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8" r:id="rId4"/>
    <p:sldId id="260" r:id="rId5"/>
    <p:sldId id="267" r:id="rId6"/>
    <p:sldId id="265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9EFF6E-02D7-49DD-9074-3079D33128F3}" type="doc">
      <dgm:prSet loTypeId="urn:microsoft.com/office/officeart/2005/8/layout/default#1" loCatId="list" qsTypeId="urn:microsoft.com/office/officeart/2005/8/quickstyle/simple1#2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6BA20155-1B45-4E72-9A0E-A3E8365F9251}" type="pres">
      <dgm:prSet presAssocID="{499EFF6E-02D7-49DD-9074-3079D33128F3}" presName="diagram" presStyleCnt="0">
        <dgm:presLayoutVars>
          <dgm:dir/>
          <dgm:resizeHandles val="exact"/>
        </dgm:presLayoutVars>
      </dgm:prSet>
      <dgm:spPr/>
    </dgm:pt>
  </dgm:ptLst>
  <dgm:cxnLst>
    <dgm:cxn modelId="{2D61E578-6194-4BC3-9232-FE1CC6AACFDE}" type="presOf" srcId="{499EFF6E-02D7-49DD-9074-3079D33128F3}" destId="{6BA20155-1B45-4E72-9A0E-A3E8365F9251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26" Type="http://schemas.openxmlformats.org/officeDocument/2006/relationships/diagramQuickStyle" Target="../diagrams/quickStyle1.xml"/><Relationship Id="rId3" Type="http://schemas.openxmlformats.org/officeDocument/2006/relationships/tags" Target="../tags/tag11.xml"/><Relationship Id="rId21" Type="http://schemas.openxmlformats.org/officeDocument/2006/relationships/tags" Target="../tags/tag29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5" Type="http://schemas.openxmlformats.org/officeDocument/2006/relationships/diagramLayout" Target="../diagrams/layout1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29" Type="http://schemas.openxmlformats.org/officeDocument/2006/relationships/image" Target="../media/image3.jpe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diagramData" Target="../diagrams/data1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23" Type="http://schemas.openxmlformats.org/officeDocument/2006/relationships/slideLayout" Target="../slideLayouts/slideLayout2.xml"/><Relationship Id="rId28" Type="http://schemas.microsoft.com/office/2007/relationships/diagramDrawing" Target="../diagrams/drawing1.xml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tags" Target="../tags/tag30.xml"/><Relationship Id="rId27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40" y="1385570"/>
            <a:ext cx="4994275" cy="257429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dirty="0"/>
              <a:t>Ton Task Mobile Application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5562600" y="730885"/>
            <a:ext cx="3632200" cy="4806315"/>
          </a:xfrm>
          <a:prstGeom prst="foldedCorner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>
            <a:innerShdw blurRad="63500" dist="50800" dir="1350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96900" dist="1054100" dir="2640000" sx="33000" sy="33000" algn="ctr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783B-9063-402D-1CC4-0784591F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8BB9-D1B5-F25D-A3BD-5D13156EC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/>
              <a:t>Kareem Walid Mabrouk </a:t>
            </a:r>
          </a:p>
          <a:p>
            <a:pPr>
              <a:buAutoNum type="arabicPeriod"/>
            </a:pPr>
            <a:r>
              <a:rPr lang="en-US" dirty="0"/>
              <a:t>ElEmam Elsayed </a:t>
            </a:r>
          </a:p>
          <a:p>
            <a:pPr>
              <a:buAutoNum type="arabicPeriod"/>
            </a:pPr>
            <a:r>
              <a:rPr lang="en-US" dirty="0"/>
              <a:t>Mahmoud Ayman</a:t>
            </a:r>
          </a:p>
          <a:p>
            <a:pPr>
              <a:buAutoNum type="arabicPeriod"/>
            </a:pPr>
            <a:r>
              <a:rPr lang="en-US" dirty="0"/>
              <a:t>Osama Ashraf</a:t>
            </a:r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9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0320" y="2032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865" y="482600"/>
            <a:ext cx="10780395" cy="5892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reflection endPos="0" dist="50800" dir="5400000" sy="-100000" algn="bl" rotWithShape="0"/>
          </a:effectLst>
        </p:spPr>
      </p:pic>
      <p:sp>
        <p:nvSpPr>
          <p:cNvPr id="56" name="对象1"/>
          <p:cNvSpPr/>
          <p:nvPr>
            <p:custDataLst>
              <p:tags r:id="rId2"/>
            </p:custDataLst>
          </p:nvPr>
        </p:nvSpPr>
        <p:spPr>
          <a:xfrm>
            <a:off x="3989463" y="1622117"/>
            <a:ext cx="7418982" cy="1287717"/>
          </a:xfrm>
          <a:custGeom>
            <a:avLst/>
            <a:gdLst>
              <a:gd name="connsiteX0" fmla="*/ 1233102 w 7588182"/>
              <a:gd name="connsiteY0" fmla="*/ 1280160 h 1280160"/>
              <a:gd name="connsiteX1" fmla="*/ 1196526 w 7588182"/>
              <a:gd name="connsiteY1" fmla="*/ 1261872 h 1280160"/>
              <a:gd name="connsiteX2" fmla="*/ 1178238 w 7588182"/>
              <a:gd name="connsiteY2" fmla="*/ 1252728 h 1280160"/>
              <a:gd name="connsiteX3" fmla="*/ 16950 w 7588182"/>
              <a:gd name="connsiteY3" fmla="*/ 82296 h 1280160"/>
              <a:gd name="connsiteX4" fmla="*/ 53526 w 7588182"/>
              <a:gd name="connsiteY4" fmla="*/ 0 h 1280160"/>
              <a:gd name="connsiteX5" fmla="*/ 7398879 w 7588182"/>
              <a:gd name="connsiteY5" fmla="*/ 0 h 1280160"/>
              <a:gd name="connsiteX6" fmla="*/ 7588182 w 7588182"/>
              <a:gd name="connsiteY6" fmla="*/ 54864 h 1280160"/>
              <a:gd name="connsiteX7" fmla="*/ 7588182 w 7588182"/>
              <a:gd name="connsiteY7" fmla="*/ 1234440 h 1280160"/>
              <a:gd name="connsiteX8" fmla="*/ 7542462 w 7588182"/>
              <a:gd name="connsiteY8" fmla="*/ 1280160 h 1280160"/>
              <a:gd name="connsiteX9" fmla="*/ 1233102 w 7588182"/>
              <a:gd name="connsiteY9" fmla="*/ 1280160 h 1280160"/>
              <a:gd name="connsiteX0-1" fmla="*/ 1233102 w 7588182"/>
              <a:gd name="connsiteY0-2" fmla="*/ 1280160 h 1280160"/>
              <a:gd name="connsiteX1-3" fmla="*/ 1196526 w 7588182"/>
              <a:gd name="connsiteY1-4" fmla="*/ 1261872 h 1280160"/>
              <a:gd name="connsiteX2-5" fmla="*/ 1178238 w 7588182"/>
              <a:gd name="connsiteY2-6" fmla="*/ 1252728 h 1280160"/>
              <a:gd name="connsiteX3-7" fmla="*/ 16950 w 7588182"/>
              <a:gd name="connsiteY3-8" fmla="*/ 82296 h 1280160"/>
              <a:gd name="connsiteX4-9" fmla="*/ 53526 w 7588182"/>
              <a:gd name="connsiteY4-10" fmla="*/ 0 h 1280160"/>
              <a:gd name="connsiteX5-11" fmla="*/ 7398879 w 7588182"/>
              <a:gd name="connsiteY5-12" fmla="*/ 0 h 1280160"/>
              <a:gd name="connsiteX6-13" fmla="*/ 7421928 w 7588182"/>
              <a:gd name="connsiteY6-14" fmla="*/ 77535 h 1280160"/>
              <a:gd name="connsiteX7-15" fmla="*/ 7588182 w 7588182"/>
              <a:gd name="connsiteY7-16" fmla="*/ 1234440 h 1280160"/>
              <a:gd name="connsiteX8-17" fmla="*/ 7542462 w 7588182"/>
              <a:gd name="connsiteY8-18" fmla="*/ 1280160 h 1280160"/>
              <a:gd name="connsiteX9-19" fmla="*/ 1233102 w 7588182"/>
              <a:gd name="connsiteY9-20" fmla="*/ 1280160 h 1280160"/>
              <a:gd name="connsiteX0-21" fmla="*/ 1233102 w 7545854"/>
              <a:gd name="connsiteY0-22" fmla="*/ 1280160 h 1280160"/>
              <a:gd name="connsiteX1-23" fmla="*/ 1196526 w 7545854"/>
              <a:gd name="connsiteY1-24" fmla="*/ 1261872 h 1280160"/>
              <a:gd name="connsiteX2-25" fmla="*/ 1178238 w 7545854"/>
              <a:gd name="connsiteY2-26" fmla="*/ 1252728 h 1280160"/>
              <a:gd name="connsiteX3-27" fmla="*/ 16950 w 7545854"/>
              <a:gd name="connsiteY3-28" fmla="*/ 82296 h 1280160"/>
              <a:gd name="connsiteX4-29" fmla="*/ 53526 w 7545854"/>
              <a:gd name="connsiteY4-30" fmla="*/ 0 h 1280160"/>
              <a:gd name="connsiteX5-31" fmla="*/ 7398879 w 7545854"/>
              <a:gd name="connsiteY5-32" fmla="*/ 0 h 1280160"/>
              <a:gd name="connsiteX6-33" fmla="*/ 7421928 w 7545854"/>
              <a:gd name="connsiteY6-34" fmla="*/ 77535 h 1280160"/>
              <a:gd name="connsiteX7-35" fmla="*/ 7421928 w 7545854"/>
              <a:gd name="connsiteY7-36" fmla="*/ 1158870 h 1280160"/>
              <a:gd name="connsiteX8-37" fmla="*/ 7542462 w 7545854"/>
              <a:gd name="connsiteY8-38" fmla="*/ 1280160 h 1280160"/>
              <a:gd name="connsiteX9-39" fmla="*/ 1233102 w 7545854"/>
              <a:gd name="connsiteY9-40" fmla="*/ 1280160 h 1280160"/>
              <a:gd name="connsiteX0-41" fmla="*/ 1233102 w 7428646"/>
              <a:gd name="connsiteY0-42" fmla="*/ 1280160 h 1287717"/>
              <a:gd name="connsiteX1-43" fmla="*/ 1196526 w 7428646"/>
              <a:gd name="connsiteY1-44" fmla="*/ 1261872 h 1287717"/>
              <a:gd name="connsiteX2-45" fmla="*/ 1178238 w 7428646"/>
              <a:gd name="connsiteY2-46" fmla="*/ 1252728 h 1287717"/>
              <a:gd name="connsiteX3-47" fmla="*/ 16950 w 7428646"/>
              <a:gd name="connsiteY3-48" fmla="*/ 82296 h 1287717"/>
              <a:gd name="connsiteX4-49" fmla="*/ 53526 w 7428646"/>
              <a:gd name="connsiteY4-50" fmla="*/ 0 h 1287717"/>
              <a:gd name="connsiteX5-51" fmla="*/ 7398879 w 7428646"/>
              <a:gd name="connsiteY5-52" fmla="*/ 0 h 1287717"/>
              <a:gd name="connsiteX6-53" fmla="*/ 7421928 w 7428646"/>
              <a:gd name="connsiteY6-54" fmla="*/ 77535 h 1287717"/>
              <a:gd name="connsiteX7-55" fmla="*/ 7421928 w 7428646"/>
              <a:gd name="connsiteY7-56" fmla="*/ 1158870 h 1287717"/>
              <a:gd name="connsiteX8-57" fmla="*/ 7413993 w 7428646"/>
              <a:gd name="connsiteY8-58" fmla="*/ 1287717 h 1287717"/>
              <a:gd name="connsiteX9-59" fmla="*/ 1233102 w 7428646"/>
              <a:gd name="connsiteY9-60" fmla="*/ 1280160 h 12877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7428646" h="1287717">
                <a:moveTo>
                  <a:pt x="1233102" y="1280160"/>
                </a:moveTo>
                <a:cubicBezTo>
                  <a:pt x="1214814" y="1280160"/>
                  <a:pt x="1205670" y="1280160"/>
                  <a:pt x="1196526" y="1261872"/>
                </a:cubicBezTo>
                <a:cubicBezTo>
                  <a:pt x="1187382" y="1261872"/>
                  <a:pt x="1187382" y="1261872"/>
                  <a:pt x="1178238" y="1252728"/>
                </a:cubicBezTo>
                <a:lnTo>
                  <a:pt x="16950" y="82296"/>
                </a:lnTo>
                <a:cubicBezTo>
                  <a:pt x="-19626" y="54864"/>
                  <a:pt x="7806" y="0"/>
                  <a:pt x="53526" y="0"/>
                </a:cubicBezTo>
                <a:lnTo>
                  <a:pt x="7398879" y="0"/>
                </a:lnTo>
                <a:cubicBezTo>
                  <a:pt x="7426311" y="0"/>
                  <a:pt x="7421928" y="40959"/>
                  <a:pt x="7421928" y="77535"/>
                </a:cubicBezTo>
                <a:lnTo>
                  <a:pt x="7421928" y="1158870"/>
                </a:lnTo>
                <a:cubicBezTo>
                  <a:pt x="7421928" y="1186302"/>
                  <a:pt x="7441425" y="1287717"/>
                  <a:pt x="7413993" y="1287717"/>
                </a:cubicBezTo>
                <a:lnTo>
                  <a:pt x="1233102" y="1280160"/>
                </a:lnTo>
              </a:path>
            </a:pathLst>
          </a:custGeom>
          <a:noFill/>
          <a:ln w="12700">
            <a:gradFill>
              <a:gsLst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  <a:gs pos="2000">
                  <a:schemeClr val="accent1"/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1296000" tIns="0" rIns="0" bIns="0" numCol="1" spcCol="0" rtlCol="0" fromWordArt="0" anchor="ctr" anchorCtr="0" forceAA="0" compatLnSpc="1">
            <a:normAutofit lnSpcReduction="10000"/>
          </a:bodyPr>
          <a:lstStyle/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Ton Task application is a management tool that adds and shares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a management tool that adds and shares tasks.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57" name="对象2"/>
          <p:cNvSpPr/>
          <p:nvPr>
            <p:custDataLst>
              <p:tags r:id="rId3"/>
            </p:custDataLst>
          </p:nvPr>
        </p:nvSpPr>
        <p:spPr>
          <a:xfrm>
            <a:off x="4074478" y="3786188"/>
            <a:ext cx="7419657" cy="1280160"/>
          </a:xfrm>
          <a:custGeom>
            <a:avLst/>
            <a:gdLst>
              <a:gd name="connsiteX0" fmla="*/ 1233102 w 7588182"/>
              <a:gd name="connsiteY0" fmla="*/ 0 h 1280160"/>
              <a:gd name="connsiteX1" fmla="*/ 1196526 w 7588182"/>
              <a:gd name="connsiteY1" fmla="*/ 18288 h 1280160"/>
              <a:gd name="connsiteX2" fmla="*/ 1178238 w 7588182"/>
              <a:gd name="connsiteY2" fmla="*/ 27432 h 1280160"/>
              <a:gd name="connsiteX3" fmla="*/ 16950 w 7588182"/>
              <a:gd name="connsiteY3" fmla="*/ 1197864 h 1280160"/>
              <a:gd name="connsiteX4" fmla="*/ 53526 w 7588182"/>
              <a:gd name="connsiteY4" fmla="*/ 1280160 h 1280160"/>
              <a:gd name="connsiteX5" fmla="*/ 7542462 w 7588182"/>
              <a:gd name="connsiteY5" fmla="*/ 1280160 h 1280160"/>
              <a:gd name="connsiteX6" fmla="*/ 7588182 w 7588182"/>
              <a:gd name="connsiteY6" fmla="*/ 1234440 h 1280160"/>
              <a:gd name="connsiteX7" fmla="*/ 7588182 w 7588182"/>
              <a:gd name="connsiteY7" fmla="*/ 54864 h 1280160"/>
              <a:gd name="connsiteX8" fmla="*/ 7300637 w 7588182"/>
              <a:gd name="connsiteY8" fmla="*/ 0 h 1280160"/>
              <a:gd name="connsiteX9" fmla="*/ 1233102 w 7588182"/>
              <a:gd name="connsiteY9" fmla="*/ 0 h 1280160"/>
              <a:gd name="connsiteX0-1" fmla="*/ 1233102 w 7588182"/>
              <a:gd name="connsiteY0-2" fmla="*/ 0 h 1280160"/>
              <a:gd name="connsiteX1-3" fmla="*/ 1196526 w 7588182"/>
              <a:gd name="connsiteY1-4" fmla="*/ 18288 h 1280160"/>
              <a:gd name="connsiteX2-5" fmla="*/ 1178238 w 7588182"/>
              <a:gd name="connsiteY2-6" fmla="*/ 27432 h 1280160"/>
              <a:gd name="connsiteX3-7" fmla="*/ 16950 w 7588182"/>
              <a:gd name="connsiteY3-8" fmla="*/ 1197864 h 1280160"/>
              <a:gd name="connsiteX4-9" fmla="*/ 53526 w 7588182"/>
              <a:gd name="connsiteY4-10" fmla="*/ 1280160 h 1280160"/>
              <a:gd name="connsiteX5-11" fmla="*/ 7542462 w 7588182"/>
              <a:gd name="connsiteY5-12" fmla="*/ 1280160 h 1280160"/>
              <a:gd name="connsiteX6-13" fmla="*/ 7588182 w 7588182"/>
              <a:gd name="connsiteY6-14" fmla="*/ 1234440 h 1280160"/>
              <a:gd name="connsiteX7-15" fmla="*/ 7421928 w 7588182"/>
              <a:gd name="connsiteY7-16" fmla="*/ 77535 h 1280160"/>
              <a:gd name="connsiteX8-17" fmla="*/ 7300637 w 7588182"/>
              <a:gd name="connsiteY8-18" fmla="*/ 0 h 1280160"/>
              <a:gd name="connsiteX9-19" fmla="*/ 1233102 w 7588182"/>
              <a:gd name="connsiteY9-20" fmla="*/ 0 h 1280160"/>
              <a:gd name="connsiteX0-21" fmla="*/ 1233102 w 7546015"/>
              <a:gd name="connsiteY0-22" fmla="*/ 0 h 1280160"/>
              <a:gd name="connsiteX1-23" fmla="*/ 1196526 w 7546015"/>
              <a:gd name="connsiteY1-24" fmla="*/ 18288 h 1280160"/>
              <a:gd name="connsiteX2-25" fmla="*/ 1178238 w 7546015"/>
              <a:gd name="connsiteY2-26" fmla="*/ 27432 h 1280160"/>
              <a:gd name="connsiteX3-27" fmla="*/ 16950 w 7546015"/>
              <a:gd name="connsiteY3-28" fmla="*/ 1197864 h 1280160"/>
              <a:gd name="connsiteX4-29" fmla="*/ 53526 w 7546015"/>
              <a:gd name="connsiteY4-30" fmla="*/ 1280160 h 1280160"/>
              <a:gd name="connsiteX5-31" fmla="*/ 7542462 w 7546015"/>
              <a:gd name="connsiteY5-32" fmla="*/ 1280160 h 1280160"/>
              <a:gd name="connsiteX6-33" fmla="*/ 7429485 w 7546015"/>
              <a:gd name="connsiteY6-34" fmla="*/ 1241997 h 1280160"/>
              <a:gd name="connsiteX7-35" fmla="*/ 7421928 w 7546015"/>
              <a:gd name="connsiteY7-36" fmla="*/ 77535 h 1280160"/>
              <a:gd name="connsiteX8-37" fmla="*/ 7300637 w 7546015"/>
              <a:gd name="connsiteY8-38" fmla="*/ 0 h 1280160"/>
              <a:gd name="connsiteX9-39" fmla="*/ 1233102 w 7546015"/>
              <a:gd name="connsiteY9-40" fmla="*/ 0 h 1280160"/>
              <a:gd name="connsiteX0-41" fmla="*/ 1233102 w 7429485"/>
              <a:gd name="connsiteY0-42" fmla="*/ 0 h 1280160"/>
              <a:gd name="connsiteX1-43" fmla="*/ 1196526 w 7429485"/>
              <a:gd name="connsiteY1-44" fmla="*/ 18288 h 1280160"/>
              <a:gd name="connsiteX2-45" fmla="*/ 1178238 w 7429485"/>
              <a:gd name="connsiteY2-46" fmla="*/ 27432 h 1280160"/>
              <a:gd name="connsiteX3-47" fmla="*/ 16950 w 7429485"/>
              <a:gd name="connsiteY3-48" fmla="*/ 1197864 h 1280160"/>
              <a:gd name="connsiteX4-49" fmla="*/ 53526 w 7429485"/>
              <a:gd name="connsiteY4-50" fmla="*/ 1280160 h 1280160"/>
              <a:gd name="connsiteX5-51" fmla="*/ 7383765 w 7429485"/>
              <a:gd name="connsiteY5-52" fmla="*/ 1280160 h 1280160"/>
              <a:gd name="connsiteX6-53" fmla="*/ 7429485 w 7429485"/>
              <a:gd name="connsiteY6-54" fmla="*/ 1241997 h 1280160"/>
              <a:gd name="connsiteX7-55" fmla="*/ 7421928 w 7429485"/>
              <a:gd name="connsiteY7-56" fmla="*/ 77535 h 1280160"/>
              <a:gd name="connsiteX8-57" fmla="*/ 7300637 w 7429485"/>
              <a:gd name="connsiteY8-58" fmla="*/ 0 h 1280160"/>
              <a:gd name="connsiteX9-59" fmla="*/ 1233102 w 7429485"/>
              <a:gd name="connsiteY9-60" fmla="*/ 0 h 12801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7429485" h="1280160">
                <a:moveTo>
                  <a:pt x="1233102" y="0"/>
                </a:moveTo>
                <a:cubicBezTo>
                  <a:pt x="1214814" y="0"/>
                  <a:pt x="1205670" y="9144"/>
                  <a:pt x="1196526" y="18288"/>
                </a:cubicBezTo>
                <a:cubicBezTo>
                  <a:pt x="1187382" y="18288"/>
                  <a:pt x="1187382" y="27432"/>
                  <a:pt x="1178238" y="27432"/>
                </a:cubicBezTo>
                <a:lnTo>
                  <a:pt x="16950" y="1197864"/>
                </a:lnTo>
                <a:cubicBezTo>
                  <a:pt x="-19626" y="1225296"/>
                  <a:pt x="7806" y="1280160"/>
                  <a:pt x="53526" y="1280160"/>
                </a:cubicBezTo>
                <a:lnTo>
                  <a:pt x="7383765" y="1280160"/>
                </a:lnTo>
                <a:cubicBezTo>
                  <a:pt x="7411197" y="1280160"/>
                  <a:pt x="7429485" y="1269429"/>
                  <a:pt x="7429485" y="1241997"/>
                </a:cubicBezTo>
                <a:lnTo>
                  <a:pt x="7421928" y="77535"/>
                </a:lnTo>
                <a:cubicBezTo>
                  <a:pt x="7421928" y="40959"/>
                  <a:pt x="7328069" y="0"/>
                  <a:pt x="7300637" y="0"/>
                </a:cubicBezTo>
                <a:lnTo>
                  <a:pt x="1233102" y="0"/>
                </a:lnTo>
              </a:path>
            </a:pathLst>
          </a:custGeom>
          <a:noFill/>
          <a:ln w="12700">
            <a:gradFill>
              <a:gsLst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  <a:gs pos="2000">
                  <a:schemeClr val="accent1"/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1296000" tIns="0" rIns="0" bIns="0" numCol="1" spcCol="0" rtlCol="0" fromWordArt="0" anchor="ctr" anchorCtr="0" forceAA="0" compatLnSpc="1">
            <a:normAutofit/>
          </a:bodyPr>
          <a:lstStyle/>
          <a:p>
            <a:pPr algn="l">
              <a:lnSpc>
                <a:spcPts val="2085"/>
              </a:lnSpc>
            </a:pPr>
            <a:endParaRPr lang="en-US" spc="14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8" name="对象3"/>
          <p:cNvSpPr/>
          <p:nvPr>
            <p:custDataLst>
              <p:tags r:id="rId4"/>
            </p:custDataLst>
          </p:nvPr>
        </p:nvSpPr>
        <p:spPr>
          <a:xfrm>
            <a:off x="3989463" y="1301961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27432" y="292608"/>
                </a:moveTo>
                <a:cubicBezTo>
                  <a:pt x="-9144" y="329184"/>
                  <a:pt x="-9144" y="393192"/>
                  <a:pt x="27432" y="438912"/>
                </a:cubicBezTo>
                <a:lnTo>
                  <a:pt x="292608" y="694944"/>
                </a:lnTo>
                <a:cubicBezTo>
                  <a:pt x="329184" y="740664"/>
                  <a:pt x="393192" y="740664"/>
                  <a:pt x="438912" y="694944"/>
                </a:cubicBezTo>
                <a:lnTo>
                  <a:pt x="694944" y="438912"/>
                </a:lnTo>
                <a:cubicBezTo>
                  <a:pt x="740664" y="393192"/>
                  <a:pt x="740664" y="329184"/>
                  <a:pt x="694944" y="292608"/>
                </a:cubicBezTo>
                <a:lnTo>
                  <a:pt x="438912" y="27432"/>
                </a:lnTo>
                <a:cubicBezTo>
                  <a:pt x="393192" y="-9144"/>
                  <a:pt x="329184" y="-9144"/>
                  <a:pt x="292608" y="27432"/>
                </a:cubicBezTo>
                <a:lnTo>
                  <a:pt x="27432" y="292608"/>
                </a:lnTo>
              </a:path>
            </a:pathLst>
          </a:cu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+mn-lt"/>
                <a:sym typeface="+mn-lt"/>
              </a:rPr>
              <a:t>01</a:t>
            </a:r>
            <a:endParaRPr lang="en-US" sz="2400" b="1">
              <a:latin typeface="+mn-ea"/>
              <a:sym typeface="+mn-ea"/>
            </a:endParaRPr>
          </a:p>
        </p:txBody>
      </p:sp>
      <p:sp>
        <p:nvSpPr>
          <p:cNvPr id="59" name="对象4"/>
          <p:cNvSpPr/>
          <p:nvPr>
            <p:custDataLst>
              <p:tags r:id="rId5"/>
            </p:custDataLst>
          </p:nvPr>
        </p:nvSpPr>
        <p:spPr>
          <a:xfrm>
            <a:off x="4059873" y="4687253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27432" y="292608"/>
                </a:moveTo>
                <a:cubicBezTo>
                  <a:pt x="-9144" y="329184"/>
                  <a:pt x="-9144" y="393192"/>
                  <a:pt x="27432" y="438912"/>
                </a:cubicBezTo>
                <a:lnTo>
                  <a:pt x="292608" y="694944"/>
                </a:lnTo>
                <a:cubicBezTo>
                  <a:pt x="329184" y="740664"/>
                  <a:pt x="393192" y="740664"/>
                  <a:pt x="438912" y="694944"/>
                </a:cubicBezTo>
                <a:lnTo>
                  <a:pt x="694944" y="438912"/>
                </a:lnTo>
                <a:cubicBezTo>
                  <a:pt x="740664" y="393192"/>
                  <a:pt x="740664" y="329184"/>
                  <a:pt x="694944" y="292608"/>
                </a:cubicBezTo>
                <a:lnTo>
                  <a:pt x="438912" y="27432"/>
                </a:lnTo>
                <a:cubicBezTo>
                  <a:pt x="393192" y="-9144"/>
                  <a:pt x="329184" y="-9144"/>
                  <a:pt x="292608" y="27432"/>
                </a:cubicBezTo>
                <a:lnTo>
                  <a:pt x="27432" y="292608"/>
                </a:lnTo>
              </a:path>
            </a:pathLst>
          </a:cu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+mn-lt"/>
                <a:sym typeface="+mn-lt"/>
              </a:rPr>
              <a:t>02</a:t>
            </a:r>
            <a:endParaRPr lang="en-US" sz="2400" b="1">
              <a:latin typeface="+mn-ea"/>
              <a:sym typeface="+mn-ea"/>
            </a:endParaRPr>
          </a:p>
        </p:txBody>
      </p:sp>
      <p:sp>
        <p:nvSpPr>
          <p:cNvPr id="60" name="对象6"/>
          <p:cNvSpPr/>
          <p:nvPr>
            <p:custDataLst>
              <p:tags r:id="rId6"/>
            </p:custDataLst>
          </p:nvPr>
        </p:nvSpPr>
        <p:spPr>
          <a:xfrm>
            <a:off x="705168" y="1429068"/>
            <a:ext cx="4086040" cy="4048800"/>
          </a:xfrm>
          <a:custGeom>
            <a:avLst/>
            <a:gdLst/>
            <a:ahLst/>
            <a:cxnLst/>
            <a:rect l="l" t="t" r="r" b="b"/>
            <a:pathLst>
              <a:path w="4059936" h="4059936">
                <a:moveTo>
                  <a:pt x="137160" y="2359152"/>
                </a:moveTo>
                <a:cubicBezTo>
                  <a:pt x="-45720" y="2176272"/>
                  <a:pt x="-45720" y="1883664"/>
                  <a:pt x="137160" y="1700784"/>
                </a:cubicBezTo>
                <a:lnTo>
                  <a:pt x="1700784" y="137160"/>
                </a:lnTo>
                <a:cubicBezTo>
                  <a:pt x="1883664" y="-45720"/>
                  <a:pt x="2176272" y="-45720"/>
                  <a:pt x="2359152" y="137160"/>
                </a:cubicBezTo>
                <a:lnTo>
                  <a:pt x="3931920" y="1700784"/>
                </a:lnTo>
                <a:cubicBezTo>
                  <a:pt x="4105656" y="1883664"/>
                  <a:pt x="4105656" y="2176272"/>
                  <a:pt x="3931920" y="2359152"/>
                </a:cubicBezTo>
                <a:lnTo>
                  <a:pt x="2359152" y="3931920"/>
                </a:lnTo>
                <a:cubicBezTo>
                  <a:pt x="2176272" y="4105656"/>
                  <a:pt x="1883664" y="4105656"/>
                  <a:pt x="1700784" y="3931920"/>
                </a:cubicBezTo>
                <a:lnTo>
                  <a:pt x="137160" y="2359152"/>
                </a:lnTo>
              </a:path>
            </a:pathLst>
          </a:custGeom>
          <a:solidFill>
            <a:schemeClr val="accent1">
              <a:lumMod val="30000"/>
              <a:lumOff val="70000"/>
              <a:alpha val="30000"/>
            </a:schemeClr>
          </a:solidFill>
        </p:spPr>
        <p:txBody>
          <a:bodyPr lIns="0" tIns="0" rIns="0" bIns="0">
            <a:no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62" name="对象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46493" y="1886903"/>
            <a:ext cx="3188409" cy="3132620"/>
          </a:xfrm>
          <a:custGeom>
            <a:avLst/>
            <a:gdLst/>
            <a:ahLst/>
            <a:cxnLst/>
            <a:rect l="l" t="t" r="r" b="b"/>
            <a:pathLst>
              <a:path w="2340864" h="2340864">
                <a:moveTo>
                  <a:pt x="987552" y="73152"/>
                </a:moveTo>
                <a:lnTo>
                  <a:pt x="73152" y="987552"/>
                </a:lnTo>
                <a:cubicBezTo>
                  <a:pt x="-27432" y="1088136"/>
                  <a:pt x="-27432" y="1252728"/>
                  <a:pt x="73152" y="1353312"/>
                </a:cubicBezTo>
                <a:lnTo>
                  <a:pt x="987552" y="2267712"/>
                </a:lnTo>
                <a:cubicBezTo>
                  <a:pt x="1088136" y="2368296"/>
                  <a:pt x="1252728" y="2368296"/>
                  <a:pt x="1353312" y="2267712"/>
                </a:cubicBezTo>
                <a:lnTo>
                  <a:pt x="2267712" y="1353312"/>
                </a:lnTo>
                <a:cubicBezTo>
                  <a:pt x="2368296" y="1252728"/>
                  <a:pt x="2368296" y="1088136"/>
                  <a:pt x="2267712" y="987552"/>
                </a:cubicBezTo>
                <a:lnTo>
                  <a:pt x="1353312" y="73152"/>
                </a:lnTo>
                <a:cubicBezTo>
                  <a:pt x="1252728" y="-27432"/>
                  <a:pt x="1088136" y="-27432"/>
                  <a:pt x="987552" y="73152"/>
                </a:cubicBezTo>
              </a:path>
            </a:pathLst>
          </a:custGeom>
          <a:noFill/>
          <a:ln w="53975">
            <a:solidFill>
              <a:schemeClr val="accent1"/>
            </a:solidFill>
          </a:ln>
        </p:spPr>
        <p:txBody>
          <a:bodyPr wrap="square" lIns="360000" tIns="0" rIns="360000" bIns="0" anchor="ctr" anchorCtr="0">
            <a:norm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Specs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66094-8066-C9CC-38ED-4BD650FE1437}"/>
              </a:ext>
            </a:extLst>
          </p:cNvPr>
          <p:cNvSpPr txBox="1"/>
          <p:nvPr/>
        </p:nvSpPr>
        <p:spPr>
          <a:xfrm>
            <a:off x="5295850" y="4103102"/>
            <a:ext cx="4361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 Task mobile application can be installed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multiple platforms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dirty="0"/>
              <a:t>Why Choose Ton Task Applicatio</a:t>
            </a:r>
            <a:r>
              <a:rPr lang="en-US" dirty="0"/>
              <a:t>n</a:t>
            </a:r>
            <a:r>
              <a:rPr dirty="0"/>
              <a:t>?</a:t>
            </a:r>
          </a:p>
        </p:txBody>
      </p:sp>
      <p:sp>
        <p:nvSpPr>
          <p:cNvPr id="11" name="Isosceles Tri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14" name="任意多边形: 形状 13"/>
          <p:cNvSpPr/>
          <p:nvPr>
            <p:custDataLst>
              <p:tags r:id="rId2"/>
            </p:custDataLst>
          </p:nvPr>
        </p:nvSpPr>
        <p:spPr>
          <a:xfrm>
            <a:off x="3300095" y="2167573"/>
            <a:ext cx="1819275" cy="695325"/>
          </a:xfrm>
          <a:custGeom>
            <a:avLst/>
            <a:gdLst>
              <a:gd name="connsiteX0" fmla="*/ 1819275 w 1819275"/>
              <a:gd name="connsiteY0" fmla="*/ 695325 h 695325"/>
              <a:gd name="connsiteX1" fmla="*/ 1123950 w 1819275"/>
              <a:gd name="connsiteY1" fmla="*/ 0 h 695325"/>
              <a:gd name="connsiteX2" fmla="*/ 0 w 1819275"/>
              <a:gd name="connsiteY2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9275" h="695325">
                <a:moveTo>
                  <a:pt x="1819275" y="695325"/>
                </a:moveTo>
                <a:lnTo>
                  <a:pt x="1123950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椭圆 21"/>
          <p:cNvSpPr/>
          <p:nvPr>
            <p:custDataLst>
              <p:tags r:id="rId3"/>
            </p:custDataLst>
          </p:nvPr>
        </p:nvSpPr>
        <p:spPr>
          <a:xfrm>
            <a:off x="3174365" y="2123758"/>
            <a:ext cx="87630" cy="876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任意多边形: 形状 14"/>
          <p:cNvSpPr/>
          <p:nvPr>
            <p:custDataLst>
              <p:tags r:id="rId4"/>
            </p:custDataLst>
          </p:nvPr>
        </p:nvSpPr>
        <p:spPr>
          <a:xfrm flipV="1">
            <a:off x="3300095" y="4043998"/>
            <a:ext cx="1819275" cy="695325"/>
          </a:xfrm>
          <a:custGeom>
            <a:avLst/>
            <a:gdLst>
              <a:gd name="connsiteX0" fmla="*/ 1819275 w 1819275"/>
              <a:gd name="connsiteY0" fmla="*/ 695325 h 695325"/>
              <a:gd name="connsiteX1" fmla="*/ 1123950 w 1819275"/>
              <a:gd name="connsiteY1" fmla="*/ 0 h 695325"/>
              <a:gd name="connsiteX2" fmla="*/ 0 w 1819275"/>
              <a:gd name="connsiteY2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9275" h="695325">
                <a:moveTo>
                  <a:pt x="1819275" y="695325"/>
                </a:moveTo>
                <a:lnTo>
                  <a:pt x="1123950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3174365" y="4695508"/>
            <a:ext cx="87630" cy="876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6"/>
            </p:custDataLst>
          </p:nvPr>
        </p:nvSpPr>
        <p:spPr>
          <a:xfrm flipH="1">
            <a:off x="7135495" y="2167573"/>
            <a:ext cx="1819275" cy="695325"/>
          </a:xfrm>
          <a:custGeom>
            <a:avLst/>
            <a:gdLst>
              <a:gd name="connsiteX0" fmla="*/ 1819275 w 1819275"/>
              <a:gd name="connsiteY0" fmla="*/ 695325 h 695325"/>
              <a:gd name="connsiteX1" fmla="*/ 1123950 w 1819275"/>
              <a:gd name="connsiteY1" fmla="*/ 0 h 695325"/>
              <a:gd name="connsiteX2" fmla="*/ 0 w 1819275"/>
              <a:gd name="connsiteY2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9275" h="695325">
                <a:moveTo>
                  <a:pt x="1819275" y="695325"/>
                </a:moveTo>
                <a:lnTo>
                  <a:pt x="1123950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椭圆 23"/>
          <p:cNvSpPr/>
          <p:nvPr>
            <p:custDataLst>
              <p:tags r:id="rId7"/>
            </p:custDataLst>
          </p:nvPr>
        </p:nvSpPr>
        <p:spPr>
          <a:xfrm>
            <a:off x="9048115" y="2123758"/>
            <a:ext cx="87630" cy="876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0" name="任意多边形: 形状 15"/>
          <p:cNvSpPr/>
          <p:nvPr>
            <p:custDataLst>
              <p:tags r:id="rId8"/>
            </p:custDataLst>
          </p:nvPr>
        </p:nvSpPr>
        <p:spPr>
          <a:xfrm flipH="1" flipV="1">
            <a:off x="7155180" y="4043998"/>
            <a:ext cx="1819275" cy="695325"/>
          </a:xfrm>
          <a:custGeom>
            <a:avLst/>
            <a:gdLst>
              <a:gd name="connsiteX0" fmla="*/ 1819275 w 1819275"/>
              <a:gd name="connsiteY0" fmla="*/ 695325 h 695325"/>
              <a:gd name="connsiteX1" fmla="*/ 1123950 w 1819275"/>
              <a:gd name="connsiteY1" fmla="*/ 0 h 695325"/>
              <a:gd name="connsiteX2" fmla="*/ 0 w 1819275"/>
              <a:gd name="connsiteY2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9275" h="695325">
                <a:moveTo>
                  <a:pt x="1819275" y="695325"/>
                </a:moveTo>
                <a:lnTo>
                  <a:pt x="1123950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椭圆 24"/>
          <p:cNvSpPr/>
          <p:nvPr>
            <p:custDataLst>
              <p:tags r:id="rId9"/>
            </p:custDataLst>
          </p:nvPr>
        </p:nvSpPr>
        <p:spPr>
          <a:xfrm>
            <a:off x="9048115" y="4695508"/>
            <a:ext cx="87630" cy="876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" name="弧形 4"/>
          <p:cNvSpPr/>
          <p:nvPr>
            <p:custDataLst>
              <p:tags r:id="rId10"/>
            </p:custDataLst>
          </p:nvPr>
        </p:nvSpPr>
        <p:spPr>
          <a:xfrm>
            <a:off x="4979670" y="2287588"/>
            <a:ext cx="2350770" cy="2350770"/>
          </a:xfrm>
          <a:prstGeom prst="arc">
            <a:avLst>
              <a:gd name="adj1" fmla="val 12947235"/>
              <a:gd name="adj2" fmla="val 15334976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headEnd type="none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弧形 5"/>
          <p:cNvSpPr/>
          <p:nvPr>
            <p:custDataLst>
              <p:tags r:id="rId11"/>
            </p:custDataLst>
          </p:nvPr>
        </p:nvSpPr>
        <p:spPr>
          <a:xfrm>
            <a:off x="4979670" y="2287588"/>
            <a:ext cx="2350770" cy="2350770"/>
          </a:xfrm>
          <a:prstGeom prst="arc">
            <a:avLst>
              <a:gd name="adj1" fmla="val 10531014"/>
              <a:gd name="adj2" fmla="val 12654201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headEnd type="oval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弧形 6"/>
          <p:cNvSpPr/>
          <p:nvPr>
            <p:custDataLst>
              <p:tags r:id="rId12"/>
            </p:custDataLst>
          </p:nvPr>
        </p:nvSpPr>
        <p:spPr>
          <a:xfrm>
            <a:off x="4979670" y="2287588"/>
            <a:ext cx="2350770" cy="2350770"/>
          </a:xfrm>
          <a:prstGeom prst="arc">
            <a:avLst>
              <a:gd name="adj1" fmla="val 9194216"/>
              <a:gd name="adj2" fmla="val 10224935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headEnd type="none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弧形 7"/>
          <p:cNvSpPr/>
          <p:nvPr>
            <p:custDataLst>
              <p:tags r:id="rId13"/>
            </p:custDataLst>
          </p:nvPr>
        </p:nvSpPr>
        <p:spPr>
          <a:xfrm>
            <a:off x="4979670" y="2287588"/>
            <a:ext cx="2350770" cy="2350770"/>
          </a:xfrm>
          <a:prstGeom prst="arc">
            <a:avLst>
              <a:gd name="adj1" fmla="val 5241815"/>
              <a:gd name="adj2" fmla="val 9051982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headEnd type="oval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" name="弧形 9"/>
          <p:cNvSpPr/>
          <p:nvPr>
            <p:custDataLst>
              <p:tags r:id="rId14"/>
            </p:custDataLst>
          </p:nvPr>
        </p:nvSpPr>
        <p:spPr>
          <a:xfrm>
            <a:off x="4979670" y="2287588"/>
            <a:ext cx="2350770" cy="2350770"/>
          </a:xfrm>
          <a:prstGeom prst="arc">
            <a:avLst>
              <a:gd name="adj1" fmla="val 1983261"/>
              <a:gd name="adj2" fmla="val 4886885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headEnd type="none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弧形 10"/>
          <p:cNvSpPr/>
          <p:nvPr>
            <p:custDataLst>
              <p:tags r:id="rId15"/>
            </p:custDataLst>
          </p:nvPr>
        </p:nvSpPr>
        <p:spPr>
          <a:xfrm>
            <a:off x="4979670" y="2287588"/>
            <a:ext cx="2350770" cy="2350770"/>
          </a:xfrm>
          <a:prstGeom prst="arc">
            <a:avLst>
              <a:gd name="adj1" fmla="val 138107"/>
              <a:gd name="adj2" fmla="val 1817282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headEnd type="oval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弧形 11"/>
          <p:cNvSpPr/>
          <p:nvPr>
            <p:custDataLst>
              <p:tags r:id="rId16"/>
            </p:custDataLst>
          </p:nvPr>
        </p:nvSpPr>
        <p:spPr>
          <a:xfrm>
            <a:off x="4979670" y="2287588"/>
            <a:ext cx="2350770" cy="2350770"/>
          </a:xfrm>
          <a:prstGeom prst="arc">
            <a:avLst>
              <a:gd name="adj1" fmla="val 19913688"/>
              <a:gd name="adj2" fmla="val 21506966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headEnd type="none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椭圆 2"/>
          <p:cNvSpPr/>
          <p:nvPr>
            <p:custDataLst>
              <p:tags r:id="rId17"/>
            </p:custDataLst>
          </p:nvPr>
        </p:nvSpPr>
        <p:spPr>
          <a:xfrm>
            <a:off x="5240655" y="2548573"/>
            <a:ext cx="1828800" cy="1828800"/>
          </a:xfrm>
          <a:prstGeom prst="ellipse">
            <a:avLst/>
          </a:prstGeom>
          <a:blipFill rotWithShape="1">
            <a:blip r:embed="rId29"/>
            <a:stretch>
              <a:fillRect/>
            </a:stretch>
          </a:blipFill>
          <a:ln>
            <a:noFill/>
          </a:ln>
          <a:effectLst>
            <a:outerShdw blurRad="177800" dist="88900" dir="5400000" sx="101000" sy="101000" algn="t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弧形 12"/>
          <p:cNvSpPr/>
          <p:nvPr>
            <p:custDataLst>
              <p:tags r:id="rId18"/>
            </p:custDataLst>
          </p:nvPr>
        </p:nvSpPr>
        <p:spPr>
          <a:xfrm>
            <a:off x="4979670" y="2287588"/>
            <a:ext cx="2350770" cy="2350770"/>
          </a:xfrm>
          <a:prstGeom prst="arc">
            <a:avLst>
              <a:gd name="adj1" fmla="val 15789769"/>
              <a:gd name="adj2" fmla="val 19801853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  <a:headEnd type="oval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矩形 8"/>
          <p:cNvSpPr/>
          <p:nvPr>
            <p:custDataLst>
              <p:tags r:id="rId19"/>
            </p:custDataLst>
          </p:nvPr>
        </p:nvSpPr>
        <p:spPr>
          <a:xfrm>
            <a:off x="9276715" y="1957388"/>
            <a:ext cx="2221069" cy="37338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</a:p>
        </p:txBody>
      </p:sp>
      <p:sp>
        <p:nvSpPr>
          <p:cNvPr id="55" name="矩形 19"/>
          <p:cNvSpPr/>
          <p:nvPr>
            <p:custDataLst>
              <p:tags r:id="rId20"/>
            </p:custDataLst>
          </p:nvPr>
        </p:nvSpPr>
        <p:spPr>
          <a:xfrm>
            <a:off x="9276715" y="4535488"/>
            <a:ext cx="2221069" cy="37338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</a:p>
        </p:txBody>
      </p:sp>
      <p:sp>
        <p:nvSpPr>
          <p:cNvPr id="57" name="矩形 25"/>
          <p:cNvSpPr/>
          <p:nvPr>
            <p:custDataLst>
              <p:tags r:id="rId21"/>
            </p:custDataLst>
          </p:nvPr>
        </p:nvSpPr>
        <p:spPr>
          <a:xfrm>
            <a:off x="753745" y="1957388"/>
            <a:ext cx="2221070" cy="3733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Productivity:</a:t>
            </a:r>
          </a:p>
        </p:txBody>
      </p:sp>
      <p:sp>
        <p:nvSpPr>
          <p:cNvPr id="59" name="矩形 27"/>
          <p:cNvSpPr/>
          <p:nvPr>
            <p:custDataLst>
              <p:tags r:id="rId22"/>
            </p:custDataLst>
          </p:nvPr>
        </p:nvSpPr>
        <p:spPr>
          <a:xfrm>
            <a:off x="753745" y="4535488"/>
            <a:ext cx="2221070" cy="37338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0D1E-DAAA-E117-1B51-26F2F49C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2782-056A-0CA6-D242-AD07269D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Trello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 design high-level test cases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Google Sheet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 design low-level test cases</a:t>
            </a:r>
          </a:p>
        </p:txBody>
      </p:sp>
    </p:spTree>
    <p:extLst>
      <p:ext uri="{BB962C8B-B14F-4D97-AF65-F5344CB8AC3E}">
        <p14:creationId xmlns:p14="http://schemas.microsoft.com/office/powerpoint/2010/main" val="110917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210" y="2722245"/>
            <a:ext cx="3986530" cy="1099185"/>
          </a:xfrm>
        </p:spPr>
        <p:txBody>
          <a:bodyPr>
            <a:normAutofit/>
          </a:bodyPr>
          <a:lstStyle/>
          <a:p>
            <a:r>
              <a:rPr sz="4800"/>
              <a:t>Thank You!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1400,3322250,3322080,3322500,3321370,3321480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16_3*n_h_h_i*1_2_1_2"/>
  <p:tag name="KSO_WM_TEMPLATE_CATEGORY" val="diagram"/>
  <p:tag name="KSO_WM_TEMPLATE_INDEX" val="20238216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1_2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16_3*n_h_h_i*1_2_1_1"/>
  <p:tag name="KSO_WM_TEMPLATE_CATEGORY" val="diagram"/>
  <p:tag name="KSO_WM_TEMPLATE_INDEX" val="20238216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1_1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16_3*n_h_h_i*1_2_3_2"/>
  <p:tag name="KSO_WM_TEMPLATE_CATEGORY" val="diagram"/>
  <p:tag name="KSO_WM_TEMPLATE_INDEX" val="20238216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3_2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16_3*n_h_h_i*1_2_3_1"/>
  <p:tag name="KSO_WM_TEMPLATE_CATEGORY" val="diagram"/>
  <p:tag name="KSO_WM_TEMPLATE_INDEX" val="20238216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3_1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16_3*n_h_h_i*1_2_2_2"/>
  <p:tag name="KSO_WM_TEMPLATE_CATEGORY" val="diagram"/>
  <p:tag name="KSO_WM_TEMPLATE_INDEX" val="20238216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2_2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16_3*n_h_h_i*1_2_2_1"/>
  <p:tag name="KSO_WM_TEMPLATE_CATEGORY" val="diagram"/>
  <p:tag name="KSO_WM_TEMPLATE_INDEX" val="20238216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2_1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16_3*n_h_h_i*1_2_4_2"/>
  <p:tag name="KSO_WM_TEMPLATE_CATEGORY" val="diagram"/>
  <p:tag name="KSO_WM_TEMPLATE_INDEX" val="20238216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4_2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16_3*n_h_h_i*1_2_4_1"/>
  <p:tag name="KSO_WM_TEMPLATE_CATEGORY" val="diagram"/>
  <p:tag name="KSO_WM_TEMPLATE_INDEX" val="20238216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4_1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16_3*n_h_i*1_1_1"/>
  <p:tag name="KSO_WM_TEMPLATE_CATEGORY" val="diagram"/>
  <p:tag name="KSO_WM_TEMPLATE_INDEX" val="2023821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1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16_3*n_h_i*1_1_2"/>
  <p:tag name="KSO_WM_TEMPLATE_CATEGORY" val="diagram"/>
  <p:tag name="KSO_WM_TEMPLATE_INDEX" val="2023821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2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1400]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16_3*n_h_i*1_1_3"/>
  <p:tag name="KSO_WM_TEMPLATE_CATEGORY" val="diagram"/>
  <p:tag name="KSO_WM_TEMPLATE_INDEX" val="2023821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3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16_3*n_h_i*1_1_4"/>
  <p:tag name="KSO_WM_TEMPLATE_CATEGORY" val="diagram"/>
  <p:tag name="KSO_WM_TEMPLATE_INDEX" val="2023821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4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16_3*n_h_i*1_1_5"/>
  <p:tag name="KSO_WM_TEMPLATE_CATEGORY" val="diagram"/>
  <p:tag name="KSO_WM_TEMPLATE_INDEX" val="2023821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5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16_3*n_h_i*1_1_6"/>
  <p:tag name="KSO_WM_TEMPLATE_CATEGORY" val="diagram"/>
  <p:tag name="KSO_WM_TEMPLATE_INDEX" val="2023821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6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16_3*n_h_i*1_1_7"/>
  <p:tag name="KSO_WM_TEMPLATE_CATEGORY" val="diagram"/>
  <p:tag name="KSO_WM_TEMPLATE_INDEX" val="2023821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7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16_3*n_h_i*1_1_8"/>
  <p:tag name="KSO_WM_TEMPLATE_CATEGORY" val="diagram"/>
  <p:tag name="KSO_WM_TEMPLATE_INDEX" val="2023821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8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gradient&quot;:[{&quot;brightness&quot;:-0.25,&quot;colorType&quot;:1,&quot;foreColorIndex&quot;:5,&quot;pos&quot;:0.8500000238418579,&quot;transparency&quot;:0},{&quot;brightness&quot;:0,&quot;colorType&quot;:1,&quot;foreColorIndex&quot;:5,&quot;pos&quot;:0.4300000071525574,&quot;transparency&quot;:0},{&quot;brightness&quot;:0.4000000059604645,&quot;colorType&quot;:1,&quot;foreColorIndex&quot;:5,&quot;pos&quot;:0.019999999552965164,&quot;transparency&quot;:0}],&quot;type&quot;:3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216_3*n_h_i*1_1_9"/>
  <p:tag name="KSO_WM_TEMPLATE_CATEGORY" val="diagram"/>
  <p:tag name="KSO_WM_TEMPLATE_INDEX" val="2023821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9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2_1"/>
  <p:tag name="KSO_WM_UNIT_ID" val="diagram20238216_3*n_h_h_a*1_2_2_1"/>
  <p:tag name="KSO_WM_TEMPLATE_CATEGORY" val="diagram"/>
  <p:tag name="KSO_WM_TEMPLATE_INDEX" val="20238216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4_1"/>
  <p:tag name="KSO_WM_UNIT_ID" val="diagram20238216_3*n_h_h_a*1_2_4_1"/>
  <p:tag name="KSO_WM_TEMPLATE_CATEGORY" val="diagram"/>
  <p:tag name="KSO_WM_TEMPLATE_INDEX" val="20238216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1_1"/>
  <p:tag name="KSO_WM_UNIT_ID" val="diagram20238216_3*n_h_h_a*1_2_1_1"/>
  <p:tag name="KSO_WM_TEMPLATE_CATEGORY" val="diagram"/>
  <p:tag name="KSO_WM_TEMPLATE_INDEX" val="20238216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51.6748962402344,&quot;left&quot;:53.10968155027376,&quot;top&quot;:94.21416605311114,&quot;width&quot;:853.75567626953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6,&quot;pos&quot;:1,&quot;transparency&quot;:1},{&quot;brightness&quot;:0,&quot;colorType&quot;:1,&quot;foreColorIndex&quot;:5,&quot;pos&quot;:0.019999999552965164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38223_1*n_h_h_f*1_2_1_1"/>
  <p:tag name="KSO_WM_TEMPLATE_CATEGORY" val="diagram"/>
  <p:tag name="KSO_WM_TEMPLATE_INDEX" val="20238223"/>
  <p:tag name="KSO_WM_UNIT_LAYERLEVEL" val="1_1_1_1"/>
  <p:tag name="KSO_WM_TAG_VERSION" val="3.0"/>
  <p:tag name="KSO_WM_BEAUTIFY_FLAG" val="#wm#"/>
  <p:tag name="KSO_WM_UNIT_PRESET_TEXT" val="Click here to add text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3_1"/>
  <p:tag name="KSO_WM_UNIT_ID" val="diagram20238216_3*n_h_h_a*1_2_3_1"/>
  <p:tag name="KSO_WM_TEMPLATE_CATEGORY" val="diagram"/>
  <p:tag name="KSO_WM_TEMPLATE_INDEX" val="20238216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321.5688171386719,&quot;left&quot;:59.344021524744676,&quot;top&quot;:154.11563080074285,&quot;width&quot;:846.449279785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51.6748962402344,&quot;left&quot;:53.10968155027376,&quot;top&quot;:94.21416605311114,&quot;width&quot;:853.75567626953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6,&quot;pos&quot;:1,&quot;transparency&quot;:1},{&quot;brightness&quot;:0,&quot;colorType&quot;:1,&quot;foreColorIndex&quot;:5,&quot;pos&quot;:0.019999999552965164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38223_1*n_h_h_f*1_2_2_1"/>
  <p:tag name="KSO_WM_TEMPLATE_CATEGORY" val="diagram"/>
  <p:tag name="KSO_WM_TEMPLATE_INDEX" val="20238223"/>
  <p:tag name="KSO_WM_UNIT_LAYERLEVEL" val="1_1_1_1"/>
  <p:tag name="KSO_WM_TAG_VERSION" val="3.0"/>
  <p:tag name="KSO_WM_BEAUTIFY_FLAG" val="#wm#"/>
  <p:tag name="KSO_WM_UNIT_PRESET_TEXT" val="Click here to add text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351.6748962402344,&quot;left&quot;:53.10968155027376,&quot;top&quot;:94.21416605311114,&quot;width&quot;:853.7556762695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2"/>
  <p:tag name="KSO_WM_UNIT_ID" val="diagram20238223_1*n_h_h_i*1_2_1_2"/>
  <p:tag name="KSO_WM_TEMPLATE_CATEGORY" val="diagram"/>
  <p:tag name="KSO_WM_TEMPLATE_INDEX" val="20238223"/>
  <p:tag name="KSO_WM_UNIT_LAYERLEVEL" val="1_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351.6748962402344,&quot;left&quot;:53.10968155027376,&quot;top&quot;:94.21416605311114,&quot;width&quot;:853.7556762695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1"/>
  <p:tag name="KSO_WM_UNIT_ID" val="diagram20238223_1*n_h_h_i*1_2_2_1"/>
  <p:tag name="KSO_WM_TEMPLATE_CATEGORY" val="diagram"/>
  <p:tag name="KSO_WM_TEMPLATE_INDEX" val="20238223"/>
  <p:tag name="KSO_WM_UNIT_LAYERLEVEL" val="1_1_1_1"/>
  <p:tag name="KSO_WM_TAG_VERSION" val="3.0"/>
  <p:tag name="KSO_WM_BEAUTIFY_FLAG" val="#wm#"/>
  <p:tag name="KSO_WM_UNIT_PRESET_TEXT" val="02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51.6748962402344,&quot;left&quot;:53.10968155027376,&quot;top&quot;:94.21416605311114,&quot;width&quot;:853.7556762695312}"/>
  <p:tag name="KSO_WM_DIAGRAM_COLOR_MATCH_VALUE" val="{&quot;shape&quot;:{&quot;fill&quot;:{&quot;solid&quot;:{&quot;brightness&quot;:0.699999988079071,&quot;colorType&quot;:1,&quot;foreColorIndex&quot;:5,&quot;transparency&quot;:0.69999998807907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238223_1*n_h_i*1_1_3"/>
  <p:tag name="KSO_WM_TEMPLATE_CATEGORY" val="diagram"/>
  <p:tag name="KSO_WM_TEMPLATE_INDEX" val="20238223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7"/>
  <p:tag name="KSO_WM_DIAGRAM_USE_COLOR_VALUE" val="{&quot;color_scheme&quot;:1,&quot;color_type&quot;:1,&quot;theme_color_indexes&quot;:[]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51.6748962402344,&quot;left&quot;:53.10968155027376,&quot;top&quot;:94.21416605311114,&quot;width&quot;:853.75567626953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238223_1*n_h_a*1_1_1"/>
  <p:tag name="KSO_WM_TEMPLATE_CATEGORY" val="diagram"/>
  <p:tag name="KSO_WM_TEMPLATE_INDEX" val="20238223"/>
  <p:tag name="KSO_WM_UNIT_LAYERLEVEL" val="1_1_1"/>
  <p:tag name="KSO_WM_TAG_VERSION" val="3.0"/>
  <p:tag name="KSO_WM_BEAUTIFY_FLAG" val="#wm#"/>
  <p:tag name="KSO_WM_UNIT_PRESET_TEXT" val="Your title here"/>
  <p:tag name="KSO_WM_UNIT_LINE_FORE_SCHEMECOLOR_INDEX" val="5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2080,3322500]}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84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Trebuchet MS</vt:lpstr>
      <vt:lpstr>Wingdings</vt:lpstr>
      <vt:lpstr>Wingdings 3</vt:lpstr>
      <vt:lpstr>Facet</vt:lpstr>
      <vt:lpstr>Ton Task Mobile Application</vt:lpstr>
      <vt:lpstr>Team Members </vt:lpstr>
      <vt:lpstr>PowerPoint Presentation</vt:lpstr>
      <vt:lpstr>Why Choose Ton Task Application?</vt:lpstr>
      <vt:lpstr>Project Environment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Kareem Walid</cp:lastModifiedBy>
  <cp:revision>6</cp:revision>
  <dcterms:created xsi:type="dcterms:W3CDTF">2013-01-27T09:14:00Z</dcterms:created>
  <dcterms:modified xsi:type="dcterms:W3CDTF">2024-10-26T18:01:52Z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822AC235807447DFA3A5C56F3B907569_12</vt:lpwstr>
  </property>
  <property fmtid="{D5CDD505-2E9C-101B-9397-08002B2CF9AE}" pid="3" name="KSOProductBuildVer">
    <vt:lpwstr>1033-12.2.0.17562</vt:lpwstr>
  </property>
</Properties>
</file>