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e9a0b7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e9a0b7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9a0b7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e9a0b7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e9a0b7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e9a0b7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e9a0b7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e9a0b7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e9a0b7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e9a0b7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e9a0b7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e9a0b7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e9a0b7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e9a0b7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e9a0b73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e9a0b73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e9a0b7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e9a0b7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e9a0b73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e9a0b73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9a0b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9a0b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e9a0b73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e9a0b7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e9a0b7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e9a0b7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e9a0b7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ce9a0b7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e9a0b7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e9a0b7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e9a0b7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e9a0b7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e9a0b7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e9a0b7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e9a0b7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e9a0b7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e9a0b7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e9a0b7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5" y="495600"/>
            <a:ext cx="7918650" cy="40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60600"/>
            <a:ext cx="750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63" y="951788"/>
            <a:ext cx="7667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38" y="654088"/>
            <a:ext cx="75152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0675"/>
            <a:ext cx="75628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5" y="425763"/>
            <a:ext cx="7920574" cy="429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75725"/>
            <a:ext cx="87725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495300"/>
            <a:ext cx="75628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09575"/>
            <a:ext cx="76200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0" y="466725"/>
            <a:ext cx="77914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4400">
                <a:solidFill>
                  <a:srgbClr val="0070C0"/>
                </a:solidFill>
              </a:rPr>
              <a:t>Thanks for your attention!</a:t>
            </a:r>
            <a:endParaRPr sz="4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63" y="445013"/>
            <a:ext cx="7077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552450"/>
            <a:ext cx="74104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75" y="495300"/>
            <a:ext cx="76962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0" y="590550"/>
            <a:ext cx="7543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0" y="559225"/>
            <a:ext cx="75628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8963"/>
            <a:ext cx="75057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0" y="636600"/>
            <a:ext cx="7543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0" y="628650"/>
            <a:ext cx="76581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