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611e214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611e214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user stories being implemented in Sprint 2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4611e214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4611e214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for playable game user stories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4611e214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4611e214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for playable game user stories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611e214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4611e214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for class diagram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1b4d424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1b4d424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tools used on the server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611e21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611e21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611e21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611e21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611e214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611e214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4611e214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4611e214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611e214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611e214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team tools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4611e214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4611e214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client side tools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611e214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611e214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middleware tools (between client and server)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4611e214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4611e214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tools used on the server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11" Type="http://schemas.openxmlformats.org/officeDocument/2006/relationships/image" Target="../media/image1.png"/><Relationship Id="rId10" Type="http://schemas.openxmlformats.org/officeDocument/2006/relationships/image" Target="../media/image2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jpg"/><Relationship Id="rId7" Type="http://schemas.openxmlformats.org/officeDocument/2006/relationships/image" Target="../media/image11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elavertu9/cs414-f18-001-HackersAnonymou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Hackers Anonymous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Sprint 1 Review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Sprint 2 Goal</a:t>
            </a:r>
            <a:endParaRPr sz="3000"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Playable game in simplest form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Playable Game</a:t>
            </a:r>
            <a:endParaRPr sz="3000"/>
          </a:p>
        </p:txBody>
      </p:sp>
      <p:sp>
        <p:nvSpPr>
          <p:cNvPr id="203" name="Google Shape;203;p23"/>
          <p:cNvSpPr/>
          <p:nvPr/>
        </p:nvSpPr>
        <p:spPr>
          <a:xfrm>
            <a:off x="1132125" y="1307850"/>
            <a:ext cx="2515800" cy="350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1213525" y="1437225"/>
            <a:ext cx="2329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User: I would like to play the game on a board with 8 x 4 squares.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1029075" y="2369100"/>
            <a:ext cx="2619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board presented is 8 x 4 squares.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Movements restricted to 8x4 game board.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6419525" y="1307850"/>
            <a:ext cx="2515800" cy="350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6316325" y="2048775"/>
            <a:ext cx="2619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Capture must be a valid move on the game board.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may only capture a face up piece of the opposing color.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8F9FA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3775750" y="1307850"/>
            <a:ext cx="2515800" cy="350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857925" y="1437225"/>
            <a:ext cx="2329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User: I would like to be able to move my game pieces.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672700" y="2369100"/>
            <a:ext cx="2619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may only move a piece of their own color.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All pieces move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identically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Piece may not move onto an occupied square unless it’s a legal capture.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6500925" y="1437225"/>
            <a:ext cx="2329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User: I would like to be able to capture enemy pieces.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Playable Game</a:t>
            </a:r>
            <a:endParaRPr sz="3000"/>
          </a:p>
        </p:txBody>
      </p:sp>
      <p:sp>
        <p:nvSpPr>
          <p:cNvPr id="217" name="Google Shape;217;p24"/>
          <p:cNvSpPr/>
          <p:nvPr/>
        </p:nvSpPr>
        <p:spPr>
          <a:xfrm>
            <a:off x="1132125" y="1307850"/>
            <a:ext cx="2515800" cy="350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1213525" y="1437225"/>
            <a:ext cx="2329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User: I want game pieces to disappear when they are captured.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1029075" y="2369100"/>
            <a:ext cx="2619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Captured game piece no longer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visible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on game board.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board location of capture game piece occupied by attacking piece.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6516600" y="1307850"/>
            <a:ext cx="2515800" cy="350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>
            <a:off x="6598000" y="1437225"/>
            <a:ext cx="2329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User: I would like the initial game board state to be randomized.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6413550" y="2369100"/>
            <a:ext cx="2619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Pieces appear face down and their locations are randomized.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3824288" y="1307850"/>
            <a:ext cx="2515800" cy="350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3905688" y="1437225"/>
            <a:ext cx="2329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User: I would like to be able to flip over a game piece for my turn.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3721238" y="2369100"/>
            <a:ext cx="26190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piece can not be flipped over if it is already face up.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1247250" y="2168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950" y="718825"/>
            <a:ext cx="7363974" cy="44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Sprint 1 Review</a:t>
            </a:r>
            <a:endParaRPr sz="3000"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9529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What went well?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Plans for Sprint 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About Us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Evan Lavertu (Scrum Master)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Cody Coleman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Jack Fitzgerald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Kareem Youssef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Patrick Keleher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Banqi</a:t>
            </a:r>
            <a:endParaRPr sz="30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3078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Banqi - Overview</a:t>
            </a:r>
            <a:endParaRPr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32 Spaces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32 Game Pieces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16 per player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All pieces start face down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All game piece locations randomized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No team sides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Objective: Capture all of your opponents game pieces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1545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Tools</a:t>
            </a:r>
            <a:endParaRPr sz="30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00" y="1777987"/>
            <a:ext cx="1371600" cy="11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113" y="1683513"/>
            <a:ext cx="1215624" cy="222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375" y="3379413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8400" y="251588"/>
            <a:ext cx="2545654" cy="14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3250" y="3199098"/>
            <a:ext cx="1458678" cy="160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6300" y="251588"/>
            <a:ext cx="3641226" cy="123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1650" y="3254072"/>
            <a:ext cx="13716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35975" y="1534765"/>
            <a:ext cx="1431924" cy="143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88828" y="1882450"/>
            <a:ext cx="1825722" cy="1825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Tools</a:t>
            </a:r>
            <a:endParaRPr sz="3000"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Discord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Communication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Version Control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https://github.com/elavertu9/cs414-f18-001-HackersAnonymous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Google Drive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Scrum Notes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ZenHub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Scrum Software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Front End Tools</a:t>
            </a:r>
            <a:endParaRPr sz="3000"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Vue.js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Client Side Framework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Node.js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Dependency Management (npm)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Application Development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Middleware Tools</a:t>
            </a:r>
            <a:endParaRPr sz="3000"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Swagger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API Creation Tool Kit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 End Tools</a:t>
            </a:r>
            <a:endParaRPr sz="3000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Java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Language of choice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Maven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Build Management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MySQL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Database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