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
  </p:notesMasterIdLst>
  <p:sldIdLst>
    <p:sldId id="256" r:id="rId3"/>
    <p:sldId id="257" r:id="rId4"/>
    <p:sldId id="266" r:id="rId5"/>
    <p:sldId id="267" r:id="rId6"/>
    <p:sldId id="265" r:id="rId7"/>
    <p:sldId id="259" r:id="rId8"/>
    <p:sldId id="258" r:id="rId9"/>
    <p:sldId id="268" r:id="rId10"/>
    <p:sldId id="269" r:id="rId11"/>
    <p:sldId id="270" r:id="rId12"/>
    <p:sldId id="271" r:id="rId13"/>
    <p:sldId id="262"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300"/>
    <a:srgbClr val="003566"/>
    <a:srgbClr val="D9D9D9"/>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3" d="100"/>
          <a:sy n="83" d="100"/>
        </p:scale>
        <p:origin x="858" y="78"/>
      </p:cViewPr>
      <p:guideLst/>
    </p:cSldViewPr>
  </p:slideViewPr>
  <p:notesTextViewPr>
    <p:cViewPr>
      <p:scale>
        <a:sx n="1" d="1"/>
        <a:sy n="1" d="1"/>
      </p:scale>
      <p:origin x="0" y="0"/>
    </p:cViewPr>
  </p:notesTextViewPr>
  <p:notesViewPr>
    <p:cSldViewPr snapToGrid="0">
      <p:cViewPr varScale="1">
        <p:scale>
          <a:sx n="67" d="100"/>
          <a:sy n="67" d="100"/>
        </p:scale>
        <p:origin x="2454"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FFC68F-A8AF-4EBA-8C3D-937B58B4AA5A}"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B18E4-819E-43D5-BE2A-E2F1A2642AC4}" type="slidenum">
              <a:rPr lang="en-US" smtClean="0"/>
              <a:t>‹#›</a:t>
            </a:fld>
            <a:endParaRPr lang="en-US"/>
          </a:p>
        </p:txBody>
      </p:sp>
    </p:spTree>
    <p:extLst>
      <p:ext uri="{BB962C8B-B14F-4D97-AF65-F5344CB8AC3E}">
        <p14:creationId xmlns:p14="http://schemas.microsoft.com/office/powerpoint/2010/main" val="3818448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BE24-4B74-51BF-2583-6E4263CF06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512428-7A49-1EF2-B1FF-DA517F15A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2D312-CD49-E488-6541-CD045AEA948A}"/>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5" name="Footer Placeholder 4">
            <a:extLst>
              <a:ext uri="{FF2B5EF4-FFF2-40B4-BE49-F238E27FC236}">
                <a16:creationId xmlns:a16="http://schemas.microsoft.com/office/drawing/2014/main" id="{1F7A77CB-4F41-B0EF-C254-18ECBAA79AF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380537F-D6A4-5422-8716-9779DEDAD662}"/>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560230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5708-BA62-4619-7BD4-92CE0949EF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7279BD-99E8-67C4-958E-AF469D17BE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1EAD0-C05B-46D0-10FC-617EB264F718}"/>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5" name="Footer Placeholder 4">
            <a:extLst>
              <a:ext uri="{FF2B5EF4-FFF2-40B4-BE49-F238E27FC236}">
                <a16:creationId xmlns:a16="http://schemas.microsoft.com/office/drawing/2014/main" id="{A1DDB7F7-852B-A644-C5B5-06FA8FC3F2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DBB8557-0A50-E32A-DDB9-795FC49CF5CB}"/>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126600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8E3B-DD68-A94F-8EFA-DCA5F03946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50105A-6A3F-5F93-9029-17E22C148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18BFC-9D7A-644C-EF41-1A1C5F69EA1C}"/>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5" name="Footer Placeholder 4">
            <a:extLst>
              <a:ext uri="{FF2B5EF4-FFF2-40B4-BE49-F238E27FC236}">
                <a16:creationId xmlns:a16="http://schemas.microsoft.com/office/drawing/2014/main" id="{E0DD90CF-27A6-1301-EFA5-08E361BC107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5E671FB-4BC5-C51D-6681-3F01F2D26E92}"/>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4185829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01V1">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1"/>
            <a:ext cx="12192000" cy="3086019"/>
          </a:xfrm>
          <a:prstGeom prst="rect">
            <a:avLst/>
          </a:prstGeom>
          <a:solidFill>
            <a:srgbClr val="FFC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0" y="0"/>
            <a:ext cx="12192000" cy="2968542"/>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dirty="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535915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3429001"/>
            <a:ext cx="10873179" cy="1753090"/>
          </a:xfrm>
        </p:spPr>
        <p:txBody>
          <a:bodyPr anchor="b">
            <a:noAutofit/>
          </a:bodyPr>
          <a:lstStyle>
            <a:lvl1pPr>
              <a:defRPr sz="5400">
                <a:solidFill>
                  <a:srgbClr val="003566"/>
                </a:solidFill>
              </a:defRPr>
            </a:lvl1pPr>
          </a:lstStyle>
          <a:p>
            <a:endParaRPr lang="en-GB" dirty="0"/>
          </a:p>
        </p:txBody>
      </p:sp>
      <p:cxnSp>
        <p:nvCxnSpPr>
          <p:cNvPr id="6" name="Straight Connector 5">
            <a:extLst>
              <a:ext uri="{FF2B5EF4-FFF2-40B4-BE49-F238E27FC236}">
                <a16:creationId xmlns:a16="http://schemas.microsoft.com/office/drawing/2014/main" id="{41692765-6536-09AA-A0BF-2358E9E5BE5F}"/>
              </a:ext>
            </a:extLst>
          </p:cNvPr>
          <p:cNvCxnSpPr/>
          <p:nvPr userDrawn="1"/>
        </p:nvCxnSpPr>
        <p:spPr>
          <a:xfrm>
            <a:off x="584200" y="3234690"/>
            <a:ext cx="0" cy="1753091"/>
          </a:xfrm>
          <a:prstGeom prst="line">
            <a:avLst/>
          </a:prstGeom>
          <a:ln w="31750">
            <a:solidFill>
              <a:srgbClr val="FFC300"/>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5359155"/>
            <a:ext cx="5375274"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2074784"/>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0"/>
            <a:ext cx="12192000" cy="62357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1628775"/>
            <a:ext cx="10873179" cy="2468025"/>
          </a:xfrm>
        </p:spPr>
        <p:txBody>
          <a:bodyPr anchor="ctr">
            <a:noAutofit/>
          </a:bodyPr>
          <a:lstStyle>
            <a:lvl1pPr algn="l">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cxnSp>
        <p:nvCxnSpPr>
          <p:cNvPr id="2" name="Straight Connector 1">
            <a:extLst>
              <a:ext uri="{FF2B5EF4-FFF2-40B4-BE49-F238E27FC236}">
                <a16:creationId xmlns:a16="http://schemas.microsoft.com/office/drawing/2014/main" id="{2346FEE9-501A-3130-038F-1856FF3A6460}"/>
              </a:ext>
            </a:extLst>
          </p:cNvPr>
          <p:cNvCxnSpPr>
            <a:cxnSpLocks/>
          </p:cNvCxnSpPr>
          <p:nvPr userDrawn="1"/>
        </p:nvCxnSpPr>
        <p:spPr>
          <a:xfrm>
            <a:off x="587375" y="2194987"/>
            <a:ext cx="0" cy="13356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31117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0"/>
            <a:ext cx="12192000" cy="41905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584204"/>
            <a:ext cx="10873179" cy="3064462"/>
          </a:xfrm>
        </p:spPr>
        <p:txBody>
          <a:bodyPr anchor="b">
            <a:noAutofit/>
          </a:bodyPr>
          <a:lstStyle>
            <a:lvl1pPr algn="ctr">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lgn="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3296781"/>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432701290"/>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4079875" y="-1"/>
            <a:ext cx="8112125"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76" name="Picture Placeholder 11">
            <a:extLst>
              <a:ext uri="{FF2B5EF4-FFF2-40B4-BE49-F238E27FC236}">
                <a16:creationId xmlns:a16="http://schemas.microsoft.com/office/drawing/2014/main" id="{A8355845-DE26-7198-B2CF-7868C1CEAA3F}"/>
              </a:ext>
            </a:extLst>
          </p:cNvPr>
          <p:cNvSpPr>
            <a:spLocks noGrp="1"/>
          </p:cNvSpPr>
          <p:nvPr>
            <p:ph type="pic" sz="quarter" idx="10"/>
          </p:nvPr>
        </p:nvSpPr>
        <p:spPr>
          <a:xfrm>
            <a:off x="701676" y="1117600"/>
            <a:ext cx="5271689" cy="4622800"/>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6560742" y="3821174"/>
            <a:ext cx="5043883"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6560743" y="1485900"/>
            <a:ext cx="5043882" cy="1943100"/>
          </a:xfrm>
        </p:spPr>
        <p:txBody>
          <a:bodyPr anchor="b">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6416675" y="1485900"/>
            <a:ext cx="0" cy="1941036"/>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6A68FF5-D245-3670-D1FD-1CBCD14BC34E}"/>
              </a:ext>
            </a:extLst>
          </p:cNvPr>
          <p:cNvSpPr/>
          <p:nvPr userDrawn="1"/>
        </p:nvSpPr>
        <p:spPr>
          <a:xfrm rot="10800000">
            <a:off x="584200" y="2476501"/>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270380633"/>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5" y="1622423"/>
            <a:ext cx="11604625"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1217613" y="4640352"/>
            <a:ext cx="10387012"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1217613" y="2456418"/>
            <a:ext cx="10387012" cy="194310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1063625" y="2457450"/>
            <a:ext cx="0" cy="1941036"/>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2676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6" y="1622423"/>
            <a:ext cx="11017250"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903288" y="4478427"/>
            <a:ext cx="10387012" cy="323521"/>
          </a:xfrm>
          <a:prstGeom prst="rect">
            <a:avLst/>
          </a:prstGeom>
        </p:spPr>
        <p:txBody>
          <a:bodyPr tIns="0" bIns="0" anchor="t">
            <a:noAutofit/>
          </a:bodyPr>
          <a:lstStyle>
            <a:lvl1pPr marL="0" indent="0" algn="ctr">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903288" y="2294493"/>
            <a:ext cx="10387012" cy="1943100"/>
          </a:xfrm>
        </p:spPr>
        <p:txBody>
          <a:bodyPr anchor="ctr">
            <a:noAutofit/>
          </a:bodyPr>
          <a:lstStyle>
            <a:lvl1pPr algn="ctr">
              <a:defRPr>
                <a:solidFill>
                  <a:srgbClr val="FFFFFF"/>
                </a:solidFill>
              </a:defRPr>
            </a:lvl1pPr>
          </a:lstStyle>
          <a:p>
            <a:r>
              <a:rPr lang="en-US" dirty="0"/>
              <a:t>Click to edit Master title style</a:t>
            </a:r>
            <a:endParaRPr lang="en-ID" dirty="0"/>
          </a:p>
        </p:txBody>
      </p:sp>
      <p:sp>
        <p:nvSpPr>
          <p:cNvPr id="2" name="Rectangle 1">
            <a:extLst>
              <a:ext uri="{FF2B5EF4-FFF2-40B4-BE49-F238E27FC236}">
                <a16:creationId xmlns:a16="http://schemas.microsoft.com/office/drawing/2014/main" id="{F06A6EF3-CA9F-A84F-60F9-29E0269F7913}"/>
              </a:ext>
            </a:extLst>
          </p:cNvPr>
          <p:cNvSpPr/>
          <p:nvPr userDrawn="1"/>
        </p:nvSpPr>
        <p:spPr>
          <a:xfrm rot="5400000">
            <a:off x="6037262" y="4344757"/>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1627132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genda S03V1">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10337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1" y="-2537"/>
            <a:ext cx="5086349" cy="6235699"/>
          </a:xfrm>
          <a:prstGeom prst="rect">
            <a:avLst/>
          </a:prstGeom>
          <a:solidFill>
            <a:srgbClr val="0035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103378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4" y="2343150"/>
            <a:ext cx="3564332"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761200"/>
            <a:ext cx="0" cy="1335600"/>
          </a:xfrm>
          <a:prstGeom prst="line">
            <a:avLst/>
          </a:prstGeom>
          <a:ln w="31750">
            <a:solidFill>
              <a:srgbClr val="FFC300"/>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6484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64846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26314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26314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87782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87782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7" name="Text Placeholder 66">
            <a:extLst>
              <a:ext uri="{FF2B5EF4-FFF2-40B4-BE49-F238E27FC236}">
                <a16:creationId xmlns:a16="http://schemas.microsoft.com/office/drawing/2014/main" id="{DF3D4D0D-CC8E-E97F-3260-BD47F04F4BF1}"/>
              </a:ext>
            </a:extLst>
          </p:cNvPr>
          <p:cNvSpPr>
            <a:spLocks noGrp="1"/>
          </p:cNvSpPr>
          <p:nvPr>
            <p:ph type="body" sz="quarter" idx="47" hasCustomPrompt="1"/>
          </p:nvPr>
        </p:nvSpPr>
        <p:spPr>
          <a:xfrm>
            <a:off x="5086350" y="3492504"/>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8" name="Text Placeholder 29">
            <a:extLst>
              <a:ext uri="{FF2B5EF4-FFF2-40B4-BE49-F238E27FC236}">
                <a16:creationId xmlns:a16="http://schemas.microsoft.com/office/drawing/2014/main" id="{57EA9763-E16A-0112-AE6E-C8032ACF5328}"/>
              </a:ext>
            </a:extLst>
          </p:cNvPr>
          <p:cNvSpPr>
            <a:spLocks noGrp="1"/>
          </p:cNvSpPr>
          <p:nvPr>
            <p:ph type="body" sz="quarter" idx="48"/>
          </p:nvPr>
        </p:nvSpPr>
        <p:spPr>
          <a:xfrm>
            <a:off x="5233585" y="3492504"/>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9" name="Text Placeholder 68">
            <a:extLst>
              <a:ext uri="{FF2B5EF4-FFF2-40B4-BE49-F238E27FC236}">
                <a16:creationId xmlns:a16="http://schemas.microsoft.com/office/drawing/2014/main" id="{50030960-DEAA-31E8-F93C-19C0F3B11192}"/>
              </a:ext>
            </a:extLst>
          </p:cNvPr>
          <p:cNvSpPr>
            <a:spLocks noGrp="1"/>
          </p:cNvSpPr>
          <p:nvPr>
            <p:ph type="body" sz="quarter" idx="49" hasCustomPrompt="1"/>
          </p:nvPr>
        </p:nvSpPr>
        <p:spPr>
          <a:xfrm>
            <a:off x="5086350" y="410718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0" name="Text Placeholder 29">
            <a:extLst>
              <a:ext uri="{FF2B5EF4-FFF2-40B4-BE49-F238E27FC236}">
                <a16:creationId xmlns:a16="http://schemas.microsoft.com/office/drawing/2014/main" id="{335EAFCE-8F0D-D52C-3CCA-E88FAB2D5789}"/>
              </a:ext>
            </a:extLst>
          </p:cNvPr>
          <p:cNvSpPr>
            <a:spLocks noGrp="1"/>
          </p:cNvSpPr>
          <p:nvPr>
            <p:ph type="body" sz="quarter" idx="50"/>
          </p:nvPr>
        </p:nvSpPr>
        <p:spPr>
          <a:xfrm>
            <a:off x="5233585" y="4107185"/>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1" name="Text Placeholder 70">
            <a:extLst>
              <a:ext uri="{FF2B5EF4-FFF2-40B4-BE49-F238E27FC236}">
                <a16:creationId xmlns:a16="http://schemas.microsoft.com/office/drawing/2014/main" id="{6B6646DC-ED17-C9B8-7BAC-C865F4853153}"/>
              </a:ext>
            </a:extLst>
          </p:cNvPr>
          <p:cNvSpPr>
            <a:spLocks noGrp="1"/>
          </p:cNvSpPr>
          <p:nvPr>
            <p:ph type="body" sz="quarter" idx="51" hasCustomPrompt="1"/>
          </p:nvPr>
        </p:nvSpPr>
        <p:spPr>
          <a:xfrm>
            <a:off x="5086350" y="4721866"/>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2" name="Text Placeholder 29">
            <a:extLst>
              <a:ext uri="{FF2B5EF4-FFF2-40B4-BE49-F238E27FC236}">
                <a16:creationId xmlns:a16="http://schemas.microsoft.com/office/drawing/2014/main" id="{4D3773C6-9E41-7F11-9C11-83020A87CE2E}"/>
              </a:ext>
            </a:extLst>
          </p:cNvPr>
          <p:cNvSpPr>
            <a:spLocks noGrp="1"/>
          </p:cNvSpPr>
          <p:nvPr>
            <p:ph type="body" sz="quarter" idx="52"/>
          </p:nvPr>
        </p:nvSpPr>
        <p:spPr>
          <a:xfrm>
            <a:off x="5233585" y="4721866"/>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3" name="Text Placeholder 72">
            <a:extLst>
              <a:ext uri="{FF2B5EF4-FFF2-40B4-BE49-F238E27FC236}">
                <a16:creationId xmlns:a16="http://schemas.microsoft.com/office/drawing/2014/main" id="{6FEBD0ED-9E29-AAE1-53AD-36C907E671F8}"/>
              </a:ext>
            </a:extLst>
          </p:cNvPr>
          <p:cNvSpPr>
            <a:spLocks noGrp="1"/>
          </p:cNvSpPr>
          <p:nvPr>
            <p:ph type="body" sz="quarter" idx="53" hasCustomPrompt="1"/>
          </p:nvPr>
        </p:nvSpPr>
        <p:spPr>
          <a:xfrm>
            <a:off x="5086350" y="533654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4" name="Text Placeholder 29">
            <a:extLst>
              <a:ext uri="{FF2B5EF4-FFF2-40B4-BE49-F238E27FC236}">
                <a16:creationId xmlns:a16="http://schemas.microsoft.com/office/drawing/2014/main" id="{269CBBE2-6FC6-E558-760E-5D918AD813EA}"/>
              </a:ext>
            </a:extLst>
          </p:cNvPr>
          <p:cNvSpPr>
            <a:spLocks noGrp="1"/>
          </p:cNvSpPr>
          <p:nvPr>
            <p:ph type="body" sz="quarter" idx="54"/>
          </p:nvPr>
        </p:nvSpPr>
        <p:spPr>
          <a:xfrm>
            <a:off x="5233585" y="5336547"/>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89324542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Agenda S03V2">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60035A9-FF24-F5AF-5182-A3914CCC1030}"/>
              </a:ext>
            </a:extLst>
          </p:cNvPr>
          <p:cNvGrpSpPr/>
          <p:nvPr userDrawn="1"/>
        </p:nvGrpSpPr>
        <p:grpSpPr>
          <a:xfrm flipV="1">
            <a:off x="587375" y="3782853"/>
            <a:ext cx="11017250" cy="2452846"/>
            <a:chOff x="587375" y="3782853"/>
            <a:chExt cx="11017250" cy="2452846"/>
          </a:xfrm>
        </p:grpSpPr>
        <p:sp>
          <p:nvSpPr>
            <p:cNvPr id="8" name="Rectangle 7">
              <a:extLst>
                <a:ext uri="{FF2B5EF4-FFF2-40B4-BE49-F238E27FC236}">
                  <a16:creationId xmlns:a16="http://schemas.microsoft.com/office/drawing/2014/main" id="{9441AC7B-FDFF-B7EA-80AB-81299E4C8A1B}"/>
                </a:ext>
              </a:extLst>
            </p:cNvPr>
            <p:cNvSpPr/>
            <p:nvPr userDrawn="1"/>
          </p:nvSpPr>
          <p:spPr>
            <a:xfrm>
              <a:off x="587375" y="3782853"/>
              <a:ext cx="11017250" cy="2452846"/>
            </a:xfrm>
            <a:prstGeom prst="rect">
              <a:avLst/>
            </a:prstGeom>
            <a:solidFill>
              <a:srgbClr val="FFC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Rectangle 9">
              <a:extLst>
                <a:ext uri="{FF2B5EF4-FFF2-40B4-BE49-F238E27FC236}">
                  <a16:creationId xmlns:a16="http://schemas.microsoft.com/office/drawing/2014/main" id="{3C278148-A0BB-C425-A419-556F60508034}"/>
                </a:ext>
              </a:extLst>
            </p:cNvPr>
            <p:cNvSpPr/>
            <p:nvPr userDrawn="1"/>
          </p:nvSpPr>
          <p:spPr>
            <a:xfrm rot="5400000">
              <a:off x="6037262" y="5224463"/>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86382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584200"/>
            <a:ext cx="5086349" cy="2844800"/>
          </a:xfrm>
          <a:prstGeom prst="rect">
            <a:avLst/>
          </a:prstGeom>
          <a:solidFill>
            <a:srgbClr val="0035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86382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920750"/>
            <a:ext cx="3680533"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1338800"/>
            <a:ext cx="0" cy="133560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47850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47850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09318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09318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70786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70786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Picture Placeholder 11">
            <a:extLst>
              <a:ext uri="{FF2B5EF4-FFF2-40B4-BE49-F238E27FC236}">
                <a16:creationId xmlns:a16="http://schemas.microsoft.com/office/drawing/2014/main" id="{7FEAEC78-CBED-438F-1CFE-067AC96B97B5}"/>
              </a:ext>
            </a:extLst>
          </p:cNvPr>
          <p:cNvSpPr>
            <a:spLocks noGrp="1"/>
          </p:cNvSpPr>
          <p:nvPr>
            <p:ph type="pic" sz="quarter" idx="10"/>
          </p:nvPr>
        </p:nvSpPr>
        <p:spPr>
          <a:xfrm>
            <a:off x="704850" y="3900328"/>
            <a:ext cx="10782300" cy="2333625"/>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dirty="0"/>
          </a:p>
        </p:txBody>
      </p:sp>
    </p:spTree>
    <p:extLst>
      <p:ext uri="{BB962C8B-B14F-4D97-AF65-F5344CB8AC3E}">
        <p14:creationId xmlns:p14="http://schemas.microsoft.com/office/powerpoint/2010/main" val="16210498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BABF-3998-6B65-4E29-1EF27BAAE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67CF5D-1D96-297F-A269-041F34F954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8BF16C-9CB0-DF57-E91B-D7C6CDD3307B}"/>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5" name="Footer Placeholder 4">
            <a:extLst>
              <a:ext uri="{FF2B5EF4-FFF2-40B4-BE49-F238E27FC236}">
                <a16:creationId xmlns:a16="http://schemas.microsoft.com/office/drawing/2014/main" id="{6C77F20B-1E31-DDF6-8109-77C2D14E644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A88038E-EC16-0F5D-1B80-4EEC4196251F}"/>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8212613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ummary S04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4250544" y="216493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4397779" y="2098895"/>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4079876" y="593363"/>
            <a:ext cx="8112124" cy="1302112"/>
          </a:xfrm>
          <a:prstGeom prst="rect">
            <a:avLst/>
          </a:prstGeom>
          <a:solidFill>
            <a:srgbClr val="0035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4397779" y="696887"/>
            <a:ext cx="7206841"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4253711" y="696887"/>
            <a:ext cx="0" cy="109506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4250544" y="299550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4397779" y="2929463"/>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4250544" y="382607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4397779" y="3760031"/>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4250544" y="465663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4397779" y="4590599"/>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4250544" y="548720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4397779" y="5421167"/>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1" name="Rectangle 50">
            <a:extLst>
              <a:ext uri="{FF2B5EF4-FFF2-40B4-BE49-F238E27FC236}">
                <a16:creationId xmlns:a16="http://schemas.microsoft.com/office/drawing/2014/main" id="{2CF29C0E-E389-C3AB-7738-A08CB4F74F41}"/>
              </a:ext>
            </a:extLst>
          </p:cNvPr>
          <p:cNvSpPr/>
          <p:nvPr userDrawn="1"/>
        </p:nvSpPr>
        <p:spPr>
          <a:xfrm>
            <a:off x="-1" y="584199"/>
            <a:ext cx="3663165" cy="5444027"/>
          </a:xfrm>
          <a:prstGeom prst="rect">
            <a:avLst/>
          </a:prstGeom>
          <a:solidFill>
            <a:srgbClr val="FFC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3" name="Picture Placeholder 11">
            <a:extLst>
              <a:ext uri="{FF2B5EF4-FFF2-40B4-BE49-F238E27FC236}">
                <a16:creationId xmlns:a16="http://schemas.microsoft.com/office/drawing/2014/main" id="{9B208A22-0813-6CAE-ECAB-29C5A41BE16F}"/>
              </a:ext>
            </a:extLst>
          </p:cNvPr>
          <p:cNvSpPr>
            <a:spLocks noGrp="1"/>
          </p:cNvSpPr>
          <p:nvPr>
            <p:ph type="pic" sz="quarter" idx="10"/>
          </p:nvPr>
        </p:nvSpPr>
        <p:spPr>
          <a:xfrm>
            <a:off x="-1" y="701649"/>
            <a:ext cx="3545689" cy="520910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4" name="Rectangle 53">
            <a:extLst>
              <a:ext uri="{FF2B5EF4-FFF2-40B4-BE49-F238E27FC236}">
                <a16:creationId xmlns:a16="http://schemas.microsoft.com/office/drawing/2014/main" id="{21DA9EEE-E688-859F-C090-FAA63706DA41}"/>
              </a:ext>
            </a:extLst>
          </p:cNvPr>
          <p:cNvSpPr/>
          <p:nvPr userDrawn="1"/>
        </p:nvSpPr>
        <p:spPr>
          <a:xfrm>
            <a:off x="3545689" y="2476501"/>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391525817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905278" y="20908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1052513" y="2024817"/>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593363"/>
            <a:ext cx="11604625" cy="1066978"/>
          </a:xfrm>
          <a:prstGeom prst="rect">
            <a:avLst/>
          </a:prstGeom>
          <a:solidFill>
            <a:srgbClr val="0035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678193"/>
            <a:ext cx="10699347" cy="897319"/>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678193"/>
            <a:ext cx="0" cy="897319"/>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905278" y="292142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1052513" y="2855385"/>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905278" y="375199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1052513" y="3685953"/>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905278" y="45825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1052513" y="4516521"/>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905278" y="541312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rgbClr val="FFC300"/>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1052513" y="5347089"/>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08863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587375"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2840434"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509349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734655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59961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rot="5400000">
            <a:off x="155773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rot="5400000">
            <a:off x="381079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rot="5400000">
            <a:off x="606385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rot="5400000">
            <a:off x="831691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rot="5400000">
            <a:off x="10569972"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 name="Title 1">
            <a:extLst>
              <a:ext uri="{FF2B5EF4-FFF2-40B4-BE49-F238E27FC236}">
                <a16:creationId xmlns:a16="http://schemas.microsoft.com/office/drawing/2014/main" id="{0CDA916C-63A0-466A-BC69-A6BB9AE21DB7}"/>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3" name="Straight Connector 2">
            <a:extLst>
              <a:ext uri="{FF2B5EF4-FFF2-40B4-BE49-F238E27FC236}">
                <a16:creationId xmlns:a16="http://schemas.microsoft.com/office/drawing/2014/main" id="{82C06518-9E58-A831-AE4A-4EECA507A2D8}"/>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7459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6096000" y="145208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17F8224B-2972-D6CA-7891-5E3A39916B6A}"/>
              </a:ext>
            </a:extLst>
          </p:cNvPr>
          <p:cNvSpPr>
            <a:spLocks noGrp="1"/>
          </p:cNvSpPr>
          <p:nvPr>
            <p:ph type="body" sz="quarter" idx="39" hasCustomPrompt="1"/>
          </p:nvPr>
        </p:nvSpPr>
        <p:spPr>
          <a:xfrm>
            <a:off x="6250977" y="132651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Website</a:t>
            </a:r>
            <a:endParaRPr lang="en-ID" dirty="0"/>
          </a:p>
        </p:txBody>
      </p:sp>
      <p:sp>
        <p:nvSpPr>
          <p:cNvPr id="9" name="Text Placeholder 29">
            <a:extLst>
              <a:ext uri="{FF2B5EF4-FFF2-40B4-BE49-F238E27FC236}">
                <a16:creationId xmlns:a16="http://schemas.microsoft.com/office/drawing/2014/main" id="{0150F3D9-C5BA-2CF3-577A-20D417C84D5B}"/>
              </a:ext>
            </a:extLst>
          </p:cNvPr>
          <p:cNvSpPr>
            <a:spLocks noGrp="1"/>
          </p:cNvSpPr>
          <p:nvPr>
            <p:ph type="body" sz="quarter" idx="40"/>
          </p:nvPr>
        </p:nvSpPr>
        <p:spPr>
          <a:xfrm>
            <a:off x="6250977" y="172203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16">
            <a:extLst>
              <a:ext uri="{FF2B5EF4-FFF2-40B4-BE49-F238E27FC236}">
                <a16:creationId xmlns:a16="http://schemas.microsoft.com/office/drawing/2014/main" id="{8CDB50DB-14FB-8EC2-BBF8-9D39B761BAD8}"/>
              </a:ext>
            </a:extLst>
          </p:cNvPr>
          <p:cNvSpPr>
            <a:spLocks noGrp="1"/>
          </p:cNvSpPr>
          <p:nvPr>
            <p:ph type="body" sz="quarter" idx="42" hasCustomPrompt="1"/>
          </p:nvPr>
        </p:nvSpPr>
        <p:spPr>
          <a:xfrm>
            <a:off x="6096000" y="260927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2" name="Text Placeholder 29">
            <a:extLst>
              <a:ext uri="{FF2B5EF4-FFF2-40B4-BE49-F238E27FC236}">
                <a16:creationId xmlns:a16="http://schemas.microsoft.com/office/drawing/2014/main" id="{A3C8A60E-A492-680C-9A67-071F63EDE37B}"/>
              </a:ext>
            </a:extLst>
          </p:cNvPr>
          <p:cNvSpPr>
            <a:spLocks noGrp="1"/>
          </p:cNvSpPr>
          <p:nvPr>
            <p:ph type="body" sz="quarter" idx="43" hasCustomPrompt="1"/>
          </p:nvPr>
        </p:nvSpPr>
        <p:spPr>
          <a:xfrm>
            <a:off x="6250977" y="248370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Email</a:t>
            </a:r>
            <a:endParaRPr lang="en-ID" dirty="0"/>
          </a:p>
        </p:txBody>
      </p:sp>
      <p:sp>
        <p:nvSpPr>
          <p:cNvPr id="13" name="Text Placeholder 29">
            <a:extLst>
              <a:ext uri="{FF2B5EF4-FFF2-40B4-BE49-F238E27FC236}">
                <a16:creationId xmlns:a16="http://schemas.microsoft.com/office/drawing/2014/main" id="{54189725-F503-3346-0B77-41752024754B}"/>
              </a:ext>
            </a:extLst>
          </p:cNvPr>
          <p:cNvSpPr>
            <a:spLocks noGrp="1"/>
          </p:cNvSpPr>
          <p:nvPr>
            <p:ph type="body" sz="quarter" idx="44"/>
          </p:nvPr>
        </p:nvSpPr>
        <p:spPr>
          <a:xfrm>
            <a:off x="6250977" y="287922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16">
            <a:extLst>
              <a:ext uri="{FF2B5EF4-FFF2-40B4-BE49-F238E27FC236}">
                <a16:creationId xmlns:a16="http://schemas.microsoft.com/office/drawing/2014/main" id="{6A7119A9-F6C1-3E78-A7B8-7A4695A37DF9}"/>
              </a:ext>
            </a:extLst>
          </p:cNvPr>
          <p:cNvSpPr>
            <a:spLocks noGrp="1"/>
          </p:cNvSpPr>
          <p:nvPr>
            <p:ph type="body" sz="quarter" idx="45" hasCustomPrompt="1"/>
          </p:nvPr>
        </p:nvSpPr>
        <p:spPr>
          <a:xfrm>
            <a:off x="6096000" y="376646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5" name="Text Placeholder 29">
            <a:extLst>
              <a:ext uri="{FF2B5EF4-FFF2-40B4-BE49-F238E27FC236}">
                <a16:creationId xmlns:a16="http://schemas.microsoft.com/office/drawing/2014/main" id="{0ECAA7E2-DF4B-A5D2-BE65-C795750AE429}"/>
              </a:ext>
            </a:extLst>
          </p:cNvPr>
          <p:cNvSpPr>
            <a:spLocks noGrp="1"/>
          </p:cNvSpPr>
          <p:nvPr>
            <p:ph type="body" sz="quarter" idx="46" hasCustomPrompt="1"/>
          </p:nvPr>
        </p:nvSpPr>
        <p:spPr>
          <a:xfrm>
            <a:off x="6250977" y="364089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Phone Number</a:t>
            </a:r>
            <a:endParaRPr lang="en-ID" dirty="0"/>
          </a:p>
        </p:txBody>
      </p:sp>
      <p:sp>
        <p:nvSpPr>
          <p:cNvPr id="16" name="Text Placeholder 29">
            <a:extLst>
              <a:ext uri="{FF2B5EF4-FFF2-40B4-BE49-F238E27FC236}">
                <a16:creationId xmlns:a16="http://schemas.microsoft.com/office/drawing/2014/main" id="{FFF608BC-B1D4-AD27-2B53-0F088AECCDBA}"/>
              </a:ext>
            </a:extLst>
          </p:cNvPr>
          <p:cNvSpPr>
            <a:spLocks noGrp="1"/>
          </p:cNvSpPr>
          <p:nvPr>
            <p:ph type="body" sz="quarter" idx="47"/>
          </p:nvPr>
        </p:nvSpPr>
        <p:spPr>
          <a:xfrm>
            <a:off x="6250977" y="403641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16">
            <a:extLst>
              <a:ext uri="{FF2B5EF4-FFF2-40B4-BE49-F238E27FC236}">
                <a16:creationId xmlns:a16="http://schemas.microsoft.com/office/drawing/2014/main" id="{61A8469B-66C0-388B-FF13-7E8091A3F56F}"/>
              </a:ext>
            </a:extLst>
          </p:cNvPr>
          <p:cNvSpPr>
            <a:spLocks noGrp="1"/>
          </p:cNvSpPr>
          <p:nvPr>
            <p:ph type="body" sz="quarter" idx="48" hasCustomPrompt="1"/>
          </p:nvPr>
        </p:nvSpPr>
        <p:spPr>
          <a:xfrm>
            <a:off x="6096000" y="49236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3"/>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8" name="Text Placeholder 29">
            <a:extLst>
              <a:ext uri="{FF2B5EF4-FFF2-40B4-BE49-F238E27FC236}">
                <a16:creationId xmlns:a16="http://schemas.microsoft.com/office/drawing/2014/main" id="{D2474B70-73D5-F138-81CA-B06F430971D8}"/>
              </a:ext>
            </a:extLst>
          </p:cNvPr>
          <p:cNvSpPr>
            <a:spLocks noGrp="1"/>
          </p:cNvSpPr>
          <p:nvPr>
            <p:ph type="body" sz="quarter" idx="49" hasCustomPrompt="1"/>
          </p:nvPr>
        </p:nvSpPr>
        <p:spPr>
          <a:xfrm>
            <a:off x="6250977" y="479808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Location</a:t>
            </a:r>
            <a:endParaRPr lang="en-ID" dirty="0"/>
          </a:p>
        </p:txBody>
      </p:sp>
      <p:sp>
        <p:nvSpPr>
          <p:cNvPr id="19" name="Text Placeholder 29">
            <a:extLst>
              <a:ext uri="{FF2B5EF4-FFF2-40B4-BE49-F238E27FC236}">
                <a16:creationId xmlns:a16="http://schemas.microsoft.com/office/drawing/2014/main" id="{A4A35D17-0A9F-3774-435D-AEBADBA7499D}"/>
              </a:ext>
            </a:extLst>
          </p:cNvPr>
          <p:cNvSpPr>
            <a:spLocks noGrp="1"/>
          </p:cNvSpPr>
          <p:nvPr>
            <p:ph type="body" sz="quarter" idx="50"/>
          </p:nvPr>
        </p:nvSpPr>
        <p:spPr>
          <a:xfrm>
            <a:off x="6250977" y="519360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421572094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6476999" y="1326515"/>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Text Placeholder 29">
            <a:extLst>
              <a:ext uri="{FF2B5EF4-FFF2-40B4-BE49-F238E27FC236}">
                <a16:creationId xmlns:a16="http://schemas.microsoft.com/office/drawing/2014/main" id="{6667C09D-F5FE-C8BE-C254-35A6F3EC9B49}"/>
              </a:ext>
            </a:extLst>
          </p:cNvPr>
          <p:cNvSpPr>
            <a:spLocks noGrp="1"/>
          </p:cNvSpPr>
          <p:nvPr>
            <p:ph type="body" sz="quarter" idx="44"/>
          </p:nvPr>
        </p:nvSpPr>
        <p:spPr>
          <a:xfrm>
            <a:off x="6476999" y="2520907"/>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ext Placeholder 29">
            <a:extLst>
              <a:ext uri="{FF2B5EF4-FFF2-40B4-BE49-F238E27FC236}">
                <a16:creationId xmlns:a16="http://schemas.microsoft.com/office/drawing/2014/main" id="{F313C270-1389-4400-B626-0F91E48EF99C}"/>
              </a:ext>
            </a:extLst>
          </p:cNvPr>
          <p:cNvSpPr>
            <a:spLocks noGrp="1"/>
          </p:cNvSpPr>
          <p:nvPr>
            <p:ph type="body" sz="quarter" idx="46"/>
          </p:nvPr>
        </p:nvSpPr>
        <p:spPr>
          <a:xfrm>
            <a:off x="6476999" y="3715299"/>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A68D81B6-7EAF-9410-F2E1-FEE807D73D14}"/>
              </a:ext>
            </a:extLst>
          </p:cNvPr>
          <p:cNvSpPr>
            <a:spLocks noGrp="1"/>
          </p:cNvSpPr>
          <p:nvPr>
            <p:ph type="body" sz="quarter" idx="48"/>
          </p:nvPr>
        </p:nvSpPr>
        <p:spPr>
          <a:xfrm>
            <a:off x="6476999" y="4909691"/>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5">
            <a:extLst>
              <a:ext uri="{FF2B5EF4-FFF2-40B4-BE49-F238E27FC236}">
                <a16:creationId xmlns:a16="http://schemas.microsoft.com/office/drawing/2014/main" id="{8B374301-5977-9039-ACCF-24F94B552430}"/>
              </a:ext>
            </a:extLst>
          </p:cNvPr>
          <p:cNvSpPr>
            <a:spLocks noGrp="1"/>
          </p:cNvSpPr>
          <p:nvPr>
            <p:ph type="body" sz="quarter" idx="49"/>
          </p:nvPr>
        </p:nvSpPr>
        <p:spPr>
          <a:xfrm>
            <a:off x="5839091" y="1373136"/>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Text Placeholder 6">
            <a:extLst>
              <a:ext uri="{FF2B5EF4-FFF2-40B4-BE49-F238E27FC236}">
                <a16:creationId xmlns:a16="http://schemas.microsoft.com/office/drawing/2014/main" id="{189560EE-D986-44EE-9C19-CCA4ED43D787}"/>
              </a:ext>
            </a:extLst>
          </p:cNvPr>
          <p:cNvSpPr>
            <a:spLocks noGrp="1"/>
          </p:cNvSpPr>
          <p:nvPr>
            <p:ph type="body" sz="quarter" idx="43"/>
          </p:nvPr>
        </p:nvSpPr>
        <p:spPr>
          <a:xfrm>
            <a:off x="5825570" y="2540400"/>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10">
            <a:extLst>
              <a:ext uri="{FF2B5EF4-FFF2-40B4-BE49-F238E27FC236}">
                <a16:creationId xmlns:a16="http://schemas.microsoft.com/office/drawing/2014/main" id="{9236B62B-08A6-31D4-74E0-38DBCD975150}"/>
              </a:ext>
            </a:extLst>
          </p:cNvPr>
          <p:cNvSpPr>
            <a:spLocks noGrp="1"/>
          </p:cNvSpPr>
          <p:nvPr>
            <p:ph type="body" sz="quarter" idx="50"/>
          </p:nvPr>
        </p:nvSpPr>
        <p:spPr>
          <a:xfrm>
            <a:off x="5825911" y="3788793"/>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2" name="Text Placeholder 11">
            <a:extLst>
              <a:ext uri="{FF2B5EF4-FFF2-40B4-BE49-F238E27FC236}">
                <a16:creationId xmlns:a16="http://schemas.microsoft.com/office/drawing/2014/main" id="{C958D81A-543B-F585-166D-59207A4463AF}"/>
              </a:ext>
            </a:extLst>
          </p:cNvPr>
          <p:cNvSpPr>
            <a:spLocks noGrp="1"/>
          </p:cNvSpPr>
          <p:nvPr>
            <p:ph type="body" sz="quarter" idx="41"/>
          </p:nvPr>
        </p:nvSpPr>
        <p:spPr>
          <a:xfrm>
            <a:off x="5954486" y="498335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Tree>
    <p:extLst>
      <p:ext uri="{BB962C8B-B14F-4D97-AF65-F5344CB8AC3E}">
        <p14:creationId xmlns:p14="http://schemas.microsoft.com/office/powerpoint/2010/main" val="29347814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777944"/>
            <a:ext cx="11604625"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2881468"/>
            <a:ext cx="10699347"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2881468"/>
            <a:ext cx="0" cy="109506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05279" y="4334413"/>
            <a:ext cx="10699346" cy="607060"/>
          </a:xfrm>
          <a:prstGeom prst="rect">
            <a:avLst/>
          </a:prstGeom>
        </p:spPr>
        <p:txBody>
          <a:bodyPr tIns="0" bIns="0" anchor="t">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68077243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604625"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086351" y="2881468"/>
            <a:ext cx="6290310" cy="1095064"/>
          </a:xfrm>
        </p:spPr>
        <p:txBody>
          <a:bodyPr anchor="ctr">
            <a:noAutofit/>
          </a:bodyPr>
          <a:lstStyle>
            <a:lvl1pPr algn="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11604625" y="2881468"/>
            <a:ext cx="0" cy="1095064"/>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5086351" y="4523235"/>
            <a:ext cx="6290310" cy="607060"/>
          </a:xfrm>
          <a:prstGeom prst="rect">
            <a:avLst/>
          </a:prstGeom>
        </p:spPr>
        <p:txBody>
          <a:bodyPr tIns="0" bIns="0" anchor="t">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grpSp>
        <p:nvGrpSpPr>
          <p:cNvPr id="8" name="Group 7">
            <a:extLst>
              <a:ext uri="{FF2B5EF4-FFF2-40B4-BE49-F238E27FC236}">
                <a16:creationId xmlns:a16="http://schemas.microsoft.com/office/drawing/2014/main" id="{AAA87B1F-C374-0AA4-8837-F11E40D41CD1}"/>
              </a:ext>
            </a:extLst>
          </p:cNvPr>
          <p:cNvGrpSpPr/>
          <p:nvPr userDrawn="1"/>
        </p:nvGrpSpPr>
        <p:grpSpPr>
          <a:xfrm flipH="1">
            <a:off x="0" y="844550"/>
            <a:ext cx="4079875" cy="5168484"/>
            <a:chOff x="6400798" y="844550"/>
            <a:chExt cx="4079875" cy="5168484"/>
          </a:xfrm>
        </p:grpSpPr>
        <p:sp>
          <p:nvSpPr>
            <p:cNvPr id="9" name="Rectangle 8">
              <a:extLst>
                <a:ext uri="{FF2B5EF4-FFF2-40B4-BE49-F238E27FC236}">
                  <a16:creationId xmlns:a16="http://schemas.microsoft.com/office/drawing/2014/main" id="{1D087849-DB30-8735-4D8D-E3C4C2B69C6B}"/>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0" name="Rectangle 9">
              <a:extLst>
                <a:ext uri="{FF2B5EF4-FFF2-40B4-BE49-F238E27FC236}">
                  <a16:creationId xmlns:a16="http://schemas.microsoft.com/office/drawing/2014/main" id="{B474C08B-82F0-D164-74FB-1E8FD06685E0}"/>
                </a:ext>
              </a:extLst>
            </p:cNvPr>
            <p:cNvSpPr/>
            <p:nvPr userDrawn="1"/>
          </p:nvSpPr>
          <p:spPr>
            <a:xfrm flipH="1">
              <a:off x="6400798" y="2476501"/>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12" name="Picture Placeholder 11">
            <a:extLst>
              <a:ext uri="{FF2B5EF4-FFF2-40B4-BE49-F238E27FC236}">
                <a16:creationId xmlns:a16="http://schemas.microsoft.com/office/drawing/2014/main" id="{A3D6DFE2-5D18-6526-6D2C-830832BEFEF4}"/>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Tree>
    <p:extLst>
      <p:ext uri="{BB962C8B-B14F-4D97-AF65-F5344CB8AC3E}">
        <p14:creationId xmlns:p14="http://schemas.microsoft.com/office/powerpoint/2010/main" val="93028023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017251"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784860" y="2881468"/>
            <a:ext cx="10591801" cy="1095064"/>
          </a:xfrm>
        </p:spPr>
        <p:txBody>
          <a:bodyPr anchor="ctr">
            <a:noAutofit/>
          </a:bodyPr>
          <a:lstStyle>
            <a:lvl1pPr algn="ctr">
              <a:defRPr>
                <a:solidFill>
                  <a:srgbClr val="FFFFFF"/>
                </a:solidFill>
              </a:defRPr>
            </a:lvl1pPr>
          </a:lstStyle>
          <a:p>
            <a:r>
              <a:rPr lang="en-US" dirty="0"/>
              <a:t>Click to edit Master text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815339" y="4334413"/>
            <a:ext cx="10561322" cy="607060"/>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56139425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1 Text Box T20V1">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9602D4-D75A-D7F4-FFCF-22F1F764C7A2}"/>
              </a:ext>
            </a:extLst>
          </p:cNvPr>
          <p:cNvSpPr/>
          <p:nvPr userDrawn="1"/>
        </p:nvSpPr>
        <p:spPr>
          <a:xfrm>
            <a:off x="587375" y="0"/>
            <a:ext cx="11017250" cy="2452846"/>
          </a:xfrm>
          <a:prstGeom prst="rect">
            <a:avLst/>
          </a:prstGeom>
          <a:solidFill>
            <a:srgbClr val="FFC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2" y="3821174"/>
            <a:ext cx="10873177" cy="323521"/>
          </a:xfrm>
          <a:prstGeom prst="rect">
            <a:avLst/>
          </a:prstGeom>
        </p:spPr>
        <p:txBody>
          <a:bodyPr tIns="0" bIns="0" anchor="ctr">
            <a:noAutofit/>
          </a:bodyPr>
          <a:lstStyle>
            <a:lvl1pPr marL="0" indent="0">
              <a:buNone/>
              <a:defRPr sz="1800" b="1">
                <a:solidFill>
                  <a:srgbClr val="003566"/>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2" y="4216693"/>
            <a:ext cx="10873177" cy="173452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2659380"/>
            <a:ext cx="10873182" cy="769620"/>
          </a:xfrm>
        </p:spPr>
        <p:txBody>
          <a:bodyPr anchor="ctr">
            <a:noAutofit/>
          </a:bodyPr>
          <a:lstStyle>
            <a:lvl1pPr>
              <a:defRPr>
                <a:solidFill>
                  <a:srgbClr val="003566"/>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50" y="0"/>
            <a:ext cx="10782300" cy="2333625"/>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659380"/>
            <a:ext cx="0" cy="767556"/>
          </a:xfrm>
          <a:prstGeom prst="line">
            <a:avLst/>
          </a:prstGeom>
          <a:ln w="31750">
            <a:solidFill>
              <a:srgbClr val="FFC300"/>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26" name="Rectangle 25">
            <a:extLst>
              <a:ext uri="{FF2B5EF4-FFF2-40B4-BE49-F238E27FC236}">
                <a16:creationId xmlns:a16="http://schemas.microsoft.com/office/drawing/2014/main" id="{AAAC1303-0EC3-5E1E-D38D-9DAA61834E0B}"/>
              </a:ext>
            </a:extLst>
          </p:cNvPr>
          <p:cNvSpPr/>
          <p:nvPr userDrawn="1"/>
        </p:nvSpPr>
        <p:spPr>
          <a:xfrm rot="5400000">
            <a:off x="6037262" y="1441610"/>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1 Text Box T20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Tree>
    <p:extLst>
      <p:ext uri="{BB962C8B-B14F-4D97-AF65-F5344CB8AC3E}">
        <p14:creationId xmlns:p14="http://schemas.microsoft.com/office/powerpoint/2010/main" val="405978572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31B54-5786-7526-4DEA-98BC1E82A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B1755C-0224-6306-A158-448D2E25BA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9B930D-9716-0F90-99FC-3A33F5C27713}"/>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5" name="Footer Placeholder 4">
            <a:extLst>
              <a:ext uri="{FF2B5EF4-FFF2-40B4-BE49-F238E27FC236}">
                <a16:creationId xmlns:a16="http://schemas.microsoft.com/office/drawing/2014/main" id="{D6268C19-DB8C-FA2C-5C8B-6E4CE187F09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A9BD6D-548B-4FF0-4FDA-FBD8AB22EBC4}"/>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41460918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48E2C7-E138-739F-9BB2-FE2FD28A155A}"/>
              </a:ext>
            </a:extLst>
          </p:cNvPr>
          <p:cNvGrpSpPr/>
          <p:nvPr userDrawn="1"/>
        </p:nvGrpSpPr>
        <p:grpSpPr>
          <a:xfrm flipH="1">
            <a:off x="0" y="844550"/>
            <a:ext cx="4079875" cy="5168484"/>
            <a:chOff x="6400798" y="844550"/>
            <a:chExt cx="4079875" cy="5168484"/>
          </a:xfrm>
        </p:grpSpPr>
        <p:sp>
          <p:nvSpPr>
            <p:cNvPr id="10" name="Rectangle 9">
              <a:extLst>
                <a:ext uri="{FF2B5EF4-FFF2-40B4-BE49-F238E27FC236}">
                  <a16:creationId xmlns:a16="http://schemas.microsoft.com/office/drawing/2014/main" id="{FBD442C6-EECF-FD33-A672-5BDA5C831C7A}"/>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4" name="Rectangle 13">
              <a:extLst>
                <a:ext uri="{FF2B5EF4-FFF2-40B4-BE49-F238E27FC236}">
                  <a16:creationId xmlns:a16="http://schemas.microsoft.com/office/drawing/2014/main" id="{EF328576-5150-CD3D-CA2F-222FFB2D228B}"/>
                </a:ext>
              </a:extLst>
            </p:cNvPr>
            <p:cNvSpPr/>
            <p:nvPr userDrawn="1"/>
          </p:nvSpPr>
          <p:spPr>
            <a:xfrm flipH="1">
              <a:off x="6400798" y="2476501"/>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001816" y="2573973"/>
            <a:ext cx="6602807" cy="610408"/>
          </a:xfrm>
          <a:prstGeom prst="rect">
            <a:avLst/>
          </a:prstGeom>
          <a:solidFill>
            <a:schemeClr val="accent1"/>
          </a:solidFill>
        </p:spPr>
        <p:txBody>
          <a:bodyPr tIns="0" bIns="0" anchor="ctr">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5001816" y="3256377"/>
            <a:ext cx="6602807" cy="2756657"/>
          </a:xfrm>
          <a:prstGeom prst="rect">
            <a:avLst/>
          </a:prstGeom>
          <a:solidFill>
            <a:schemeClr val="accent1"/>
          </a:solidFill>
        </p:spPr>
        <p:txBody>
          <a:bodyPr lIns="91440" tIns="126000" rIns="9144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5001817" y="844965"/>
            <a:ext cx="6602808"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485774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Tree>
    <p:extLst>
      <p:ext uri="{BB962C8B-B14F-4D97-AF65-F5344CB8AC3E}">
        <p14:creationId xmlns:p14="http://schemas.microsoft.com/office/powerpoint/2010/main" val="3474393961"/>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587376" y="1394875"/>
            <a:ext cx="4558024"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49" y="1515531"/>
            <a:ext cx="432307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587375" y="2476293"/>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 name="Rectangle 2">
            <a:extLst>
              <a:ext uri="{FF2B5EF4-FFF2-40B4-BE49-F238E27FC236}">
                <a16:creationId xmlns:a16="http://schemas.microsoft.com/office/drawing/2014/main" id="{C0033A8B-FF98-1E02-BE1A-38B8A2DBADF2}"/>
              </a:ext>
            </a:extLst>
          </p:cNvPr>
          <p:cNvSpPr/>
          <p:nvPr userDrawn="1"/>
        </p:nvSpPr>
        <p:spPr>
          <a:xfrm>
            <a:off x="5027925" y="2476293"/>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56378"/>
            <a:ext cx="5364558" cy="220633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itle 1">
            <a:extLst>
              <a:ext uri="{FF2B5EF4-FFF2-40B4-BE49-F238E27FC236}">
                <a16:creationId xmlns:a16="http://schemas.microsoft.com/office/drawing/2014/main" id="{1036477C-8D55-B4B8-85DD-DAF85A20D8C5}"/>
              </a:ext>
            </a:extLst>
          </p:cNvPr>
          <p:cNvSpPr>
            <a:spLocks noGrp="1"/>
          </p:cNvSpPr>
          <p:nvPr>
            <p:ph type="title"/>
          </p:nvPr>
        </p:nvSpPr>
        <p:spPr>
          <a:xfrm>
            <a:off x="6240067"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3" name="Straight Connector 12">
            <a:extLst>
              <a:ext uri="{FF2B5EF4-FFF2-40B4-BE49-F238E27FC236}">
                <a16:creationId xmlns:a16="http://schemas.microsoft.com/office/drawing/2014/main" id="{0657BBCF-CA9E-FB2C-CA76-82D2795FF965}"/>
              </a:ext>
            </a:extLst>
          </p:cNvPr>
          <p:cNvCxnSpPr>
            <a:cxnSpLocks/>
          </p:cNvCxnSpPr>
          <p:nvPr userDrawn="1"/>
        </p:nvCxnSpPr>
        <p:spPr>
          <a:xfrm>
            <a:off x="609599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61975"/>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16200000">
            <a:off x="1643620" y="1669495"/>
            <a:ext cx="2922586" cy="6209826"/>
            <a:chOff x="2224091" y="-1834672"/>
            <a:chExt cx="2922586" cy="620982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34672"/>
              <a:ext cx="2922582" cy="62098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342900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FBD442C6-EECF-FD33-A672-5BDA5C831C7A}"/>
              </a:ext>
            </a:extLst>
          </p:cNvPr>
          <p:cNvSpPr/>
          <p:nvPr userDrawn="1"/>
        </p:nvSpPr>
        <p:spPr>
          <a:xfrm>
            <a:off x="710565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414818" y="1558925"/>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414818" y="2506539"/>
            <a:ext cx="4189807" cy="2792536"/>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Tree>
    <p:extLst>
      <p:ext uri="{BB962C8B-B14F-4D97-AF65-F5344CB8AC3E}">
        <p14:creationId xmlns:p14="http://schemas.microsoft.com/office/powerpoint/2010/main" val="1459153313"/>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5400000">
            <a:off x="7629704" y="-1647525"/>
            <a:ext cx="2922586" cy="6217636"/>
            <a:chOff x="2224091" y="-1842482"/>
            <a:chExt cx="2922586" cy="621763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42482"/>
              <a:ext cx="2922582" cy="6217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sp>
        <p:nvSpPr>
          <p:cNvPr id="10" name="Rectangle 9">
            <a:extLst>
              <a:ext uri="{FF2B5EF4-FFF2-40B4-BE49-F238E27FC236}">
                <a16:creationId xmlns:a16="http://schemas.microsoft.com/office/drawing/2014/main" id="{FBD442C6-EECF-FD33-A672-5BDA5C831C7A}"/>
              </a:ext>
            </a:extLst>
          </p:cNvPr>
          <p:cNvSpPr/>
          <p:nvPr userDrawn="1"/>
        </p:nvSpPr>
        <p:spPr>
          <a:xfrm>
            <a:off x="0" y="-1"/>
            <a:ext cx="5086349" cy="56554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309168" y="584200"/>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309168" y="1531814"/>
            <a:ext cx="4189807" cy="2788441"/>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Title 1">
            <a:extLst>
              <a:ext uri="{FF2B5EF4-FFF2-40B4-BE49-F238E27FC236}">
                <a16:creationId xmlns:a16="http://schemas.microsoft.com/office/drawing/2014/main" id="{1036477C-8D55-B4B8-85DD-DAF85A20D8C5}"/>
              </a:ext>
            </a:extLst>
          </p:cNvPr>
          <p:cNvSpPr>
            <a:spLocks noGrp="1"/>
          </p:cNvSpPr>
          <p:nvPr>
            <p:ph type="title"/>
          </p:nvPr>
        </p:nvSpPr>
        <p:spPr>
          <a:xfrm>
            <a:off x="6240068" y="4320670"/>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0657BBCF-CA9E-FB2C-CA76-82D2795FF965}"/>
              </a:ext>
            </a:extLst>
          </p:cNvPr>
          <p:cNvCxnSpPr>
            <a:cxnSpLocks/>
          </p:cNvCxnSpPr>
          <p:nvPr userDrawn="1"/>
        </p:nvCxnSpPr>
        <p:spPr>
          <a:xfrm>
            <a:off x="6096000" y="4320255"/>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096000" y="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Tree>
    <p:extLst>
      <p:ext uri="{BB962C8B-B14F-4D97-AF65-F5344CB8AC3E}">
        <p14:creationId xmlns:p14="http://schemas.microsoft.com/office/powerpoint/2010/main" val="2285404791"/>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2 Text Boxes T21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E13754-AAF2-AD15-CFAE-7AA7F2563720}"/>
              </a:ext>
            </a:extLst>
          </p:cNvPr>
          <p:cNvSpPr/>
          <p:nvPr userDrawn="1"/>
        </p:nvSpPr>
        <p:spPr>
          <a:xfrm>
            <a:off x="-2378" y="-4761"/>
            <a:ext cx="5146674" cy="4375151"/>
          </a:xfrm>
          <a:prstGeom prst="rect">
            <a:avLst/>
          </a:prstGeom>
          <a:solidFill>
            <a:srgbClr val="FFC3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1" y="0"/>
            <a:ext cx="5021579" cy="425152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812098"/>
            <a:ext cx="5364558" cy="324500"/>
          </a:xfrm>
          <a:prstGeom prst="rect">
            <a:avLst/>
          </a:prstGeom>
        </p:spPr>
        <p:txBody>
          <a:bodyPr tIns="0" bIns="0" anchor="ctr">
            <a:noAutofit/>
          </a:bodyPr>
          <a:lstStyle>
            <a:lvl1pPr marL="0" indent="0">
              <a:buNone/>
              <a:defRPr sz="1800" b="1">
                <a:solidFill>
                  <a:srgbClr val="003566"/>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08595"/>
            <a:ext cx="5364558" cy="104292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6240067" y="584200"/>
            <a:ext cx="5364557" cy="1833660"/>
          </a:xfrm>
        </p:spPr>
        <p:txBody>
          <a:bodyPr anchor="b">
            <a:noAutofit/>
          </a:bodyPr>
          <a:lstStyle>
            <a:lvl1pPr>
              <a:defRPr>
                <a:solidFill>
                  <a:srgbClr val="003566"/>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6095999" y="584200"/>
            <a:ext cx="0" cy="1833660"/>
          </a:xfrm>
          <a:prstGeom prst="line">
            <a:avLst/>
          </a:prstGeom>
          <a:ln w="31750">
            <a:solidFill>
              <a:srgbClr val="FFC300"/>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62D270A3-A429-F424-E73F-8C35CF7A6C40}"/>
              </a:ext>
            </a:extLst>
          </p:cNvPr>
          <p:cNvSpPr/>
          <p:nvPr userDrawn="1"/>
        </p:nvSpPr>
        <p:spPr>
          <a:xfrm rot="5400000">
            <a:off x="4189126" y="3415220"/>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sp>
        <p:nvSpPr>
          <p:cNvPr id="20" name="Text Placeholder 29">
            <a:extLst>
              <a:ext uri="{FF2B5EF4-FFF2-40B4-BE49-F238E27FC236}">
                <a16:creationId xmlns:a16="http://schemas.microsoft.com/office/drawing/2014/main" id="{7420A28C-E135-C56E-F79F-F283CD6B60DF}"/>
              </a:ext>
            </a:extLst>
          </p:cNvPr>
          <p:cNvSpPr>
            <a:spLocks noGrp="1"/>
          </p:cNvSpPr>
          <p:nvPr>
            <p:ph type="body" sz="quarter" idx="41"/>
          </p:nvPr>
        </p:nvSpPr>
        <p:spPr>
          <a:xfrm>
            <a:off x="594188" y="4528281"/>
            <a:ext cx="11010435" cy="324500"/>
          </a:xfrm>
          <a:prstGeom prst="rect">
            <a:avLst/>
          </a:prstGeom>
        </p:spPr>
        <p:txBody>
          <a:bodyPr tIns="0" bIns="0" anchor="ctr">
            <a:noAutofit/>
          </a:bodyPr>
          <a:lstStyle>
            <a:lvl1pPr marL="0" indent="0">
              <a:buNone/>
              <a:defRPr sz="1800" b="1">
                <a:solidFill>
                  <a:srgbClr val="003566"/>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2AC36E79-BCA0-C596-D321-2B6E38193C55}"/>
              </a:ext>
            </a:extLst>
          </p:cNvPr>
          <p:cNvSpPr>
            <a:spLocks noGrp="1"/>
          </p:cNvSpPr>
          <p:nvPr>
            <p:ph type="body" sz="quarter" idx="42"/>
          </p:nvPr>
        </p:nvSpPr>
        <p:spPr>
          <a:xfrm>
            <a:off x="594188" y="4924777"/>
            <a:ext cx="11010435" cy="11665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774813262"/>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2 Text Boxes T21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10391"/>
            <a:ext cx="4354906" cy="3886200"/>
          </a:xfrm>
        </p:spPr>
        <p:txBody>
          <a:bodyPr anchor="ctr">
            <a:noAutofit/>
          </a:bodyPr>
          <a:lstStyle>
            <a:lvl1pPr>
              <a:defRPr>
                <a:solidFill>
                  <a:srgbClr val="003566"/>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4200" y="512063"/>
            <a:ext cx="0" cy="1833660"/>
          </a:xfrm>
          <a:prstGeom prst="line">
            <a:avLst/>
          </a:prstGeom>
          <a:ln w="31750">
            <a:solidFill>
              <a:srgbClr val="FFC300"/>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6095999" y="818485"/>
            <a:ext cx="5508625" cy="610408"/>
          </a:xfrm>
          <a:prstGeom prst="rect">
            <a:avLst/>
          </a:prstGeom>
        </p:spPr>
        <p:txBody>
          <a:bodyPr tIns="0" bIns="0" anchor="b">
            <a:noAutofit/>
          </a:bodyPr>
          <a:lstStyle>
            <a:lvl1pPr marL="0" indent="0">
              <a:buNone/>
              <a:defRPr sz="1800" b="1">
                <a:solidFill>
                  <a:srgbClr val="003566"/>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6095999" y="15008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0E6AACB-9199-C0B7-282D-52AE821B16C9}"/>
              </a:ext>
            </a:extLst>
          </p:cNvPr>
          <p:cNvSpPr>
            <a:spLocks noGrp="1"/>
          </p:cNvSpPr>
          <p:nvPr>
            <p:ph type="body" sz="quarter" idx="41"/>
          </p:nvPr>
        </p:nvSpPr>
        <p:spPr>
          <a:xfrm>
            <a:off x="6095999" y="36632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103CFF70-7DC7-B43D-57C7-3C6435517D60}"/>
              </a:ext>
            </a:extLst>
          </p:cNvPr>
          <p:cNvSpPr>
            <a:spLocks noGrp="1"/>
          </p:cNvSpPr>
          <p:nvPr>
            <p:ph type="body" sz="quarter" idx="42"/>
          </p:nvPr>
        </p:nvSpPr>
        <p:spPr>
          <a:xfrm>
            <a:off x="6095999" y="43456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535422851"/>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0"/>
            <a:ext cx="12191999" cy="2862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83366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83366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A80A793C-55DC-602B-758B-1FA03A818170}"/>
              </a:ext>
            </a:extLst>
          </p:cNvPr>
          <p:cNvSpPr>
            <a:spLocks noGrp="1"/>
          </p:cNvSpPr>
          <p:nvPr>
            <p:ph type="body" sz="quarter" idx="41"/>
          </p:nvPr>
        </p:nvSpPr>
        <p:spPr>
          <a:xfrm>
            <a:off x="4578037"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29">
            <a:extLst>
              <a:ext uri="{FF2B5EF4-FFF2-40B4-BE49-F238E27FC236}">
                <a16:creationId xmlns:a16="http://schemas.microsoft.com/office/drawing/2014/main" id="{F448C94B-AA7A-7262-4B9F-836462086A78}"/>
              </a:ext>
            </a:extLst>
          </p:cNvPr>
          <p:cNvSpPr>
            <a:spLocks noGrp="1"/>
          </p:cNvSpPr>
          <p:nvPr>
            <p:ph type="body" sz="quarter" idx="42"/>
          </p:nvPr>
        </p:nvSpPr>
        <p:spPr>
          <a:xfrm>
            <a:off x="4578037"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29">
            <a:extLst>
              <a:ext uri="{FF2B5EF4-FFF2-40B4-BE49-F238E27FC236}">
                <a16:creationId xmlns:a16="http://schemas.microsoft.com/office/drawing/2014/main" id="{8E844AFC-B10F-3963-60E2-0CBF59257982}"/>
              </a:ext>
            </a:extLst>
          </p:cNvPr>
          <p:cNvSpPr>
            <a:spLocks noGrp="1"/>
          </p:cNvSpPr>
          <p:nvPr>
            <p:ph type="body" sz="quarter" idx="43"/>
          </p:nvPr>
        </p:nvSpPr>
        <p:spPr>
          <a:xfrm>
            <a:off x="8571874"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290D6F4A-B1FF-50CB-37C9-67C24FF49AE0}"/>
              </a:ext>
            </a:extLst>
          </p:cNvPr>
          <p:cNvSpPr>
            <a:spLocks noGrp="1"/>
          </p:cNvSpPr>
          <p:nvPr>
            <p:ph type="body" sz="quarter" idx="44"/>
          </p:nvPr>
        </p:nvSpPr>
        <p:spPr>
          <a:xfrm>
            <a:off x="8571874"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999656802"/>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1"/>
            <a:ext cx="12191999" cy="213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30175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301750"/>
          </a:xfrm>
          <a:prstGeom prst="line">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BF29A8C4-E01C-8823-3D21-FBEB0A37FD9D}"/>
              </a:ext>
            </a:extLst>
          </p:cNvPr>
          <p:cNvSpPr>
            <a:spLocks noGrp="1"/>
          </p:cNvSpPr>
          <p:nvPr>
            <p:ph type="body" sz="quarter" idx="41"/>
          </p:nvPr>
        </p:nvSpPr>
        <p:spPr>
          <a:xfrm>
            <a:off x="584200"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6" name="Text Placeholder 29">
            <a:extLst>
              <a:ext uri="{FF2B5EF4-FFF2-40B4-BE49-F238E27FC236}">
                <a16:creationId xmlns:a16="http://schemas.microsoft.com/office/drawing/2014/main" id="{36007328-114D-AECE-99A6-016A4CFBB612}"/>
              </a:ext>
            </a:extLst>
          </p:cNvPr>
          <p:cNvSpPr>
            <a:spLocks noGrp="1"/>
          </p:cNvSpPr>
          <p:nvPr>
            <p:ph type="body" sz="quarter" idx="42"/>
          </p:nvPr>
        </p:nvSpPr>
        <p:spPr>
          <a:xfrm>
            <a:off x="584200"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29">
            <a:extLst>
              <a:ext uri="{FF2B5EF4-FFF2-40B4-BE49-F238E27FC236}">
                <a16:creationId xmlns:a16="http://schemas.microsoft.com/office/drawing/2014/main" id="{2142D811-C93D-9F9B-677A-5ADF7CD3A81A}"/>
              </a:ext>
            </a:extLst>
          </p:cNvPr>
          <p:cNvSpPr>
            <a:spLocks noGrp="1"/>
          </p:cNvSpPr>
          <p:nvPr>
            <p:ph type="body" sz="quarter" idx="43"/>
          </p:nvPr>
        </p:nvSpPr>
        <p:spPr>
          <a:xfrm>
            <a:off x="7105654"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8" name="Text Placeholder 29">
            <a:extLst>
              <a:ext uri="{FF2B5EF4-FFF2-40B4-BE49-F238E27FC236}">
                <a16:creationId xmlns:a16="http://schemas.microsoft.com/office/drawing/2014/main" id="{0B048665-3CE8-1449-AE80-5C39685B7BA3}"/>
              </a:ext>
            </a:extLst>
          </p:cNvPr>
          <p:cNvSpPr>
            <a:spLocks noGrp="1"/>
          </p:cNvSpPr>
          <p:nvPr>
            <p:ph type="body" sz="quarter" idx="44"/>
          </p:nvPr>
        </p:nvSpPr>
        <p:spPr>
          <a:xfrm>
            <a:off x="7105654"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337177BD-61D7-4610-6C2F-89A1FACFC2A5}"/>
              </a:ext>
            </a:extLst>
          </p:cNvPr>
          <p:cNvSpPr>
            <a:spLocks noGrp="1"/>
          </p:cNvSpPr>
          <p:nvPr>
            <p:ph type="body" sz="quarter" idx="45"/>
          </p:nvPr>
        </p:nvSpPr>
        <p:spPr>
          <a:xfrm>
            <a:off x="7105654"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0" name="Text Placeholder 29">
            <a:extLst>
              <a:ext uri="{FF2B5EF4-FFF2-40B4-BE49-F238E27FC236}">
                <a16:creationId xmlns:a16="http://schemas.microsoft.com/office/drawing/2014/main" id="{EAACD5B2-3311-26B6-AFCF-4FD5DEBF7494}"/>
              </a:ext>
            </a:extLst>
          </p:cNvPr>
          <p:cNvSpPr>
            <a:spLocks noGrp="1"/>
          </p:cNvSpPr>
          <p:nvPr>
            <p:ph type="body" sz="quarter" idx="46"/>
          </p:nvPr>
        </p:nvSpPr>
        <p:spPr>
          <a:xfrm>
            <a:off x="7105654"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5337664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4" name="Table Placeholder 3">
            <a:extLst>
              <a:ext uri="{FF2B5EF4-FFF2-40B4-BE49-F238E27FC236}">
                <a16:creationId xmlns:a16="http://schemas.microsoft.com/office/drawing/2014/main" id="{9DD2B053-49CB-EC30-CB40-BD5B5A83362E}"/>
              </a:ext>
            </a:extLst>
          </p:cNvPr>
          <p:cNvSpPr>
            <a:spLocks noGrp="1"/>
          </p:cNvSpPr>
          <p:nvPr>
            <p:ph type="tbl" sz="quarter" idx="10"/>
          </p:nvPr>
        </p:nvSpPr>
        <p:spPr>
          <a:xfrm>
            <a:off x="587375" y="2793172"/>
            <a:ext cx="11017250" cy="3196466"/>
          </a:xfrm>
        </p:spPr>
        <p:txBody>
          <a:bodyPr/>
          <a:lstStyle>
            <a:lvl1pPr algn="ctr">
              <a:defRPr b="0">
                <a:solidFill>
                  <a:schemeClr val="tx1"/>
                </a:solidFill>
              </a:defRPr>
            </a:lvl1pPr>
          </a:lstStyle>
          <a:p>
            <a:endParaRPr lang="en-GB" dirty="0"/>
          </a:p>
        </p:txBody>
      </p:sp>
      <p:sp>
        <p:nvSpPr>
          <p:cNvPr id="17" name="Text Placeholder 29">
            <a:extLst>
              <a:ext uri="{FF2B5EF4-FFF2-40B4-BE49-F238E27FC236}">
                <a16:creationId xmlns:a16="http://schemas.microsoft.com/office/drawing/2014/main" id="{C88A6C4B-DACE-AD62-1602-DB64BFC7F7D9}"/>
              </a:ext>
            </a:extLst>
          </p:cNvPr>
          <p:cNvSpPr>
            <a:spLocks noGrp="1"/>
          </p:cNvSpPr>
          <p:nvPr>
            <p:ph type="body" sz="quarter" idx="40"/>
          </p:nvPr>
        </p:nvSpPr>
        <p:spPr>
          <a:xfrm>
            <a:off x="731443" y="1689638"/>
            <a:ext cx="10873182" cy="7092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Tree>
    <p:extLst>
      <p:ext uri="{BB962C8B-B14F-4D97-AF65-F5344CB8AC3E}">
        <p14:creationId xmlns:p14="http://schemas.microsoft.com/office/powerpoint/2010/main" val="191758556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 y="1756804"/>
            <a:ext cx="3997431"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a:off x="3997430" y="2717566"/>
            <a:ext cx="117475" cy="1904998"/>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extLst>
      <p:ext uri="{BB962C8B-B14F-4D97-AF65-F5344CB8AC3E}">
        <p14:creationId xmlns:p14="http://schemas.microsoft.com/office/powerpoint/2010/main" val="238798689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3261-C0D0-2A85-2B4A-A415262BE2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60806-38A4-8D08-D5C1-0703A5C296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31A4D4-27FB-B501-C35E-998E0F98BA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481272-329A-511A-B0E9-3504A0A5537E}"/>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6" name="Footer Placeholder 5">
            <a:extLst>
              <a:ext uri="{FF2B5EF4-FFF2-40B4-BE49-F238E27FC236}">
                <a16:creationId xmlns:a16="http://schemas.microsoft.com/office/drawing/2014/main" id="{85EB8AD7-CBFF-ECD3-69E4-B5E0A4BB82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1677583-7AF1-59BF-BBC9-63E81D143458}"/>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37258266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337611"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337611"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498677"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92056011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4" name="Oval 3">
            <a:extLst>
              <a:ext uri="{FF2B5EF4-FFF2-40B4-BE49-F238E27FC236}">
                <a16:creationId xmlns:a16="http://schemas.microsoft.com/office/drawing/2014/main" id="{FD38544B-21D2-262C-C981-1D7DCCEB5D14}"/>
              </a:ext>
            </a:extLst>
          </p:cNvPr>
          <p:cNvSpPr/>
          <p:nvPr userDrawn="1"/>
        </p:nvSpPr>
        <p:spPr>
          <a:xfrm>
            <a:off x="1088954"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088954"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250020"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Oval 13">
            <a:extLst>
              <a:ext uri="{FF2B5EF4-FFF2-40B4-BE49-F238E27FC236}">
                <a16:creationId xmlns:a16="http://schemas.microsoft.com/office/drawing/2014/main" id="{E7E1E9FA-AC4E-30FC-8A99-858797B97B66}"/>
              </a:ext>
            </a:extLst>
          </p:cNvPr>
          <p:cNvSpPr/>
          <p:nvPr userDrawn="1"/>
        </p:nvSpPr>
        <p:spPr>
          <a:xfrm>
            <a:off x="3899888"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15" name="Text Placeholder 14">
            <a:extLst>
              <a:ext uri="{FF2B5EF4-FFF2-40B4-BE49-F238E27FC236}">
                <a16:creationId xmlns:a16="http://schemas.microsoft.com/office/drawing/2014/main" id="{4265B468-859F-1E06-22D4-D26275A00E31}"/>
              </a:ext>
            </a:extLst>
          </p:cNvPr>
          <p:cNvSpPr>
            <a:spLocks noGrp="1"/>
          </p:cNvSpPr>
          <p:nvPr>
            <p:ph type="body" sz="quarter" idx="45" hasCustomPrompt="1"/>
          </p:nvPr>
        </p:nvSpPr>
        <p:spPr>
          <a:xfrm>
            <a:off x="3899888"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7" name="Text Placeholder 6">
            <a:extLst>
              <a:ext uri="{FF2B5EF4-FFF2-40B4-BE49-F238E27FC236}">
                <a16:creationId xmlns:a16="http://schemas.microsoft.com/office/drawing/2014/main" id="{514370B5-E372-E43E-4B15-6602BD67418A}"/>
              </a:ext>
            </a:extLst>
          </p:cNvPr>
          <p:cNvSpPr>
            <a:spLocks noGrp="1"/>
          </p:cNvSpPr>
          <p:nvPr>
            <p:ph type="body" sz="quarter" idx="46" hasCustomPrompt="1"/>
          </p:nvPr>
        </p:nvSpPr>
        <p:spPr>
          <a:xfrm>
            <a:off x="4060954"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8" name="Text Placeholder 29">
            <a:extLst>
              <a:ext uri="{FF2B5EF4-FFF2-40B4-BE49-F238E27FC236}">
                <a16:creationId xmlns:a16="http://schemas.microsoft.com/office/drawing/2014/main" id="{3FD83ED0-13B6-25F1-C4A1-9418CE81206F}"/>
              </a:ext>
            </a:extLst>
          </p:cNvPr>
          <p:cNvSpPr>
            <a:spLocks noGrp="1"/>
          </p:cNvSpPr>
          <p:nvPr>
            <p:ph type="body" sz="quarter" idx="47"/>
          </p:nvPr>
        </p:nvSpPr>
        <p:spPr>
          <a:xfrm>
            <a:off x="3398311"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Text Placeholder 29">
            <a:extLst>
              <a:ext uri="{FF2B5EF4-FFF2-40B4-BE49-F238E27FC236}">
                <a16:creationId xmlns:a16="http://schemas.microsoft.com/office/drawing/2014/main" id="{134FB468-D9D9-CE74-160F-CAE980F40A01}"/>
              </a:ext>
            </a:extLst>
          </p:cNvPr>
          <p:cNvSpPr>
            <a:spLocks noGrp="1"/>
          </p:cNvSpPr>
          <p:nvPr>
            <p:ph type="body" sz="quarter" idx="48"/>
          </p:nvPr>
        </p:nvSpPr>
        <p:spPr>
          <a:xfrm>
            <a:off x="3398311"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6" name="Oval 25">
            <a:extLst>
              <a:ext uri="{FF2B5EF4-FFF2-40B4-BE49-F238E27FC236}">
                <a16:creationId xmlns:a16="http://schemas.microsoft.com/office/drawing/2014/main" id="{2BC5B901-E405-F8D7-B468-EF12534F70A7}"/>
              </a:ext>
            </a:extLst>
          </p:cNvPr>
          <p:cNvSpPr/>
          <p:nvPr userDrawn="1"/>
        </p:nvSpPr>
        <p:spPr>
          <a:xfrm>
            <a:off x="6710822"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27" name="Text Placeholder 14">
            <a:extLst>
              <a:ext uri="{FF2B5EF4-FFF2-40B4-BE49-F238E27FC236}">
                <a16:creationId xmlns:a16="http://schemas.microsoft.com/office/drawing/2014/main" id="{7AE31375-8DF6-7D38-FF8B-0AFF50776C7E}"/>
              </a:ext>
            </a:extLst>
          </p:cNvPr>
          <p:cNvSpPr>
            <a:spLocks noGrp="1"/>
          </p:cNvSpPr>
          <p:nvPr>
            <p:ph type="body" sz="quarter" idx="49" hasCustomPrompt="1"/>
          </p:nvPr>
        </p:nvSpPr>
        <p:spPr>
          <a:xfrm>
            <a:off x="6710822"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8" name="Text Placeholder 6">
            <a:extLst>
              <a:ext uri="{FF2B5EF4-FFF2-40B4-BE49-F238E27FC236}">
                <a16:creationId xmlns:a16="http://schemas.microsoft.com/office/drawing/2014/main" id="{A9F3FB69-FD5E-FB1B-71E8-126089921296}"/>
              </a:ext>
            </a:extLst>
          </p:cNvPr>
          <p:cNvSpPr>
            <a:spLocks noGrp="1"/>
          </p:cNvSpPr>
          <p:nvPr>
            <p:ph type="body" sz="quarter" idx="50" hasCustomPrompt="1"/>
          </p:nvPr>
        </p:nvSpPr>
        <p:spPr>
          <a:xfrm>
            <a:off x="6871888"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9" name="Text Placeholder 29">
            <a:extLst>
              <a:ext uri="{FF2B5EF4-FFF2-40B4-BE49-F238E27FC236}">
                <a16:creationId xmlns:a16="http://schemas.microsoft.com/office/drawing/2014/main" id="{F87C084B-36BB-9476-B80C-744F7BE4FED2}"/>
              </a:ext>
            </a:extLst>
          </p:cNvPr>
          <p:cNvSpPr>
            <a:spLocks noGrp="1"/>
          </p:cNvSpPr>
          <p:nvPr>
            <p:ph type="body" sz="quarter" idx="51"/>
          </p:nvPr>
        </p:nvSpPr>
        <p:spPr>
          <a:xfrm>
            <a:off x="6209245"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0" name="Text Placeholder 29">
            <a:extLst>
              <a:ext uri="{FF2B5EF4-FFF2-40B4-BE49-F238E27FC236}">
                <a16:creationId xmlns:a16="http://schemas.microsoft.com/office/drawing/2014/main" id="{9F959F4C-7A2A-06AD-17DD-4B2E59F4DF05}"/>
              </a:ext>
            </a:extLst>
          </p:cNvPr>
          <p:cNvSpPr>
            <a:spLocks noGrp="1"/>
          </p:cNvSpPr>
          <p:nvPr>
            <p:ph type="body" sz="quarter" idx="52"/>
          </p:nvPr>
        </p:nvSpPr>
        <p:spPr>
          <a:xfrm>
            <a:off x="6209245"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1" name="Oval 30">
            <a:extLst>
              <a:ext uri="{FF2B5EF4-FFF2-40B4-BE49-F238E27FC236}">
                <a16:creationId xmlns:a16="http://schemas.microsoft.com/office/drawing/2014/main" id="{C4E01475-5550-5308-AF7E-15B3DFA38059}"/>
              </a:ext>
            </a:extLst>
          </p:cNvPr>
          <p:cNvSpPr/>
          <p:nvPr userDrawn="1"/>
        </p:nvSpPr>
        <p:spPr>
          <a:xfrm>
            <a:off x="9521755" y="1735993"/>
            <a:ext cx="1581292" cy="1581292"/>
          </a:xfrm>
          <a:prstGeom prst="ellipse">
            <a:avLst/>
          </a:prstGeom>
          <a:noFill/>
          <a:ln w="762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2" name="Text Placeholder 14">
            <a:extLst>
              <a:ext uri="{FF2B5EF4-FFF2-40B4-BE49-F238E27FC236}">
                <a16:creationId xmlns:a16="http://schemas.microsoft.com/office/drawing/2014/main" id="{3A6DDA42-B49F-7CE3-D280-F6C3AC46970C}"/>
              </a:ext>
            </a:extLst>
          </p:cNvPr>
          <p:cNvSpPr>
            <a:spLocks noGrp="1"/>
          </p:cNvSpPr>
          <p:nvPr>
            <p:ph type="body" sz="quarter" idx="53" hasCustomPrompt="1"/>
          </p:nvPr>
        </p:nvSpPr>
        <p:spPr>
          <a:xfrm>
            <a:off x="9521755"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0A097F08-88D7-A010-3509-A554FC81FFFA}"/>
              </a:ext>
            </a:extLst>
          </p:cNvPr>
          <p:cNvSpPr>
            <a:spLocks noGrp="1"/>
          </p:cNvSpPr>
          <p:nvPr>
            <p:ph type="body" sz="quarter" idx="54" hasCustomPrompt="1"/>
          </p:nvPr>
        </p:nvSpPr>
        <p:spPr>
          <a:xfrm>
            <a:off x="9682821"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34" name="Text Placeholder 29">
            <a:extLst>
              <a:ext uri="{FF2B5EF4-FFF2-40B4-BE49-F238E27FC236}">
                <a16:creationId xmlns:a16="http://schemas.microsoft.com/office/drawing/2014/main" id="{1BD7CF50-58D1-87B1-841E-E21B253549DB}"/>
              </a:ext>
            </a:extLst>
          </p:cNvPr>
          <p:cNvSpPr>
            <a:spLocks noGrp="1"/>
          </p:cNvSpPr>
          <p:nvPr>
            <p:ph type="body" sz="quarter" idx="55"/>
          </p:nvPr>
        </p:nvSpPr>
        <p:spPr>
          <a:xfrm>
            <a:off x="9020178"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5" name="Text Placeholder 29">
            <a:extLst>
              <a:ext uri="{FF2B5EF4-FFF2-40B4-BE49-F238E27FC236}">
                <a16:creationId xmlns:a16="http://schemas.microsoft.com/office/drawing/2014/main" id="{38B6C0F0-5AF6-CF29-4B27-DF99ABC8C338}"/>
              </a:ext>
            </a:extLst>
          </p:cNvPr>
          <p:cNvSpPr>
            <a:spLocks noGrp="1"/>
          </p:cNvSpPr>
          <p:nvPr>
            <p:ph type="body" sz="quarter" idx="56"/>
          </p:nvPr>
        </p:nvSpPr>
        <p:spPr>
          <a:xfrm>
            <a:off x="9020178"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2165496"/>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587374"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dirty="0"/>
          </a:p>
        </p:txBody>
      </p:sp>
      <p:sp>
        <p:nvSpPr>
          <p:cNvPr id="5"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6972300"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6972300"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435561895"/>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6975475"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dirty="0"/>
          </a:p>
        </p:txBody>
      </p:sp>
      <p:sp>
        <p:nvSpPr>
          <p:cNvPr id="4"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587374"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587374"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675689716"/>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Text Placeholder 3">
            <a:extLst>
              <a:ext uri="{FF2B5EF4-FFF2-40B4-BE49-F238E27FC236}">
                <a16:creationId xmlns:a16="http://schemas.microsoft.com/office/drawing/2014/main" id="{38F4C65B-B478-432C-11F3-1CCAEEB3A9AB}"/>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6F2E0537-39B8-01F9-6D88-D34A820CED5A}"/>
              </a:ext>
            </a:extLst>
          </p:cNvPr>
          <p:cNvSpPr>
            <a:spLocks noGrp="1"/>
          </p:cNvSpPr>
          <p:nvPr>
            <p:ph type="body" sz="quarter" idx="47" hasCustomPrompt="1"/>
          </p:nvPr>
        </p:nvSpPr>
        <p:spPr>
          <a:xfrm>
            <a:off x="4647849"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852672" y="404382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79F67207-8633-F157-D417-A811F5C91240}"/>
              </a:ext>
            </a:extLst>
          </p:cNvPr>
          <p:cNvSpPr>
            <a:spLocks noGrp="1"/>
          </p:cNvSpPr>
          <p:nvPr>
            <p:ph type="body" sz="quarter" idx="52" hasCustomPrompt="1"/>
          </p:nvPr>
        </p:nvSpPr>
        <p:spPr>
          <a:xfrm>
            <a:off x="841022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61504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61504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861504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852672" y="171824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852672" y="234334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103369026"/>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Text Placeholder 3">
            <a:extLst>
              <a:ext uri="{FF2B5EF4-FFF2-40B4-BE49-F238E27FC236}">
                <a16:creationId xmlns:a16="http://schemas.microsoft.com/office/drawing/2014/main" id="{3F029AF9-F63D-7CB3-576A-53A1C6A26A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C49A8A75-1625-4876-566C-AA3BA0A1B53D}"/>
              </a:ext>
            </a:extLst>
          </p:cNvPr>
          <p:cNvSpPr>
            <a:spLocks noGrp="1"/>
          </p:cNvSpPr>
          <p:nvPr>
            <p:ph type="body" sz="quarter" idx="47" hasCustomPrompt="1"/>
          </p:nvPr>
        </p:nvSpPr>
        <p:spPr>
          <a:xfrm>
            <a:off x="3645800"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3850623"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097AFAFC-46E5-14BD-8600-6EB212449658}"/>
              </a:ext>
            </a:extLst>
          </p:cNvPr>
          <p:cNvSpPr>
            <a:spLocks noGrp="1"/>
          </p:cNvSpPr>
          <p:nvPr>
            <p:ph type="body" sz="quarter" idx="52" hasCustomPrompt="1"/>
          </p:nvPr>
        </p:nvSpPr>
        <p:spPr>
          <a:xfrm>
            <a:off x="640612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6610949"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6610949"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610949"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3AFD2401-AE96-0584-838A-AD350CFC2E6B}"/>
              </a:ext>
            </a:extLst>
          </p:cNvPr>
          <p:cNvSpPr>
            <a:spLocks noGrp="1"/>
          </p:cNvSpPr>
          <p:nvPr>
            <p:ph type="body" sz="quarter" idx="57" hasCustomPrompt="1"/>
          </p:nvPr>
        </p:nvSpPr>
        <p:spPr>
          <a:xfrm>
            <a:off x="9166451"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9371274"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3850623"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3850623"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9371274"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9371274"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777122769"/>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 name="Text Placeholder 3">
            <a:extLst>
              <a:ext uri="{FF2B5EF4-FFF2-40B4-BE49-F238E27FC236}">
                <a16:creationId xmlns:a16="http://schemas.microsoft.com/office/drawing/2014/main" id="{CE975C31-219D-A02E-F222-1A57035DB6D1}"/>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A47A0D47-05C2-9BC0-F59C-51D49B0F64E1}"/>
              </a:ext>
            </a:extLst>
          </p:cNvPr>
          <p:cNvSpPr>
            <a:spLocks noGrp="1"/>
          </p:cNvSpPr>
          <p:nvPr>
            <p:ph type="body" sz="quarter" idx="47" hasCustomPrompt="1"/>
          </p:nvPr>
        </p:nvSpPr>
        <p:spPr>
          <a:xfrm>
            <a:off x="3074081"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278904"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278904"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3278904"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D126093C-560C-352B-BFD7-C3CC93BC36D7}"/>
              </a:ext>
            </a:extLst>
          </p:cNvPr>
          <p:cNvSpPr>
            <a:spLocks noGrp="1"/>
          </p:cNvSpPr>
          <p:nvPr>
            <p:ph type="body" sz="quarter" idx="52" hasCustomPrompt="1"/>
          </p:nvPr>
        </p:nvSpPr>
        <p:spPr>
          <a:xfrm>
            <a:off x="5262688"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467511"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467511"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467511"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4529A5CA-6490-C09D-8035-8669A156943B}"/>
              </a:ext>
            </a:extLst>
          </p:cNvPr>
          <p:cNvSpPr>
            <a:spLocks noGrp="1"/>
          </p:cNvSpPr>
          <p:nvPr>
            <p:ph type="body" sz="quarter" idx="57" hasCustomPrompt="1"/>
          </p:nvPr>
        </p:nvSpPr>
        <p:spPr>
          <a:xfrm>
            <a:off x="7451295"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7656118"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7656118"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7656118"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9" name="Text Placeholder 8">
            <a:extLst>
              <a:ext uri="{FF2B5EF4-FFF2-40B4-BE49-F238E27FC236}">
                <a16:creationId xmlns:a16="http://schemas.microsoft.com/office/drawing/2014/main" id="{7D41E683-1A91-BE24-5ADB-99D8017A12D9}"/>
              </a:ext>
            </a:extLst>
          </p:cNvPr>
          <p:cNvSpPr>
            <a:spLocks noGrp="1"/>
          </p:cNvSpPr>
          <p:nvPr>
            <p:ph type="body" sz="quarter" idx="62" hasCustomPrompt="1"/>
          </p:nvPr>
        </p:nvSpPr>
        <p:spPr>
          <a:xfrm>
            <a:off x="9639902"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9844725"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9844725"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9844725"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198454740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34" name="Text Placeholder 33">
            <a:extLst>
              <a:ext uri="{FF2B5EF4-FFF2-40B4-BE49-F238E27FC236}">
                <a16:creationId xmlns:a16="http://schemas.microsoft.com/office/drawing/2014/main" id="{EC45824E-FA98-3F48-43A4-48FA0DA290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5" name="Text Placeholder 34">
            <a:extLst>
              <a:ext uri="{FF2B5EF4-FFF2-40B4-BE49-F238E27FC236}">
                <a16:creationId xmlns:a16="http://schemas.microsoft.com/office/drawing/2014/main" id="{32042ABC-7363-45D1-6C7E-996659DD27C8}"/>
              </a:ext>
            </a:extLst>
          </p:cNvPr>
          <p:cNvSpPr>
            <a:spLocks noGrp="1"/>
          </p:cNvSpPr>
          <p:nvPr>
            <p:ph type="body" sz="quarter" idx="47" hasCustomPrompt="1"/>
          </p:nvPr>
        </p:nvSpPr>
        <p:spPr>
          <a:xfrm>
            <a:off x="2678597"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2883420"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2883420"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2883420"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6" name="Text Placeholder 35">
            <a:extLst>
              <a:ext uri="{FF2B5EF4-FFF2-40B4-BE49-F238E27FC236}">
                <a16:creationId xmlns:a16="http://schemas.microsoft.com/office/drawing/2014/main" id="{1BB48274-CC80-A14B-889A-6A18E60C2E7E}"/>
              </a:ext>
            </a:extLst>
          </p:cNvPr>
          <p:cNvSpPr>
            <a:spLocks noGrp="1"/>
          </p:cNvSpPr>
          <p:nvPr>
            <p:ph type="body" sz="quarter" idx="52" hasCustomPrompt="1"/>
          </p:nvPr>
        </p:nvSpPr>
        <p:spPr>
          <a:xfrm>
            <a:off x="4471720"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676543"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676543"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676543"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9" name="Text Placeholder 38">
            <a:extLst>
              <a:ext uri="{FF2B5EF4-FFF2-40B4-BE49-F238E27FC236}">
                <a16:creationId xmlns:a16="http://schemas.microsoft.com/office/drawing/2014/main" id="{F789DB73-A7E4-0B6C-FAC9-BBEEAC72053A}"/>
              </a:ext>
            </a:extLst>
          </p:cNvPr>
          <p:cNvSpPr>
            <a:spLocks noGrp="1"/>
          </p:cNvSpPr>
          <p:nvPr>
            <p:ph type="body" sz="quarter" idx="57" hasCustomPrompt="1"/>
          </p:nvPr>
        </p:nvSpPr>
        <p:spPr>
          <a:xfrm>
            <a:off x="6264843"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6469666"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6469666"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469666"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1" name="Text Placeholder 40">
            <a:extLst>
              <a:ext uri="{FF2B5EF4-FFF2-40B4-BE49-F238E27FC236}">
                <a16:creationId xmlns:a16="http://schemas.microsoft.com/office/drawing/2014/main" id="{AE0F66E6-C9FC-6A68-DE85-AF17E4FB36A5}"/>
              </a:ext>
            </a:extLst>
          </p:cNvPr>
          <p:cNvSpPr>
            <a:spLocks noGrp="1"/>
          </p:cNvSpPr>
          <p:nvPr>
            <p:ph type="body" sz="quarter" idx="62" hasCustomPrompt="1"/>
          </p:nvPr>
        </p:nvSpPr>
        <p:spPr>
          <a:xfrm>
            <a:off x="805796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8262789"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8262789"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8262789"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2" name="Text Placeholder 41">
            <a:extLst>
              <a:ext uri="{FF2B5EF4-FFF2-40B4-BE49-F238E27FC236}">
                <a16:creationId xmlns:a16="http://schemas.microsoft.com/office/drawing/2014/main" id="{97B36B24-800C-2D6E-5DD0-17E657548ECF}"/>
              </a:ext>
            </a:extLst>
          </p:cNvPr>
          <p:cNvSpPr>
            <a:spLocks noGrp="1"/>
          </p:cNvSpPr>
          <p:nvPr>
            <p:ph type="body" sz="quarter" idx="67" hasCustomPrompt="1"/>
          </p:nvPr>
        </p:nvSpPr>
        <p:spPr>
          <a:xfrm>
            <a:off x="9851089"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3"/>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10055912"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10055912"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10055912"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859230932"/>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783CBED-341E-9027-5136-D2E9011380BC}"/>
              </a:ext>
            </a:extLst>
          </p:cNvPr>
          <p:cNvGrpSpPr/>
          <p:nvPr userDrawn="1"/>
        </p:nvGrpSpPr>
        <p:grpSpPr>
          <a:xfrm>
            <a:off x="4137023" y="3111644"/>
            <a:ext cx="3923434" cy="1307812"/>
            <a:chOff x="4134283" y="2771991"/>
            <a:chExt cx="3923434" cy="1307812"/>
          </a:xfrm>
        </p:grpSpPr>
        <p:grpSp>
          <p:nvGrpSpPr>
            <p:cNvPr id="8" name="Group 7">
              <a:extLst>
                <a:ext uri="{FF2B5EF4-FFF2-40B4-BE49-F238E27FC236}">
                  <a16:creationId xmlns:a16="http://schemas.microsoft.com/office/drawing/2014/main" id="{D696EBF9-8AB2-F4FA-7FAE-3BCD3D884CED}"/>
                </a:ext>
              </a:extLst>
            </p:cNvPr>
            <p:cNvGrpSpPr/>
            <p:nvPr userDrawn="1"/>
          </p:nvGrpSpPr>
          <p:grpSpPr>
            <a:xfrm>
              <a:off x="4134283" y="2771991"/>
              <a:ext cx="3923434" cy="1307812"/>
              <a:chOff x="4134283" y="2768888"/>
              <a:chExt cx="3923434" cy="1307812"/>
            </a:xfrm>
          </p:grpSpPr>
          <p:sp>
            <p:nvSpPr>
              <p:cNvPr id="14" name="Arc 47">
                <a:extLst>
                  <a:ext uri="{FF2B5EF4-FFF2-40B4-BE49-F238E27FC236}">
                    <a16:creationId xmlns:a16="http://schemas.microsoft.com/office/drawing/2014/main" id="{4D12145B-7BD1-58A9-8595-5786D4C8288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5" name="Arc 48">
                <a:extLst>
                  <a:ext uri="{FF2B5EF4-FFF2-40B4-BE49-F238E27FC236}">
                    <a16:creationId xmlns:a16="http://schemas.microsoft.com/office/drawing/2014/main" id="{35F410C9-0806-C24E-88F1-F0B46FF46EE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7" name="Arc 49">
                <a:extLst>
                  <a:ext uri="{FF2B5EF4-FFF2-40B4-BE49-F238E27FC236}">
                    <a16:creationId xmlns:a16="http://schemas.microsoft.com/office/drawing/2014/main" id="{5C217920-EEE8-FF60-C8AB-64E1405FB7D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9" name="Group 8">
              <a:extLst>
                <a:ext uri="{FF2B5EF4-FFF2-40B4-BE49-F238E27FC236}">
                  <a16:creationId xmlns:a16="http://schemas.microsoft.com/office/drawing/2014/main" id="{EC07D22F-9B24-068A-0853-66329223CF03}"/>
                </a:ext>
              </a:extLst>
            </p:cNvPr>
            <p:cNvGrpSpPr/>
            <p:nvPr userDrawn="1"/>
          </p:nvGrpSpPr>
          <p:grpSpPr>
            <a:xfrm>
              <a:off x="4134283" y="2771991"/>
              <a:ext cx="3923434" cy="1307812"/>
              <a:chOff x="4134283" y="2775094"/>
              <a:chExt cx="3923434" cy="1307812"/>
            </a:xfrm>
          </p:grpSpPr>
          <p:sp>
            <p:nvSpPr>
              <p:cNvPr id="10" name="Arc 9">
                <a:extLst>
                  <a:ext uri="{FF2B5EF4-FFF2-40B4-BE49-F238E27FC236}">
                    <a16:creationId xmlns:a16="http://schemas.microsoft.com/office/drawing/2014/main" id="{F67735F8-5205-EA06-C7D5-B6D58607C979}"/>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 name="Arc 11">
                <a:extLst>
                  <a:ext uri="{FF2B5EF4-FFF2-40B4-BE49-F238E27FC236}">
                    <a16:creationId xmlns:a16="http://schemas.microsoft.com/office/drawing/2014/main" id="{3F9BD18F-83E3-0B59-1C8B-CCB9AB85D5A9}"/>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3" name="Arc 12">
                <a:extLst>
                  <a:ext uri="{FF2B5EF4-FFF2-40B4-BE49-F238E27FC236}">
                    <a16:creationId xmlns:a16="http://schemas.microsoft.com/office/drawing/2014/main" id="{D1F84C90-514B-343E-5F5B-7AB8ACE9B5CD}"/>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2077954"/>
            <a:ext cx="2989578"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2703054"/>
            <a:ext cx="2989578" cy="719417"/>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4160928"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546873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112127" y="2077954"/>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112127" y="2703054"/>
            <a:ext cx="2989578" cy="719417"/>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77655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601211" y="4640443"/>
            <a:ext cx="2989578"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601211" y="5265543"/>
            <a:ext cx="2989578" cy="719417"/>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053735867"/>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D5833C4-DC12-C256-8147-AB2E873090F7}"/>
              </a:ext>
            </a:extLst>
          </p:cNvPr>
          <p:cNvGrpSpPr/>
          <p:nvPr userDrawn="1"/>
        </p:nvGrpSpPr>
        <p:grpSpPr>
          <a:xfrm>
            <a:off x="3423758" y="3111644"/>
            <a:ext cx="5231244" cy="1307812"/>
            <a:chOff x="4134283" y="3357980"/>
            <a:chExt cx="5231244" cy="1307812"/>
          </a:xfrm>
        </p:grpSpPr>
        <p:grpSp>
          <p:nvGrpSpPr>
            <p:cNvPr id="15" name="Group 14">
              <a:extLst>
                <a:ext uri="{FF2B5EF4-FFF2-40B4-BE49-F238E27FC236}">
                  <a16:creationId xmlns:a16="http://schemas.microsoft.com/office/drawing/2014/main" id="{301BCF58-0363-AD55-7706-7577015208AD}"/>
                </a:ext>
              </a:extLst>
            </p:cNvPr>
            <p:cNvGrpSpPr/>
            <p:nvPr userDrawn="1"/>
          </p:nvGrpSpPr>
          <p:grpSpPr>
            <a:xfrm>
              <a:off x="6749905" y="3357980"/>
              <a:ext cx="2615622" cy="1307812"/>
              <a:chOff x="4134283" y="2768888"/>
              <a:chExt cx="2615622" cy="1307812"/>
            </a:xfrm>
          </p:grpSpPr>
          <p:sp>
            <p:nvSpPr>
              <p:cNvPr id="27" name="Arc 47">
                <a:extLst>
                  <a:ext uri="{FF2B5EF4-FFF2-40B4-BE49-F238E27FC236}">
                    <a16:creationId xmlns:a16="http://schemas.microsoft.com/office/drawing/2014/main" id="{1BF9A4E5-A19D-055D-8E75-99214E96ED1B}"/>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8" name="Arc 48">
                <a:extLst>
                  <a:ext uri="{FF2B5EF4-FFF2-40B4-BE49-F238E27FC236}">
                    <a16:creationId xmlns:a16="http://schemas.microsoft.com/office/drawing/2014/main" id="{5CC87E2F-50E6-39DD-CDFC-305C19C07B9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17" name="Group 16">
              <a:extLst>
                <a:ext uri="{FF2B5EF4-FFF2-40B4-BE49-F238E27FC236}">
                  <a16:creationId xmlns:a16="http://schemas.microsoft.com/office/drawing/2014/main" id="{8E84A738-0246-4B22-A768-845597DB34B1}"/>
                </a:ext>
              </a:extLst>
            </p:cNvPr>
            <p:cNvGrpSpPr/>
            <p:nvPr userDrawn="1"/>
          </p:nvGrpSpPr>
          <p:grpSpPr>
            <a:xfrm>
              <a:off x="4134283" y="3357980"/>
              <a:ext cx="2615622" cy="1307812"/>
              <a:chOff x="4134283" y="2768888"/>
              <a:chExt cx="2615622" cy="1307812"/>
            </a:xfrm>
          </p:grpSpPr>
          <p:sp>
            <p:nvSpPr>
              <p:cNvPr id="25" name="Arc 47">
                <a:extLst>
                  <a:ext uri="{FF2B5EF4-FFF2-40B4-BE49-F238E27FC236}">
                    <a16:creationId xmlns:a16="http://schemas.microsoft.com/office/drawing/2014/main" id="{05BC3C8F-7B44-2BED-6193-E93BB9B72472}"/>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6" name="Arc 48">
                <a:extLst>
                  <a:ext uri="{FF2B5EF4-FFF2-40B4-BE49-F238E27FC236}">
                    <a16:creationId xmlns:a16="http://schemas.microsoft.com/office/drawing/2014/main" id="{8F3EF4B7-90AB-C7DA-B8CB-018463EB1B1D}"/>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18" name="Group 17">
              <a:extLst>
                <a:ext uri="{FF2B5EF4-FFF2-40B4-BE49-F238E27FC236}">
                  <a16:creationId xmlns:a16="http://schemas.microsoft.com/office/drawing/2014/main" id="{89FB1F07-E1F7-E735-3584-493086F95515}"/>
                </a:ext>
              </a:extLst>
            </p:cNvPr>
            <p:cNvGrpSpPr/>
            <p:nvPr userDrawn="1"/>
          </p:nvGrpSpPr>
          <p:grpSpPr>
            <a:xfrm>
              <a:off x="4134283" y="3357980"/>
              <a:ext cx="2615622" cy="1307812"/>
              <a:chOff x="4134283" y="2775094"/>
              <a:chExt cx="2615622" cy="1307812"/>
            </a:xfrm>
          </p:grpSpPr>
          <p:sp>
            <p:nvSpPr>
              <p:cNvPr id="23" name="Arc 22">
                <a:extLst>
                  <a:ext uri="{FF2B5EF4-FFF2-40B4-BE49-F238E27FC236}">
                    <a16:creationId xmlns:a16="http://schemas.microsoft.com/office/drawing/2014/main" id="{D0384BA1-F92B-41F3-C1AE-23727B73848C}"/>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rc 23">
                <a:extLst>
                  <a:ext uri="{FF2B5EF4-FFF2-40B4-BE49-F238E27FC236}">
                    <a16:creationId xmlns:a16="http://schemas.microsoft.com/office/drawing/2014/main" id="{5EBDB500-C547-2D2E-C1E5-DA481BCDCED5}"/>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nvGrpSpPr>
            <p:cNvPr id="19" name="Group 18">
              <a:extLst>
                <a:ext uri="{FF2B5EF4-FFF2-40B4-BE49-F238E27FC236}">
                  <a16:creationId xmlns:a16="http://schemas.microsoft.com/office/drawing/2014/main" id="{E836FD13-85D3-B050-415C-DA5E49AA432F}"/>
                </a:ext>
              </a:extLst>
            </p:cNvPr>
            <p:cNvGrpSpPr/>
            <p:nvPr userDrawn="1"/>
          </p:nvGrpSpPr>
          <p:grpSpPr>
            <a:xfrm>
              <a:off x="6749905" y="3357980"/>
              <a:ext cx="2615622" cy="1307812"/>
              <a:chOff x="4134283" y="2775094"/>
              <a:chExt cx="2615622" cy="1307812"/>
            </a:xfrm>
          </p:grpSpPr>
          <p:sp>
            <p:nvSpPr>
              <p:cNvPr id="20" name="Arc 19">
                <a:extLst>
                  <a:ext uri="{FF2B5EF4-FFF2-40B4-BE49-F238E27FC236}">
                    <a16:creationId xmlns:a16="http://schemas.microsoft.com/office/drawing/2014/main" id="{17EDC98A-FAF8-1636-961C-0E3CB7409E03}"/>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Arc 21">
                <a:extLst>
                  <a:ext uri="{FF2B5EF4-FFF2-40B4-BE49-F238E27FC236}">
                    <a16:creationId xmlns:a16="http://schemas.microsoft.com/office/drawing/2014/main" id="{52C6782D-6669-5C6D-6338-0D1D8E749EF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760807" y="2946490"/>
            <a:ext cx="2526766"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760807" y="3571590"/>
            <a:ext cx="2526766" cy="972433"/>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5429903" y="1441696"/>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5429903" y="2066796"/>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124015" y="4596925"/>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124015" y="5222025"/>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8901380" y="2946490"/>
            <a:ext cx="2526766"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8901380" y="3571590"/>
            <a:ext cx="2526766" cy="97243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3447663"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75694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066235"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737552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31829253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4FC58-12EB-1162-BDA5-62A505D54B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613E5D-85E1-768F-17BC-AC296D6D6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13954-E61C-9680-290C-8328D24A0A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DA58C9-ED4F-E4C6-5915-FA8E9F650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A3DC8-926B-A3BF-9769-E02D51084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7D0A42-2730-A5D2-A7D2-A64B6F00F0A9}"/>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8" name="Footer Placeholder 7">
            <a:extLst>
              <a:ext uri="{FF2B5EF4-FFF2-40B4-BE49-F238E27FC236}">
                <a16:creationId xmlns:a16="http://schemas.microsoft.com/office/drawing/2014/main" id="{FC36ACF1-E0C5-0345-2F78-04712168784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18D2E83-2CB8-E867-6391-827E48615EBC}"/>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23576248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E2AD4A-FFA7-E356-533B-3682CE748F60}"/>
              </a:ext>
            </a:extLst>
          </p:cNvPr>
          <p:cNvGrpSpPr/>
          <p:nvPr userDrawn="1"/>
        </p:nvGrpSpPr>
        <p:grpSpPr>
          <a:xfrm>
            <a:off x="2750272" y="3111644"/>
            <a:ext cx="6539055" cy="1307812"/>
            <a:chOff x="3480378" y="3357980"/>
            <a:chExt cx="6539055" cy="1307812"/>
          </a:xfrm>
        </p:grpSpPr>
        <p:sp>
          <p:nvSpPr>
            <p:cNvPr id="12" name="Arc 47">
              <a:extLst>
                <a:ext uri="{FF2B5EF4-FFF2-40B4-BE49-F238E27FC236}">
                  <a16:creationId xmlns:a16="http://schemas.microsoft.com/office/drawing/2014/main" id="{5ADE87A4-1E17-504F-FC08-4E5317FA890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3" name="Arc 47">
              <a:extLst>
                <a:ext uri="{FF2B5EF4-FFF2-40B4-BE49-F238E27FC236}">
                  <a16:creationId xmlns:a16="http://schemas.microsoft.com/office/drawing/2014/main" id="{58CDE690-F1D3-A2E1-1A15-211FF078FDDB}"/>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Arc 48">
              <a:extLst>
                <a:ext uri="{FF2B5EF4-FFF2-40B4-BE49-F238E27FC236}">
                  <a16:creationId xmlns:a16="http://schemas.microsoft.com/office/drawing/2014/main" id="{98761B8C-B84E-693F-B36F-FB9CE49972F3}"/>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5" name="Arc 47">
              <a:extLst>
                <a:ext uri="{FF2B5EF4-FFF2-40B4-BE49-F238E27FC236}">
                  <a16:creationId xmlns:a16="http://schemas.microsoft.com/office/drawing/2014/main" id="{1D5F6001-25C6-ED50-DAA0-C9A450EADBD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7" name="Arc 48">
              <a:extLst>
                <a:ext uri="{FF2B5EF4-FFF2-40B4-BE49-F238E27FC236}">
                  <a16:creationId xmlns:a16="http://schemas.microsoft.com/office/drawing/2014/main" id="{0DB28EB5-007D-E1A3-1B43-13A6960317E9}"/>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Arc 17">
              <a:extLst>
                <a:ext uri="{FF2B5EF4-FFF2-40B4-BE49-F238E27FC236}">
                  <a16:creationId xmlns:a16="http://schemas.microsoft.com/office/drawing/2014/main" id="{B5A7E809-373A-B623-3766-CF30FDAA10EB}"/>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Arc 18">
              <a:extLst>
                <a:ext uri="{FF2B5EF4-FFF2-40B4-BE49-F238E27FC236}">
                  <a16:creationId xmlns:a16="http://schemas.microsoft.com/office/drawing/2014/main" id="{93CEF93B-B80E-035A-FF60-EEF1EF615D77}"/>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0" name="Arc 19">
              <a:extLst>
                <a:ext uri="{FF2B5EF4-FFF2-40B4-BE49-F238E27FC236}">
                  <a16:creationId xmlns:a16="http://schemas.microsoft.com/office/drawing/2014/main" id="{BAFB1B3D-BB79-C97B-8395-4A58A130AAD1}"/>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2" name="Arc 21">
              <a:extLst>
                <a:ext uri="{FF2B5EF4-FFF2-40B4-BE49-F238E27FC236}">
                  <a16:creationId xmlns:a16="http://schemas.microsoft.com/office/drawing/2014/main" id="{5058C121-2A3B-AC59-790A-F454E0E4910D}"/>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3" name="Arc 22">
              <a:extLst>
                <a:ext uri="{FF2B5EF4-FFF2-40B4-BE49-F238E27FC236}">
                  <a16:creationId xmlns:a16="http://schemas.microsoft.com/office/drawing/2014/main" id="{64F625EA-4806-1F64-7CEA-1D02E08887B3}"/>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2401423"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2401423"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77417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706574"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706574"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4081989"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011725"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011725"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38980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6316876"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6316876"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669761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7622026"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7622026"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800542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2428473380"/>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3C0172F-B0C5-5179-7441-64802A951866}"/>
              </a:ext>
            </a:extLst>
          </p:cNvPr>
          <p:cNvGrpSpPr/>
          <p:nvPr userDrawn="1"/>
        </p:nvGrpSpPr>
        <p:grpSpPr>
          <a:xfrm>
            <a:off x="2105892" y="3111644"/>
            <a:ext cx="7846866" cy="1307812"/>
            <a:chOff x="2105892" y="3357980"/>
            <a:chExt cx="7846866" cy="1307812"/>
          </a:xfrm>
        </p:grpSpPr>
        <p:sp>
          <p:nvSpPr>
            <p:cNvPr id="8" name="Arc 48">
              <a:extLst>
                <a:ext uri="{FF2B5EF4-FFF2-40B4-BE49-F238E27FC236}">
                  <a16:creationId xmlns:a16="http://schemas.microsoft.com/office/drawing/2014/main" id="{9A253063-EE6B-D083-6F61-BBE64C38960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Arc 47">
              <a:extLst>
                <a:ext uri="{FF2B5EF4-FFF2-40B4-BE49-F238E27FC236}">
                  <a16:creationId xmlns:a16="http://schemas.microsoft.com/office/drawing/2014/main" id="{4EDBEE68-316F-FC47-07A7-0FAC8903F7DA}"/>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2" name="Arc 47">
              <a:extLst>
                <a:ext uri="{FF2B5EF4-FFF2-40B4-BE49-F238E27FC236}">
                  <a16:creationId xmlns:a16="http://schemas.microsoft.com/office/drawing/2014/main" id="{1EFE890F-CEFD-D528-19D9-E4CBFABB117D}"/>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7" name="Arc 48">
              <a:extLst>
                <a:ext uri="{FF2B5EF4-FFF2-40B4-BE49-F238E27FC236}">
                  <a16:creationId xmlns:a16="http://schemas.microsoft.com/office/drawing/2014/main" id="{A57667EE-D2C4-239A-030B-7C8B4BBAF00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8" name="Arc 47">
              <a:extLst>
                <a:ext uri="{FF2B5EF4-FFF2-40B4-BE49-F238E27FC236}">
                  <a16:creationId xmlns:a16="http://schemas.microsoft.com/office/drawing/2014/main" id="{00C81707-9191-4714-D517-44546ED45566}"/>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3" name="Arc 48">
              <a:extLst>
                <a:ext uri="{FF2B5EF4-FFF2-40B4-BE49-F238E27FC236}">
                  <a16:creationId xmlns:a16="http://schemas.microsoft.com/office/drawing/2014/main" id="{7FBC14EA-9CCC-BEEB-B54C-53700C77D21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rc 23">
              <a:extLst>
                <a:ext uri="{FF2B5EF4-FFF2-40B4-BE49-F238E27FC236}">
                  <a16:creationId xmlns:a16="http://schemas.microsoft.com/office/drawing/2014/main" id="{B35155D2-A2D3-10AB-5EF6-072F8751001D}"/>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5" name="Arc 24">
              <a:extLst>
                <a:ext uri="{FF2B5EF4-FFF2-40B4-BE49-F238E27FC236}">
                  <a16:creationId xmlns:a16="http://schemas.microsoft.com/office/drawing/2014/main" id="{AB8117C9-E8C5-9596-F171-65CE5050C18D}"/>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9" name="Arc 28">
              <a:extLst>
                <a:ext uri="{FF2B5EF4-FFF2-40B4-BE49-F238E27FC236}">
                  <a16:creationId xmlns:a16="http://schemas.microsoft.com/office/drawing/2014/main" id="{10E889D3-429D-A6B3-DEB6-A47E3EFB5D1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30" name="Arc 29">
              <a:extLst>
                <a:ext uri="{FF2B5EF4-FFF2-40B4-BE49-F238E27FC236}">
                  <a16:creationId xmlns:a16="http://schemas.microsoft.com/office/drawing/2014/main" id="{539BBFBC-57F0-2F45-4572-94B259910D99}"/>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43" name="Arc 42">
              <a:extLst>
                <a:ext uri="{FF2B5EF4-FFF2-40B4-BE49-F238E27FC236}">
                  <a16:creationId xmlns:a16="http://schemas.microsoft.com/office/drawing/2014/main" id="{D40E2498-6077-B609-5EFB-A6A94E3FCD7D}"/>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44" name="Arc 43">
              <a:extLst>
                <a:ext uri="{FF2B5EF4-FFF2-40B4-BE49-F238E27FC236}">
                  <a16:creationId xmlns:a16="http://schemas.microsoft.com/office/drawing/2014/main" id="{59492140-7C6C-86CC-854C-D950D30A7216}"/>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817226"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817226"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13121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3126024"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3126024"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343761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434822"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434822"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744014"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5743620"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5743620"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050412"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7052418"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7052418"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735681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8361218"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8361218"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866320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4166445593"/>
      </p:ext>
    </p:extLst>
  </p:cSld>
  <p:clrMapOvr>
    <a:masterClrMapping/>
  </p:clrMapOvr>
  <p:extLst>
    <p:ext uri="{DCECCB84-F9BA-43D5-87BE-67443E8EF086}">
      <p15:sldGuideLst xmlns:p15="http://schemas.microsoft.com/office/powerpoint/2012/main">
        <p15:guide id="1" pos="1731" userDrawn="1">
          <p15:clr>
            <a:srgbClr val="FBAE40"/>
          </p15:clr>
        </p15:guide>
        <p15:guide id="2" pos="5858" userDrawn="1">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90778"/>
            <a:ext cx="10873181"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90363"/>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Tree>
    <p:extLst>
      <p:ext uri="{BB962C8B-B14F-4D97-AF65-F5344CB8AC3E}">
        <p14:creationId xmlns:p14="http://schemas.microsoft.com/office/powerpoint/2010/main" val="2752192730"/>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dirty="0"/>
              <a:t>PRESENTATION TITLE</a:t>
            </a:r>
          </a:p>
        </p:txBody>
      </p:sp>
    </p:spTree>
    <p:extLst>
      <p:ext uri="{BB962C8B-B14F-4D97-AF65-F5344CB8AC3E}">
        <p14:creationId xmlns:p14="http://schemas.microsoft.com/office/powerpoint/2010/main" val="127295938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703EF-DD34-C581-1EE9-F11C4B529D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4477E2-307A-E51D-90A4-4F13644A85A0}"/>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4" name="Footer Placeholder 3">
            <a:extLst>
              <a:ext uri="{FF2B5EF4-FFF2-40B4-BE49-F238E27FC236}">
                <a16:creationId xmlns:a16="http://schemas.microsoft.com/office/drawing/2014/main" id="{CC55C6DC-B3AD-B84A-B875-8BB58EDC532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B4F759D-0402-1A30-F9DA-123405835B84}"/>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3075464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7ADCB5-2497-9682-0FD4-8CFA835877D1}"/>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3" name="Footer Placeholder 2">
            <a:extLst>
              <a:ext uri="{FF2B5EF4-FFF2-40B4-BE49-F238E27FC236}">
                <a16:creationId xmlns:a16="http://schemas.microsoft.com/office/drawing/2014/main" id="{E0D2FBF1-08A2-18D2-CE10-E8814CA06C3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AFDB62D-77DE-4FED-AC61-11BEA8B51BC1}"/>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360752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341F-86D2-CA03-FC94-98D44D3AE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F5353-17A4-442E-C649-8664540178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7D8849-BC43-19F8-F6D9-6EBB3981F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F738E6-CDD1-DC80-85B6-DA6D9F3BE336}"/>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6" name="Footer Placeholder 5">
            <a:extLst>
              <a:ext uri="{FF2B5EF4-FFF2-40B4-BE49-F238E27FC236}">
                <a16:creationId xmlns:a16="http://schemas.microsoft.com/office/drawing/2014/main" id="{3F3C9233-3C2A-9377-07ED-C20B5DF1728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2C29D6C-9A44-E19C-E091-416B164A7486}"/>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2054807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4408D-5C2F-CA5E-2DEE-0FEF6E196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739233-5116-7C0B-B16C-8278B38DF5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2087881F-0E4B-6045-7321-4DF5168C38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1605BB-CA62-157A-2256-AB88A9E9EF01}"/>
              </a:ext>
            </a:extLst>
          </p:cNvPr>
          <p:cNvSpPr>
            <a:spLocks noGrp="1"/>
          </p:cNvSpPr>
          <p:nvPr>
            <p:ph type="dt" sz="half" idx="10"/>
          </p:nvPr>
        </p:nvSpPr>
        <p:spPr/>
        <p:txBody>
          <a:bodyPr/>
          <a:lstStyle/>
          <a:p>
            <a:fld id="{AD44E907-55A7-4E08-9E36-44B8607E3EBC}" type="datetimeFigureOut">
              <a:rPr lang="en-US" smtClean="0"/>
              <a:t>4/8/2025</a:t>
            </a:fld>
            <a:endParaRPr lang="en-US" dirty="0"/>
          </a:p>
        </p:txBody>
      </p:sp>
      <p:sp>
        <p:nvSpPr>
          <p:cNvPr id="6" name="Footer Placeholder 5">
            <a:extLst>
              <a:ext uri="{FF2B5EF4-FFF2-40B4-BE49-F238E27FC236}">
                <a16:creationId xmlns:a16="http://schemas.microsoft.com/office/drawing/2014/main" id="{16FA7858-5B06-4DF3-48E3-89E0F64252B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162706-13B8-9F13-F080-B979DEA318DE}"/>
              </a:ext>
            </a:extLst>
          </p:cNvPr>
          <p:cNvSpPr>
            <a:spLocks noGrp="1"/>
          </p:cNvSpPr>
          <p:nvPr>
            <p:ph type="sldNum" sz="quarter" idx="12"/>
          </p:nvPr>
        </p:nvSpPr>
        <p:spPr/>
        <p:txBody>
          <a:bodyPr/>
          <a:lstStyle/>
          <a:p>
            <a:fld id="{515AF878-A624-45EE-9BE4-5FAE9307F0DA}" type="slidenum">
              <a:rPr lang="en-US" smtClean="0"/>
              <a:t>‹#›</a:t>
            </a:fld>
            <a:endParaRPr lang="en-US" dirty="0"/>
          </a:p>
        </p:txBody>
      </p:sp>
    </p:spTree>
    <p:extLst>
      <p:ext uri="{BB962C8B-B14F-4D97-AF65-F5344CB8AC3E}">
        <p14:creationId xmlns:p14="http://schemas.microsoft.com/office/powerpoint/2010/main" val="184520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73C6C5-FBB9-C846-2E98-29EAFE774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7E1521-45C0-BDD2-2A9A-E36CE3325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6AB53-FA47-1770-B2A1-FFD46D4500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44E907-55A7-4E08-9E36-44B8607E3EBC}" type="datetimeFigureOut">
              <a:rPr lang="en-US" smtClean="0"/>
              <a:t>4/8/2025</a:t>
            </a:fld>
            <a:endParaRPr lang="en-US" dirty="0"/>
          </a:p>
        </p:txBody>
      </p:sp>
      <p:sp>
        <p:nvSpPr>
          <p:cNvPr id="5" name="Footer Placeholder 4">
            <a:extLst>
              <a:ext uri="{FF2B5EF4-FFF2-40B4-BE49-F238E27FC236}">
                <a16:creationId xmlns:a16="http://schemas.microsoft.com/office/drawing/2014/main" id="{A5F8EEF6-8642-5C84-F619-1CFB8302C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7A464AAE-8A9C-5C31-1C54-280AECC82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5AF878-A624-45EE-9BE4-5FAE9307F0DA}" type="slidenum">
              <a:rPr lang="en-US" smtClean="0"/>
              <a:t>‹#›</a:t>
            </a:fld>
            <a:endParaRPr lang="en-US" dirty="0"/>
          </a:p>
        </p:txBody>
      </p:sp>
    </p:spTree>
    <p:extLst>
      <p:ext uri="{BB962C8B-B14F-4D97-AF65-F5344CB8AC3E}">
        <p14:creationId xmlns:p14="http://schemas.microsoft.com/office/powerpoint/2010/main" val="4824160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20000"/>
            <a:lumOff val="80000"/>
            <a:alpha val="1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31CA77-4526-60BD-4614-F242B74D161D}"/>
              </a:ext>
            </a:extLst>
          </p:cNvPr>
          <p:cNvSpPr/>
          <p:nvPr userDrawn="1"/>
        </p:nvSpPr>
        <p:spPr>
          <a:xfrm>
            <a:off x="0" y="6235700"/>
            <a:ext cx="12192000" cy="622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60400" y="584200"/>
            <a:ext cx="10398125" cy="1107017"/>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60400" y="1825625"/>
            <a:ext cx="10398125" cy="35591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grpSp>
        <p:nvGrpSpPr>
          <p:cNvPr id="16" name="Group 15" hidden="1">
            <a:extLst>
              <a:ext uri="{FF2B5EF4-FFF2-40B4-BE49-F238E27FC236}">
                <a16:creationId xmlns:a16="http://schemas.microsoft.com/office/drawing/2014/main" id="{9CBE7AA2-3D9C-E4A5-8EC5-AE78D1FAF192}"/>
              </a:ext>
            </a:extLst>
          </p:cNvPr>
          <p:cNvGrpSpPr/>
          <p:nvPr userDrawn="1"/>
        </p:nvGrpSpPr>
        <p:grpSpPr>
          <a:xfrm>
            <a:off x="0" y="0"/>
            <a:ext cx="12192000" cy="6858000"/>
            <a:chOff x="0" y="0"/>
            <a:chExt cx="12192000" cy="6858000"/>
          </a:xfrm>
        </p:grpSpPr>
        <p:grpSp>
          <p:nvGrpSpPr>
            <p:cNvPr id="17" name="Group 16" hidden="1">
              <a:extLst>
                <a:ext uri="{FF2B5EF4-FFF2-40B4-BE49-F238E27FC236}">
                  <a16:creationId xmlns:a16="http://schemas.microsoft.com/office/drawing/2014/main" id="{DC1AF556-CC80-A678-A2D5-5C8C86BAAE45}"/>
                </a:ext>
              </a:extLst>
            </p:cNvPr>
            <p:cNvGrpSpPr/>
            <p:nvPr userDrawn="1"/>
          </p:nvGrpSpPr>
          <p:grpSpPr>
            <a:xfrm>
              <a:off x="0" y="0"/>
              <a:ext cx="12192000" cy="6858000"/>
              <a:chOff x="0" y="0"/>
              <a:chExt cx="5166360" cy="6858000"/>
            </a:xfrm>
            <a:noFill/>
          </p:grpSpPr>
          <p:sp>
            <p:nvSpPr>
              <p:cNvPr id="19" name="Rectangle 18" hidden="1">
                <a:extLst>
                  <a:ext uri="{FF2B5EF4-FFF2-40B4-BE49-F238E27FC236}">
                    <a16:creationId xmlns:a16="http://schemas.microsoft.com/office/drawing/2014/main" id="{F152FD21-286B-1EF4-488B-A51A1DBD5450}"/>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0" name="Rectangle 19" hidden="1">
                <a:extLst>
                  <a:ext uri="{FF2B5EF4-FFF2-40B4-BE49-F238E27FC236}">
                    <a16:creationId xmlns:a16="http://schemas.microsoft.com/office/drawing/2014/main" id="{8BF54D69-F9E7-0DE6-C3A7-60EE2CD7A94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20" hidden="1">
                <a:extLst>
                  <a:ext uri="{FF2B5EF4-FFF2-40B4-BE49-F238E27FC236}">
                    <a16:creationId xmlns:a16="http://schemas.microsoft.com/office/drawing/2014/main" id="{6B753A8C-3034-646A-9496-4E86765F30FA}"/>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Rectangle 21" hidden="1">
                <a:extLst>
                  <a:ext uri="{FF2B5EF4-FFF2-40B4-BE49-F238E27FC236}">
                    <a16:creationId xmlns:a16="http://schemas.microsoft.com/office/drawing/2014/main" id="{F5A778D6-81DE-8B52-4635-AF9B44897873}"/>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Rectangle 22" hidden="1">
                <a:extLst>
                  <a:ext uri="{FF2B5EF4-FFF2-40B4-BE49-F238E27FC236}">
                    <a16:creationId xmlns:a16="http://schemas.microsoft.com/office/drawing/2014/main" id="{6FD8563E-664B-9D68-5E75-8203C4796A0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hidden="1">
                <a:extLst>
                  <a:ext uri="{FF2B5EF4-FFF2-40B4-BE49-F238E27FC236}">
                    <a16:creationId xmlns:a16="http://schemas.microsoft.com/office/drawing/2014/main" id="{42D21107-5BDC-FC32-29DD-C1E608644F37}"/>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8" name="Frame 17" hidden="1">
              <a:extLst>
                <a:ext uri="{FF2B5EF4-FFF2-40B4-BE49-F238E27FC236}">
                  <a16:creationId xmlns:a16="http://schemas.microsoft.com/office/drawing/2014/main" id="{82A4C640-D8FF-346F-1885-79B3B285F1FF}"/>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4" name="Footer Placeholder 4">
            <a:extLst>
              <a:ext uri="{FF2B5EF4-FFF2-40B4-BE49-F238E27FC236}">
                <a16:creationId xmlns:a16="http://schemas.microsoft.com/office/drawing/2014/main" id="{3B6C1C88-2ECB-FD04-A6A6-62C080CC9E13}"/>
              </a:ext>
            </a:extLst>
          </p:cNvPr>
          <p:cNvSpPr>
            <a:spLocks noGrp="1"/>
          </p:cNvSpPr>
          <p:nvPr>
            <p:ph type="ftr" sz="quarter" idx="3"/>
          </p:nvPr>
        </p:nvSpPr>
        <p:spPr>
          <a:xfrm>
            <a:off x="584200" y="6364288"/>
            <a:ext cx="54356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dirty="0"/>
              <a:t>PRESENTATION TITLE</a:t>
            </a:r>
          </a:p>
        </p:txBody>
      </p:sp>
      <p:pic>
        <p:nvPicPr>
          <p:cNvPr id="5" name="Picture 4">
            <a:extLst>
              <a:ext uri="{FF2B5EF4-FFF2-40B4-BE49-F238E27FC236}">
                <a16:creationId xmlns:a16="http://schemas.microsoft.com/office/drawing/2014/main" id="{72D0200D-1894-E78A-4396-9F667379D94F}"/>
              </a:ext>
            </a:extLst>
          </p:cNvPr>
          <p:cNvPicPr>
            <a:picLocks noChangeAspect="1"/>
          </p:cNvPicPr>
          <p:nvPr userDrawn="1"/>
        </p:nvPicPr>
        <p:blipFill>
          <a:blip r:embed="rId44">
            <a:extLst>
              <a:ext uri="{28A0092B-C50C-407E-A947-70E740481C1C}">
                <a14:useLocalDpi xmlns:a14="http://schemas.microsoft.com/office/drawing/2010/main" val="0"/>
              </a:ext>
            </a:extLst>
          </a:blip>
          <a:stretch>
            <a:fillRect/>
          </a:stretch>
        </p:blipFill>
        <p:spPr>
          <a:xfrm>
            <a:off x="8515350" y="6364288"/>
            <a:ext cx="2543175" cy="457200"/>
          </a:xfrm>
          <a:prstGeom prst="rect">
            <a:avLst/>
          </a:prstGeom>
        </p:spPr>
      </p:pic>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661" r:id="rId1"/>
    <p:sldLayoutId id="2147483710" r:id="rId2"/>
    <p:sldLayoutId id="2147483709" r:id="rId3"/>
    <p:sldLayoutId id="2147483677" r:id="rId4"/>
    <p:sldLayoutId id="2147483711" r:id="rId5"/>
    <p:sldLayoutId id="2147483712" r:id="rId6"/>
    <p:sldLayoutId id="2147483687" r:id="rId7"/>
    <p:sldLayoutId id="2147483704" r:id="rId8"/>
    <p:sldLayoutId id="2147483697" r:id="rId9"/>
    <p:sldLayoutId id="2147483713" r:id="rId10"/>
    <p:sldLayoutId id="2147483714" r:id="rId11"/>
    <p:sldLayoutId id="2147483702" r:id="rId12"/>
    <p:sldLayoutId id="2147483703" r:id="rId13"/>
    <p:sldLayoutId id="2147483701" r:id="rId14"/>
    <p:sldLayoutId id="2147483715" r:id="rId15"/>
    <p:sldLayoutId id="2147483716" r:id="rId16"/>
    <p:sldLayoutId id="2147483662" r:id="rId17"/>
    <p:sldLayoutId id="2147483686" r:id="rId18"/>
    <p:sldLayoutId id="2147483679" r:id="rId19"/>
    <p:sldLayoutId id="2147483683" r:id="rId20"/>
    <p:sldLayoutId id="2147483680" r:id="rId21"/>
    <p:sldLayoutId id="2147483684" r:id="rId22"/>
    <p:sldLayoutId id="2147483678" r:id="rId23"/>
    <p:sldLayoutId id="2147483681" r:id="rId24"/>
    <p:sldLayoutId id="2147483682" r:id="rId25"/>
    <p:sldLayoutId id="2147483698" r:id="rId26"/>
    <p:sldLayoutId id="2147483685" r:id="rId27"/>
    <p:sldLayoutId id="2147483688" r:id="rId28"/>
    <p:sldLayoutId id="2147483689" r:id="rId29"/>
    <p:sldLayoutId id="2147483690" r:id="rId30"/>
    <p:sldLayoutId id="2147483699" r:id="rId31"/>
    <p:sldLayoutId id="2147483700" r:id="rId32"/>
    <p:sldLayoutId id="2147483696" r:id="rId33"/>
    <p:sldLayoutId id="2147483691" r:id="rId34"/>
    <p:sldLayoutId id="2147483692" r:id="rId35"/>
    <p:sldLayoutId id="2147483693" r:id="rId36"/>
    <p:sldLayoutId id="2147483705" r:id="rId37"/>
    <p:sldLayoutId id="2147483706" r:id="rId38"/>
    <p:sldLayoutId id="2147483707" r:id="rId39"/>
    <p:sldLayoutId id="2147483708" r:id="rId40"/>
    <p:sldLayoutId id="2147483694" r:id="rId41"/>
    <p:sldLayoutId id="2147483695" r:id="rId42"/>
  </p:sldLayoutIdLst>
  <p:hf hdr="0" dt="0"/>
  <p:txStyles>
    <p:titleStyle>
      <a:lvl1pPr algn="l" defTabSz="914446" rtl="0" eaLnBrk="1" latinLnBrk="0" hangingPunct="1">
        <a:lnSpc>
          <a:spcPct val="90000"/>
        </a:lnSpc>
        <a:spcBef>
          <a:spcPct val="0"/>
        </a:spcBef>
        <a:buNone/>
        <a:defRPr sz="4400" kern="1200">
          <a:solidFill>
            <a:schemeClr val="accent4"/>
          </a:solidFill>
          <a:latin typeface="+mj-lt"/>
          <a:ea typeface="+mj-ea"/>
          <a:cs typeface="+mj-cs"/>
        </a:defRPr>
      </a:lvl1pPr>
    </p:titleStyle>
    <p:body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accent4"/>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368" userDrawn="1">
          <p15:clr>
            <a:srgbClr val="F26B43"/>
          </p15:clr>
        </p15:guide>
        <p15:guide id="5" orient="horz" pos="3928" userDrawn="1">
          <p15:clr>
            <a:srgbClr val="F26B43"/>
          </p15:clr>
        </p15:guide>
        <p15:guide id="6" orient="horz" pos="2160" userDrawn="1">
          <p15:clr>
            <a:srgbClr val="F26B43"/>
          </p15:clr>
        </p15:guide>
        <p15:guide id="7" pos="1277" userDrawn="1">
          <p15:clr>
            <a:srgbClr val="F26B43"/>
          </p15:clr>
        </p15:guide>
        <p15:guide id="8" pos="2570" userDrawn="1">
          <p15:clr>
            <a:srgbClr val="F26B43"/>
          </p15:clr>
        </p15:guide>
        <p15:guide id="9" pos="3840" userDrawn="1">
          <p15:clr>
            <a:srgbClr val="F26B43"/>
          </p15:clr>
        </p15:guide>
        <p15:guide id="10" pos="5110" userDrawn="1">
          <p15:clr>
            <a:srgbClr val="F26B43"/>
          </p15:clr>
        </p15:guide>
        <p15:guide id="11" pos="6403"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
          </a:schemeClr>
        </a:solidFill>
        <a:effectLst/>
      </p:bgPr>
    </p:bg>
    <p:spTree>
      <p:nvGrpSpPr>
        <p:cNvPr id="1" name=""/>
        <p:cNvGrpSpPr/>
        <p:nvPr/>
      </p:nvGrpSpPr>
      <p:grpSpPr>
        <a:xfrm>
          <a:off x="0" y="0"/>
          <a:ext cx="0" cy="0"/>
          <a:chOff x="0" y="0"/>
          <a:chExt cx="0" cy="0"/>
        </a:xfrm>
      </p:grpSpPr>
      <p:pic>
        <p:nvPicPr>
          <p:cNvPr id="28" name="Picture Placeholder 27" descr="A computer graphics of a robot&#10;&#10;AI-generated content may be incorrect.">
            <a:extLst>
              <a:ext uri="{FF2B5EF4-FFF2-40B4-BE49-F238E27FC236}">
                <a16:creationId xmlns:a16="http://schemas.microsoft.com/office/drawing/2014/main" id="{050D4E15-8375-E382-AFBB-5C5A8B6DCD80}"/>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b="35501"/>
          <a:stretch/>
        </p:blipFill>
        <p:spPr>
          <a:xfrm>
            <a:off x="0" y="0"/>
            <a:ext cx="12191980" cy="2968532"/>
          </a:xfrm>
          <a:noFill/>
        </p:spPr>
      </p:pic>
      <p:sp>
        <p:nvSpPr>
          <p:cNvPr id="3" name="Text Placeholder 2">
            <a:extLst>
              <a:ext uri="{FF2B5EF4-FFF2-40B4-BE49-F238E27FC236}">
                <a16:creationId xmlns:a16="http://schemas.microsoft.com/office/drawing/2014/main" id="{B5990879-74FC-D957-5F90-B61E1179D731}"/>
              </a:ext>
            </a:extLst>
          </p:cNvPr>
          <p:cNvSpPr>
            <a:spLocks noGrp="1"/>
          </p:cNvSpPr>
          <p:nvPr>
            <p:ph type="body" sz="quarter" idx="14"/>
          </p:nvPr>
        </p:nvSpPr>
        <p:spPr>
          <a:xfrm>
            <a:off x="4679095" y="4884406"/>
            <a:ext cx="2289473" cy="1991434"/>
          </a:xfrm>
        </p:spPr>
        <p:txBody>
          <a:bodyPr>
            <a:normAutofit fontScale="85000" lnSpcReduction="10000"/>
          </a:bodyPr>
          <a:lstStyle/>
          <a:p>
            <a:pPr algn="ctr">
              <a:lnSpc>
                <a:spcPct val="150000"/>
              </a:lnSpc>
            </a:pPr>
            <a:r>
              <a:rPr lang="en-US" b="1" dirty="0">
                <a:solidFill>
                  <a:srgbClr val="003566"/>
                </a:solidFill>
              </a:rPr>
              <a:t>Presentation by</a:t>
            </a:r>
            <a:r>
              <a:rPr lang="ar-EG" b="1" dirty="0">
                <a:solidFill>
                  <a:srgbClr val="003566"/>
                </a:solidFill>
              </a:rPr>
              <a:t> </a:t>
            </a:r>
            <a:endParaRPr lang="en-US" b="1" dirty="0">
              <a:solidFill>
                <a:srgbClr val="003566"/>
              </a:solidFill>
            </a:endParaRPr>
          </a:p>
          <a:p>
            <a:pPr algn="ctr">
              <a:lnSpc>
                <a:spcPct val="150000"/>
              </a:lnSpc>
            </a:pPr>
            <a:r>
              <a:rPr lang="en-US" dirty="0"/>
              <a:t>Kareem Ashraf</a:t>
            </a:r>
          </a:p>
          <a:p>
            <a:pPr algn="ctr">
              <a:lnSpc>
                <a:spcPct val="150000"/>
              </a:lnSpc>
            </a:pPr>
            <a:r>
              <a:rPr lang="en-US" dirty="0"/>
              <a:t>Mahmoud Walid</a:t>
            </a:r>
          </a:p>
          <a:p>
            <a:pPr algn="ctr">
              <a:lnSpc>
                <a:spcPct val="150000"/>
              </a:lnSpc>
            </a:pPr>
            <a:r>
              <a:rPr lang="en-US" dirty="0"/>
              <a:t>Muhamed El-</a:t>
            </a:r>
            <a:r>
              <a:rPr lang="en-US" dirty="0" err="1"/>
              <a:t>sakka</a:t>
            </a:r>
            <a:r>
              <a:rPr lang="en-US" dirty="0"/>
              <a:t> </a:t>
            </a:r>
          </a:p>
          <a:p>
            <a:pPr algn="ctr">
              <a:lnSpc>
                <a:spcPct val="150000"/>
              </a:lnSpc>
            </a:pPr>
            <a:r>
              <a:rPr lang="en-US" dirty="0"/>
              <a:t>Muhamed Shokry </a:t>
            </a:r>
          </a:p>
          <a:p>
            <a:pPr algn="ctr">
              <a:lnSpc>
                <a:spcPct val="150000"/>
              </a:lnSpc>
            </a:pPr>
            <a:r>
              <a:rPr lang="en-US" dirty="0"/>
              <a:t>Jihad Ismail</a:t>
            </a:r>
          </a:p>
        </p:txBody>
      </p:sp>
      <p:sp>
        <p:nvSpPr>
          <p:cNvPr id="4" name="Title 3">
            <a:extLst>
              <a:ext uri="{FF2B5EF4-FFF2-40B4-BE49-F238E27FC236}">
                <a16:creationId xmlns:a16="http://schemas.microsoft.com/office/drawing/2014/main" id="{7E6BFFC4-7393-44B8-CD04-08B3A7BB8087}"/>
              </a:ext>
            </a:extLst>
          </p:cNvPr>
          <p:cNvSpPr>
            <a:spLocks noGrp="1"/>
          </p:cNvSpPr>
          <p:nvPr>
            <p:ph type="ctrTitle"/>
          </p:nvPr>
        </p:nvSpPr>
        <p:spPr>
          <a:xfrm>
            <a:off x="526772" y="3402594"/>
            <a:ext cx="12191979" cy="1029910"/>
          </a:xfrm>
        </p:spPr>
        <p:txBody>
          <a:bodyPr anchor="b">
            <a:normAutofit/>
          </a:bodyPr>
          <a:lstStyle/>
          <a:p>
            <a:r>
              <a:rPr lang="en-US" sz="2900" dirty="0"/>
              <a:t>Graduation Project on manufacturing Downtime Analysis</a:t>
            </a:r>
          </a:p>
        </p:txBody>
      </p:sp>
      <p:sp>
        <p:nvSpPr>
          <p:cNvPr id="5" name="Text Placeholder 4">
            <a:extLst>
              <a:ext uri="{FF2B5EF4-FFF2-40B4-BE49-F238E27FC236}">
                <a16:creationId xmlns:a16="http://schemas.microsoft.com/office/drawing/2014/main" id="{07E0A25F-266E-FD7E-1FD1-A40968E41104}"/>
              </a:ext>
            </a:extLst>
          </p:cNvPr>
          <p:cNvSpPr>
            <a:spLocks noGrp="1"/>
          </p:cNvSpPr>
          <p:nvPr>
            <p:ph type="body" sz="quarter" idx="15"/>
          </p:nvPr>
        </p:nvSpPr>
        <p:spPr>
          <a:xfrm>
            <a:off x="10731139" y="5828051"/>
            <a:ext cx="1458829" cy="379908"/>
          </a:xfrm>
        </p:spPr>
        <p:txBody>
          <a:bodyPr>
            <a:normAutofit/>
          </a:bodyPr>
          <a:lstStyle/>
          <a:p>
            <a:pPr>
              <a:spcAft>
                <a:spcPts val="600"/>
              </a:spcAft>
            </a:pPr>
            <a:r>
              <a:rPr lang="en-US" dirty="0"/>
              <a:t>April - 2025</a:t>
            </a:r>
          </a:p>
        </p:txBody>
      </p:sp>
      <p:sp>
        <p:nvSpPr>
          <p:cNvPr id="6" name="Slide Number Placeholder 5">
            <a:extLst>
              <a:ext uri="{FF2B5EF4-FFF2-40B4-BE49-F238E27FC236}">
                <a16:creationId xmlns:a16="http://schemas.microsoft.com/office/drawing/2014/main" id="{418A1D23-0A7A-4D4E-490E-AF620D4B08EF}"/>
              </a:ext>
            </a:extLst>
          </p:cNvPr>
          <p:cNvSpPr>
            <a:spLocks noGrp="1"/>
          </p:cNvSpPr>
          <p:nvPr>
            <p:ph type="sldNum" sz="quarter" idx="4"/>
          </p:nvPr>
        </p:nvSpPr>
        <p:spPr>
          <a:xfrm>
            <a:off x="11058525" y="6409951"/>
            <a:ext cx="546100" cy="273799"/>
          </a:xfrm>
        </p:spPr>
        <p:txBody>
          <a:bodyPr anchor="b">
            <a:normAutofit/>
          </a:bodyPr>
          <a:lstStyle/>
          <a:p>
            <a:pPr>
              <a:lnSpc>
                <a:spcPct val="90000"/>
              </a:lnSpc>
              <a:spcAft>
                <a:spcPts val="600"/>
              </a:spcAft>
            </a:pPr>
            <a:fld id="{5E0C3BBE-9543-48E5-A6E1-C646F9A01966}" type="slidenum">
              <a:rPr lang="en-ID" smtClean="0"/>
              <a:pPr>
                <a:lnSpc>
                  <a:spcPct val="90000"/>
                </a:lnSpc>
                <a:spcAft>
                  <a:spcPts val="600"/>
                </a:spcAft>
              </a:pPr>
              <a:t>1</a:t>
            </a:fld>
            <a:endParaRPr lang="en-ID"/>
          </a:p>
        </p:txBody>
      </p:sp>
    </p:spTree>
    <p:extLst>
      <p:ext uri="{BB962C8B-B14F-4D97-AF65-F5344CB8AC3E}">
        <p14:creationId xmlns:p14="http://schemas.microsoft.com/office/powerpoint/2010/main" val="1931470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F10C7A-A228-83AC-567B-EF4E514A42E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59995-9199-B69F-6277-B37776FEB88D}"/>
              </a:ext>
            </a:extLst>
          </p:cNvPr>
          <p:cNvSpPr>
            <a:spLocks noGrp="1"/>
          </p:cNvSpPr>
          <p:nvPr>
            <p:ph type="sldNum" sz="quarter" idx="4"/>
          </p:nvPr>
        </p:nvSpPr>
        <p:spPr/>
        <p:txBody>
          <a:bodyPr/>
          <a:lstStyle/>
          <a:p>
            <a:fld id="{5E0C3BBE-9543-48E5-A6E1-C646F9A01966}" type="slidenum">
              <a:rPr lang="en-ID" smtClean="0"/>
              <a:pPr/>
              <a:t>10</a:t>
            </a:fld>
            <a:endParaRPr lang="en-ID" dirty="0"/>
          </a:p>
        </p:txBody>
      </p:sp>
      <p:sp>
        <p:nvSpPr>
          <p:cNvPr id="3" name="Footer Placeholder 2">
            <a:extLst>
              <a:ext uri="{FF2B5EF4-FFF2-40B4-BE49-F238E27FC236}">
                <a16:creationId xmlns:a16="http://schemas.microsoft.com/office/drawing/2014/main" id="{7A0FAC16-E5DC-3590-FB6B-8B6E0C87E86C}"/>
              </a:ext>
            </a:extLst>
          </p:cNvPr>
          <p:cNvSpPr>
            <a:spLocks noGrp="1"/>
          </p:cNvSpPr>
          <p:nvPr>
            <p:ph type="ftr" sz="quarter" idx="3"/>
          </p:nvPr>
        </p:nvSpPr>
        <p:spPr>
          <a:xfrm>
            <a:off x="8446175" y="6364287"/>
            <a:ext cx="3005716" cy="365125"/>
          </a:xfrm>
        </p:spPr>
        <p:txBody>
          <a:bodyPr/>
          <a:lstStyle/>
          <a:p>
            <a:r>
              <a:rPr lang="en-US" dirty="0"/>
              <a:t>Graduation Project on Downtime Analysis</a:t>
            </a:r>
          </a:p>
        </p:txBody>
      </p:sp>
      <p:sp>
        <p:nvSpPr>
          <p:cNvPr id="4" name="Title 3">
            <a:extLst>
              <a:ext uri="{FF2B5EF4-FFF2-40B4-BE49-F238E27FC236}">
                <a16:creationId xmlns:a16="http://schemas.microsoft.com/office/drawing/2014/main" id="{25164E95-C32D-CC42-C46B-63412890B3B1}"/>
              </a:ext>
            </a:extLst>
          </p:cNvPr>
          <p:cNvSpPr>
            <a:spLocks noGrp="1"/>
          </p:cNvSpPr>
          <p:nvPr>
            <p:ph type="title"/>
          </p:nvPr>
        </p:nvSpPr>
        <p:spPr>
          <a:xfrm>
            <a:off x="584200" y="587888"/>
            <a:ext cx="2289548" cy="1818672"/>
          </a:xfrm>
        </p:spPr>
        <p:txBody>
          <a:bodyPr/>
          <a:lstStyle/>
          <a:p>
            <a:r>
              <a:rPr lang="en-US" sz="2400" dirty="0"/>
              <a:t>Operational Efficiency Dashboards</a:t>
            </a:r>
            <a:br>
              <a:rPr lang="ar-EG" sz="2400" dirty="0"/>
            </a:br>
            <a:r>
              <a:rPr lang="ar-EG" sz="2400" dirty="0"/>
              <a:t> </a:t>
            </a:r>
            <a:r>
              <a:rPr lang="en-US" sz="2400" dirty="0"/>
              <a:t>(</a:t>
            </a:r>
            <a:r>
              <a:rPr lang="en-US" sz="1600" dirty="0"/>
              <a:t>page3)</a:t>
            </a:r>
            <a:r>
              <a:rPr lang="en-US" sz="2400" dirty="0"/>
              <a:t> </a:t>
            </a:r>
          </a:p>
        </p:txBody>
      </p:sp>
      <p:sp>
        <p:nvSpPr>
          <p:cNvPr id="12" name="Text Placeholder 4">
            <a:extLst>
              <a:ext uri="{FF2B5EF4-FFF2-40B4-BE49-F238E27FC236}">
                <a16:creationId xmlns:a16="http://schemas.microsoft.com/office/drawing/2014/main" id="{18E4F3F1-B348-3A1E-A323-8B1273FD7082}"/>
              </a:ext>
            </a:extLst>
          </p:cNvPr>
          <p:cNvSpPr>
            <a:spLocks noGrp="1"/>
          </p:cNvSpPr>
          <p:nvPr>
            <p:ph type="body" sz="quarter" idx="39"/>
          </p:nvPr>
        </p:nvSpPr>
        <p:spPr>
          <a:xfrm>
            <a:off x="376305" y="3043458"/>
            <a:ext cx="6439384" cy="610408"/>
          </a:xfrm>
        </p:spPr>
        <p:txBody>
          <a:bodyPr numCol="2"/>
          <a:lstStyle/>
          <a:p>
            <a:r>
              <a:rPr lang="en-US" dirty="0"/>
              <a:t>Productivity Insights Dashboard</a:t>
            </a:r>
          </a:p>
        </p:txBody>
      </p:sp>
      <p:sp>
        <p:nvSpPr>
          <p:cNvPr id="13" name="Text Placeholder 5">
            <a:extLst>
              <a:ext uri="{FF2B5EF4-FFF2-40B4-BE49-F238E27FC236}">
                <a16:creationId xmlns:a16="http://schemas.microsoft.com/office/drawing/2014/main" id="{B92C4C7F-76CD-6313-61D1-B9B5260DCE27}"/>
              </a:ext>
            </a:extLst>
          </p:cNvPr>
          <p:cNvSpPr>
            <a:spLocks noGrp="1"/>
          </p:cNvSpPr>
          <p:nvPr>
            <p:ph type="body" sz="quarter" idx="40"/>
          </p:nvPr>
        </p:nvSpPr>
        <p:spPr>
          <a:xfrm>
            <a:off x="373079" y="3653866"/>
            <a:ext cx="5722921" cy="2756085"/>
          </a:xfrm>
        </p:spPr>
        <p:txBody>
          <a:bodyPr/>
          <a:lstStyle/>
          <a:p>
            <a:pPr>
              <a:lnSpc>
                <a:spcPct val="150000"/>
              </a:lnSpc>
            </a:pPr>
            <a:r>
              <a:rPr lang="en-US" dirty="0">
                <a:solidFill>
                  <a:srgbClr val="FFC300"/>
                </a:solidFill>
              </a:rPr>
              <a:t>•</a:t>
            </a:r>
            <a:r>
              <a:rPr lang="en-US" dirty="0"/>
              <a:t>Average operator efficiency: 80%, line efficiency: 83.4%, while actual batch efficiency dropped to 67.1% — revealing a performance gap.	</a:t>
            </a:r>
            <a:endParaRPr lang="ar-EG" dirty="0"/>
          </a:p>
          <a:p>
            <a:pPr>
              <a:lnSpc>
                <a:spcPct val="150000"/>
              </a:lnSpc>
            </a:pPr>
            <a:r>
              <a:rPr lang="en-US" dirty="0">
                <a:solidFill>
                  <a:srgbClr val="FFC300"/>
                </a:solidFill>
              </a:rPr>
              <a:t>•</a:t>
            </a:r>
            <a:r>
              <a:rPr lang="en-US" dirty="0"/>
              <a:t>Most produced flavor: Cola (20 batches).	</a:t>
            </a:r>
            <a:endParaRPr lang="ar-EG" dirty="0"/>
          </a:p>
          <a:p>
            <a:pPr>
              <a:lnSpc>
                <a:spcPct val="150000"/>
              </a:lnSpc>
            </a:pPr>
            <a:r>
              <a:rPr lang="en-US" dirty="0">
                <a:solidFill>
                  <a:srgbClr val="FFC300"/>
                </a:solidFill>
              </a:rPr>
              <a:t>•</a:t>
            </a:r>
            <a:r>
              <a:rPr lang="en-US" dirty="0"/>
              <a:t>Product with the highest downtime: CO-600 (494 mins).</a:t>
            </a:r>
            <a:endParaRPr lang="ar-EG" dirty="0"/>
          </a:p>
          <a:p>
            <a:pPr>
              <a:lnSpc>
                <a:spcPct val="150000"/>
              </a:lnSpc>
            </a:pPr>
            <a:r>
              <a:rPr lang="en-US" dirty="0">
                <a:solidFill>
                  <a:srgbClr val="FFC300"/>
                </a:solidFill>
              </a:rPr>
              <a:t>•</a:t>
            </a:r>
            <a:r>
              <a:rPr lang="en-US" dirty="0"/>
              <a:t>These insights support re-evaluating operator assignments and product distribution to improve efficiency.</a:t>
            </a:r>
          </a:p>
        </p:txBody>
      </p:sp>
      <p:pic>
        <p:nvPicPr>
          <p:cNvPr id="11" name="Picture 10">
            <a:extLst>
              <a:ext uri="{FF2B5EF4-FFF2-40B4-BE49-F238E27FC236}">
                <a16:creationId xmlns:a16="http://schemas.microsoft.com/office/drawing/2014/main" id="{833C9D98-F859-DC99-8782-0EB1ABDE7F8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8557" y="0"/>
            <a:ext cx="6008770" cy="4192468"/>
          </a:xfrm>
          <a:prstGeom prst="rect">
            <a:avLst/>
          </a:prstGeom>
        </p:spPr>
      </p:pic>
    </p:spTree>
    <p:extLst>
      <p:ext uri="{BB962C8B-B14F-4D97-AF65-F5344CB8AC3E}">
        <p14:creationId xmlns:p14="http://schemas.microsoft.com/office/powerpoint/2010/main" val="2088501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8907A-E59F-43D6-8B26-94A36BA9CAA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75346E-145F-22E3-D4A4-AC2B95040FE1}"/>
              </a:ext>
            </a:extLst>
          </p:cNvPr>
          <p:cNvSpPr>
            <a:spLocks noGrp="1"/>
          </p:cNvSpPr>
          <p:nvPr>
            <p:ph type="title"/>
          </p:nvPr>
        </p:nvSpPr>
        <p:spPr>
          <a:xfrm>
            <a:off x="731443" y="2343150"/>
            <a:ext cx="3747959" cy="2171700"/>
          </a:xfrm>
        </p:spPr>
        <p:txBody>
          <a:bodyPr/>
          <a:lstStyle/>
          <a:p>
            <a:r>
              <a:rPr lang="en-US" dirty="0">
                <a:solidFill>
                  <a:srgbClr val="FFC300"/>
                </a:solidFill>
              </a:rPr>
              <a:t>Conclusion</a:t>
            </a:r>
          </a:p>
        </p:txBody>
      </p:sp>
      <p:sp>
        <p:nvSpPr>
          <p:cNvPr id="5" name="Slide Number Placeholder 4">
            <a:extLst>
              <a:ext uri="{FF2B5EF4-FFF2-40B4-BE49-F238E27FC236}">
                <a16:creationId xmlns:a16="http://schemas.microsoft.com/office/drawing/2014/main" id="{F6383DCE-EC80-2FA8-C30C-E69C5536508F}"/>
              </a:ext>
            </a:extLst>
          </p:cNvPr>
          <p:cNvSpPr>
            <a:spLocks noGrp="1"/>
          </p:cNvSpPr>
          <p:nvPr>
            <p:ph type="sldNum" sz="quarter" idx="4"/>
          </p:nvPr>
        </p:nvSpPr>
        <p:spPr/>
        <p:txBody>
          <a:bodyPr/>
          <a:lstStyle/>
          <a:p>
            <a:fld id="{5E0C3BBE-9543-48E5-A6E1-C646F9A01966}" type="slidenum">
              <a:rPr lang="en-ID" smtClean="0"/>
              <a:pPr/>
              <a:t>11</a:t>
            </a:fld>
            <a:endParaRPr lang="en-ID" dirty="0"/>
          </a:p>
        </p:txBody>
      </p:sp>
      <p:sp>
        <p:nvSpPr>
          <p:cNvPr id="6" name="Footer Placeholder 5">
            <a:extLst>
              <a:ext uri="{FF2B5EF4-FFF2-40B4-BE49-F238E27FC236}">
                <a16:creationId xmlns:a16="http://schemas.microsoft.com/office/drawing/2014/main" id="{B72D7616-286E-DCF6-233E-04A676896328}"/>
              </a:ext>
            </a:extLst>
          </p:cNvPr>
          <p:cNvSpPr>
            <a:spLocks noGrp="1"/>
          </p:cNvSpPr>
          <p:nvPr>
            <p:ph type="ftr" sz="quarter" idx="3"/>
          </p:nvPr>
        </p:nvSpPr>
        <p:spPr>
          <a:xfrm>
            <a:off x="8489669" y="6364287"/>
            <a:ext cx="2841906" cy="365125"/>
          </a:xfrm>
        </p:spPr>
        <p:txBody>
          <a:bodyPr/>
          <a:lstStyle/>
          <a:p>
            <a:r>
              <a:rPr lang="en-US" dirty="0"/>
              <a:t>Graduation Project on Downtime Analysis</a:t>
            </a:r>
          </a:p>
        </p:txBody>
      </p:sp>
      <p:sp>
        <p:nvSpPr>
          <p:cNvPr id="20" name="Text Placeholder 19">
            <a:extLst>
              <a:ext uri="{FF2B5EF4-FFF2-40B4-BE49-F238E27FC236}">
                <a16:creationId xmlns:a16="http://schemas.microsoft.com/office/drawing/2014/main" id="{23A98026-FE8B-C030-3C20-7CD9C3C62FA1}"/>
              </a:ext>
            </a:extLst>
          </p:cNvPr>
          <p:cNvSpPr>
            <a:spLocks noGrp="1"/>
          </p:cNvSpPr>
          <p:nvPr>
            <p:ph type="body" sz="quarter" idx="39"/>
          </p:nvPr>
        </p:nvSpPr>
        <p:spPr>
          <a:xfrm>
            <a:off x="5233586" y="2416231"/>
            <a:ext cx="6371039" cy="2171700"/>
          </a:xfrm>
        </p:spPr>
        <p:txBody>
          <a:bodyPr/>
          <a:lstStyle/>
          <a:p>
            <a:r>
              <a:rPr lang="en-US" dirty="0"/>
              <a:t>Through this project, we successfully identified the main inefficiencies in the production line by analyzing downtime data. We detected key factors behind losses, measured the impact of human and non-human errors, and highlighted gaps in operator and product performance. These insights provide a solid foundation for data-driven decision-making to enhance productivity and minimize downtime.</a:t>
            </a:r>
          </a:p>
        </p:txBody>
      </p:sp>
    </p:spTree>
    <p:extLst>
      <p:ext uri="{BB962C8B-B14F-4D97-AF65-F5344CB8AC3E}">
        <p14:creationId xmlns:p14="http://schemas.microsoft.com/office/powerpoint/2010/main" val="2702660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1F0B3C-5E81-7BA4-2BBA-2FC9838ABE9A}"/>
              </a:ext>
            </a:extLst>
          </p:cNvPr>
          <p:cNvSpPr>
            <a:spLocks noGrp="1"/>
          </p:cNvSpPr>
          <p:nvPr>
            <p:ph type="sldNum" sz="quarter" idx="4"/>
          </p:nvPr>
        </p:nvSpPr>
        <p:spPr/>
        <p:txBody>
          <a:bodyPr/>
          <a:lstStyle/>
          <a:p>
            <a:fld id="{5E0C3BBE-9543-48E5-A6E1-C646F9A01966}" type="slidenum">
              <a:rPr lang="en-ID" smtClean="0"/>
              <a:pPr/>
              <a:t>12</a:t>
            </a:fld>
            <a:endParaRPr lang="en-ID" dirty="0"/>
          </a:p>
        </p:txBody>
      </p:sp>
      <p:pic>
        <p:nvPicPr>
          <p:cNvPr id="3" name="Picture 2" descr="A close-up of a question and answer&#10;&#10;AI-generated content may be incorrect.">
            <a:extLst>
              <a:ext uri="{FF2B5EF4-FFF2-40B4-BE49-F238E27FC236}">
                <a16:creationId xmlns:a16="http://schemas.microsoft.com/office/drawing/2014/main" id="{E3F42F5C-685B-876C-47F5-047702805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2400" y="158750"/>
            <a:ext cx="9347200" cy="6540500"/>
          </a:xfrm>
          <a:prstGeom prst="rect">
            <a:avLst/>
          </a:prstGeom>
        </p:spPr>
      </p:pic>
      <p:sp>
        <p:nvSpPr>
          <p:cNvPr id="4" name="Footer Placeholder 6">
            <a:extLst>
              <a:ext uri="{FF2B5EF4-FFF2-40B4-BE49-F238E27FC236}">
                <a16:creationId xmlns:a16="http://schemas.microsoft.com/office/drawing/2014/main" id="{E60BEE0D-FF64-C2D7-20CA-CFC82DB9F089}"/>
              </a:ext>
            </a:extLst>
          </p:cNvPr>
          <p:cNvSpPr txBox="1">
            <a:spLocks/>
          </p:cNvSpPr>
          <p:nvPr/>
        </p:nvSpPr>
        <p:spPr>
          <a:xfrm>
            <a:off x="8569304" y="6364287"/>
            <a:ext cx="2836863" cy="365125"/>
          </a:xfrm>
          <a:prstGeom prst="rect">
            <a:avLst/>
          </a:prstGeom>
        </p:spPr>
        <p:txBody>
          <a:bodyPr vert="horz" lIns="91440" tIns="45720" rIns="91440" bIns="45720" rtlCol="0" anchor="ctr"/>
          <a:lstStyle>
            <a:defPPr>
              <a:defRPr lang="en-US"/>
            </a:defPPr>
            <a:lvl1pPr marL="0" algn="l" defTabSz="914400" rtl="0" eaLnBrk="1" latinLnBrk="0" hangingPunct="1">
              <a:defRPr lang="en-GB" sz="1200" kern="1200">
                <a:solidFill>
                  <a:schemeClr val="accent4"/>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Graduation Project on Downtime Analysis</a:t>
            </a:r>
            <a:endParaRPr lang="en-US" dirty="0"/>
          </a:p>
        </p:txBody>
      </p:sp>
    </p:spTree>
    <p:extLst>
      <p:ext uri="{BB962C8B-B14F-4D97-AF65-F5344CB8AC3E}">
        <p14:creationId xmlns:p14="http://schemas.microsoft.com/office/powerpoint/2010/main" val="57015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B86D2-5A00-B206-5D4F-13ECA0CAF563}"/>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76A0FBE-A2E1-FEFD-9BE4-1B308A57D697}"/>
              </a:ext>
            </a:extLst>
          </p:cNvPr>
          <p:cNvSpPr>
            <a:spLocks noGrp="1"/>
          </p:cNvSpPr>
          <p:nvPr>
            <p:ph type="sldNum" sz="quarter" idx="4"/>
          </p:nvPr>
        </p:nvSpPr>
        <p:spPr/>
        <p:txBody>
          <a:bodyPr/>
          <a:lstStyle/>
          <a:p>
            <a:fld id="{5E0C3BBE-9543-48E5-A6E1-C646F9A01966}" type="slidenum">
              <a:rPr lang="en-ID" smtClean="0"/>
              <a:pPr/>
              <a:t>13</a:t>
            </a:fld>
            <a:endParaRPr lang="en-ID" dirty="0"/>
          </a:p>
        </p:txBody>
      </p:sp>
      <p:sp>
        <p:nvSpPr>
          <p:cNvPr id="7" name="Footer Placeholder 6">
            <a:extLst>
              <a:ext uri="{FF2B5EF4-FFF2-40B4-BE49-F238E27FC236}">
                <a16:creationId xmlns:a16="http://schemas.microsoft.com/office/drawing/2014/main" id="{0BAE9EC1-7E0A-C5A8-B565-5F4CB6FD663E}"/>
              </a:ext>
            </a:extLst>
          </p:cNvPr>
          <p:cNvSpPr>
            <a:spLocks noGrp="1"/>
          </p:cNvSpPr>
          <p:nvPr>
            <p:ph type="ftr" sz="quarter" idx="4294967295"/>
          </p:nvPr>
        </p:nvSpPr>
        <p:spPr>
          <a:xfrm>
            <a:off x="8494712" y="6364287"/>
            <a:ext cx="2836863" cy="365125"/>
          </a:xfrm>
        </p:spPr>
        <p:txBody>
          <a:bodyPr/>
          <a:lstStyle/>
          <a:p>
            <a:r>
              <a:rPr lang="en-US" dirty="0"/>
              <a:t>Graduation Project on Downtime Analysis</a:t>
            </a:r>
          </a:p>
        </p:txBody>
      </p:sp>
      <p:pic>
        <p:nvPicPr>
          <p:cNvPr id="23" name="Picture Placeholder 22" descr="A close up of a text&#10;&#10;AI-generated content may be incorrect.">
            <a:extLst>
              <a:ext uri="{FF2B5EF4-FFF2-40B4-BE49-F238E27FC236}">
                <a16:creationId xmlns:a16="http://schemas.microsoft.com/office/drawing/2014/main" id="{7DF48E29-6E82-6F2E-4C82-54145310801A}"/>
              </a:ext>
            </a:extLst>
          </p:cNvPr>
          <p:cNvPicPr>
            <a:picLocks noGrp="1" noChangeAspect="1"/>
          </p:cNvPicPr>
          <p:nvPr>
            <p:ph type="pic" sz="quarter" idx="4294967295"/>
          </p:nvPr>
        </p:nvPicPr>
        <p:blipFill>
          <a:blip r:embed="rId2">
            <a:extLst>
              <a:ext uri="{28A0092B-C50C-407E-A947-70E740481C1C}">
                <a14:useLocalDpi xmlns:a14="http://schemas.microsoft.com/office/drawing/2010/main" val="0"/>
              </a:ext>
            </a:extLst>
          </a:blip>
          <a:srcRect t="5650" b="5650"/>
          <a:stretch>
            <a:fillRect/>
          </a:stretch>
        </p:blipFill>
        <p:spPr>
          <a:xfrm>
            <a:off x="2760466" y="1099812"/>
            <a:ext cx="5673726" cy="4933948"/>
          </a:xfrm>
        </p:spPr>
      </p:pic>
    </p:spTree>
    <p:extLst>
      <p:ext uri="{BB962C8B-B14F-4D97-AF65-F5344CB8AC3E}">
        <p14:creationId xmlns:p14="http://schemas.microsoft.com/office/powerpoint/2010/main" val="2999870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C09D67-12CA-4952-0C92-11755344672C}"/>
              </a:ext>
            </a:extLst>
          </p:cNvPr>
          <p:cNvSpPr>
            <a:spLocks noGrp="1"/>
          </p:cNvSpPr>
          <p:nvPr>
            <p:ph type="body" sz="quarter" idx="40"/>
          </p:nvPr>
        </p:nvSpPr>
        <p:spPr>
          <a:ln>
            <a:solidFill>
              <a:srgbClr val="003566"/>
            </a:solidFill>
          </a:ln>
        </p:spPr>
        <p:txBody>
          <a:bodyPr/>
          <a:lstStyle/>
          <a:p>
            <a:endParaRPr lang="en-US" dirty="0"/>
          </a:p>
        </p:txBody>
      </p:sp>
      <p:sp>
        <p:nvSpPr>
          <p:cNvPr id="3" name="Text Placeholder 2">
            <a:extLst>
              <a:ext uri="{FF2B5EF4-FFF2-40B4-BE49-F238E27FC236}">
                <a16:creationId xmlns:a16="http://schemas.microsoft.com/office/drawing/2014/main" id="{9805F45D-70E6-D466-86A6-CEA76C994B55}"/>
              </a:ext>
            </a:extLst>
          </p:cNvPr>
          <p:cNvSpPr>
            <a:spLocks noGrp="1"/>
          </p:cNvSpPr>
          <p:nvPr>
            <p:ph type="body" sz="quarter" idx="39"/>
          </p:nvPr>
        </p:nvSpPr>
        <p:spPr/>
        <p:txBody>
          <a:bodyPr/>
          <a:lstStyle/>
          <a:p>
            <a:r>
              <a:rPr lang="en-US" dirty="0"/>
              <a:t>Project Introduction</a:t>
            </a:r>
          </a:p>
        </p:txBody>
      </p:sp>
      <p:sp>
        <p:nvSpPr>
          <p:cNvPr id="4" name="Title 3">
            <a:extLst>
              <a:ext uri="{FF2B5EF4-FFF2-40B4-BE49-F238E27FC236}">
                <a16:creationId xmlns:a16="http://schemas.microsoft.com/office/drawing/2014/main" id="{E9340BBB-6325-9C01-8665-9ED12E5230BD}"/>
              </a:ext>
            </a:extLst>
          </p:cNvPr>
          <p:cNvSpPr>
            <a:spLocks noGrp="1"/>
          </p:cNvSpPr>
          <p:nvPr>
            <p:ph type="title"/>
          </p:nvPr>
        </p:nvSpPr>
        <p:spPr/>
        <p:txBody>
          <a:bodyPr/>
          <a:lstStyle/>
          <a:p>
            <a:r>
              <a:rPr lang="en-US" dirty="0">
                <a:solidFill>
                  <a:srgbClr val="FFC300"/>
                </a:solidFill>
              </a:rPr>
              <a:t>Project Agenda</a:t>
            </a:r>
          </a:p>
        </p:txBody>
      </p:sp>
      <p:sp>
        <p:nvSpPr>
          <p:cNvPr id="5" name="Slide Number Placeholder 4">
            <a:extLst>
              <a:ext uri="{FF2B5EF4-FFF2-40B4-BE49-F238E27FC236}">
                <a16:creationId xmlns:a16="http://schemas.microsoft.com/office/drawing/2014/main" id="{F4E1ADEC-3615-3756-29C8-AB1FEF2EF5CB}"/>
              </a:ext>
            </a:extLst>
          </p:cNvPr>
          <p:cNvSpPr>
            <a:spLocks noGrp="1"/>
          </p:cNvSpPr>
          <p:nvPr>
            <p:ph type="sldNum" sz="quarter" idx="4"/>
          </p:nvPr>
        </p:nvSpPr>
        <p:spPr/>
        <p:txBody>
          <a:bodyPr/>
          <a:lstStyle/>
          <a:p>
            <a:fld id="{5E0C3BBE-9543-48E5-A6E1-C646F9A01966}" type="slidenum">
              <a:rPr lang="en-ID" smtClean="0"/>
              <a:pPr/>
              <a:t>2</a:t>
            </a:fld>
            <a:endParaRPr lang="en-ID" dirty="0"/>
          </a:p>
        </p:txBody>
      </p:sp>
      <p:sp>
        <p:nvSpPr>
          <p:cNvPr id="6" name="Footer Placeholder 5">
            <a:extLst>
              <a:ext uri="{FF2B5EF4-FFF2-40B4-BE49-F238E27FC236}">
                <a16:creationId xmlns:a16="http://schemas.microsoft.com/office/drawing/2014/main" id="{544FFA34-7753-F837-C6DC-B587539C1609}"/>
              </a:ext>
            </a:extLst>
          </p:cNvPr>
          <p:cNvSpPr>
            <a:spLocks noGrp="1"/>
          </p:cNvSpPr>
          <p:nvPr>
            <p:ph type="ftr" sz="quarter" idx="3"/>
          </p:nvPr>
        </p:nvSpPr>
        <p:spPr/>
        <p:txBody>
          <a:bodyPr/>
          <a:lstStyle/>
          <a:p>
            <a:r>
              <a:rPr lang="en-US"/>
              <a:t>Graduation Project on Downtime Analysis</a:t>
            </a:r>
            <a:endParaRPr lang="en-US" dirty="0"/>
          </a:p>
        </p:txBody>
      </p:sp>
      <p:sp>
        <p:nvSpPr>
          <p:cNvPr id="7" name="Text Placeholder 6">
            <a:extLst>
              <a:ext uri="{FF2B5EF4-FFF2-40B4-BE49-F238E27FC236}">
                <a16:creationId xmlns:a16="http://schemas.microsoft.com/office/drawing/2014/main" id="{A74EC765-2C13-49B3-C019-8A679DA05048}"/>
              </a:ext>
            </a:extLst>
          </p:cNvPr>
          <p:cNvSpPr>
            <a:spLocks noGrp="1"/>
          </p:cNvSpPr>
          <p:nvPr>
            <p:ph type="body" sz="quarter" idx="41"/>
          </p:nvPr>
        </p:nvSpPr>
        <p:spPr>
          <a:ln>
            <a:solidFill>
              <a:schemeClr val="accent1"/>
            </a:solidFill>
          </a:ln>
        </p:spPr>
        <p:txBody>
          <a:bodyPr/>
          <a:lstStyle/>
          <a:p>
            <a:endParaRPr lang="en-US" dirty="0"/>
          </a:p>
        </p:txBody>
      </p:sp>
      <p:sp>
        <p:nvSpPr>
          <p:cNvPr id="8" name="Text Placeholder 7">
            <a:extLst>
              <a:ext uri="{FF2B5EF4-FFF2-40B4-BE49-F238E27FC236}">
                <a16:creationId xmlns:a16="http://schemas.microsoft.com/office/drawing/2014/main" id="{50FB10EE-F65A-71B6-BA61-DB9C3F046821}"/>
              </a:ext>
            </a:extLst>
          </p:cNvPr>
          <p:cNvSpPr>
            <a:spLocks noGrp="1"/>
          </p:cNvSpPr>
          <p:nvPr>
            <p:ph type="body" sz="quarter" idx="42"/>
          </p:nvPr>
        </p:nvSpPr>
        <p:spPr/>
        <p:txBody>
          <a:bodyPr/>
          <a:lstStyle/>
          <a:p>
            <a:r>
              <a:rPr lang="en-US" dirty="0"/>
              <a:t>Project Objectives</a:t>
            </a:r>
          </a:p>
        </p:txBody>
      </p:sp>
      <p:sp>
        <p:nvSpPr>
          <p:cNvPr id="9" name="Text Placeholder 8">
            <a:extLst>
              <a:ext uri="{FF2B5EF4-FFF2-40B4-BE49-F238E27FC236}">
                <a16:creationId xmlns:a16="http://schemas.microsoft.com/office/drawing/2014/main" id="{338D9FA2-626E-0531-5066-209BD23A6BE1}"/>
              </a:ext>
            </a:extLst>
          </p:cNvPr>
          <p:cNvSpPr>
            <a:spLocks noGrp="1"/>
          </p:cNvSpPr>
          <p:nvPr>
            <p:ph type="body" sz="quarter" idx="43"/>
          </p:nvPr>
        </p:nvSpPr>
        <p:spPr>
          <a:ln>
            <a:solidFill>
              <a:schemeClr val="accent1"/>
            </a:solidFill>
          </a:ln>
        </p:spPr>
        <p:txBody>
          <a:bodyPr/>
          <a:lstStyle/>
          <a:p>
            <a:endParaRPr lang="en-US" dirty="0"/>
          </a:p>
        </p:txBody>
      </p:sp>
      <p:sp>
        <p:nvSpPr>
          <p:cNvPr id="10" name="Text Placeholder 9">
            <a:extLst>
              <a:ext uri="{FF2B5EF4-FFF2-40B4-BE49-F238E27FC236}">
                <a16:creationId xmlns:a16="http://schemas.microsoft.com/office/drawing/2014/main" id="{809B3255-3FC5-24BA-090F-9469A96E9FD9}"/>
              </a:ext>
            </a:extLst>
          </p:cNvPr>
          <p:cNvSpPr>
            <a:spLocks noGrp="1"/>
          </p:cNvSpPr>
          <p:nvPr>
            <p:ph type="body" sz="quarter" idx="44"/>
          </p:nvPr>
        </p:nvSpPr>
        <p:spPr/>
        <p:txBody>
          <a:bodyPr/>
          <a:lstStyle/>
          <a:p>
            <a:r>
              <a:rPr lang="en-US" dirty="0"/>
              <a:t>Dataset Description</a:t>
            </a:r>
          </a:p>
        </p:txBody>
      </p:sp>
      <p:sp>
        <p:nvSpPr>
          <p:cNvPr id="11" name="Text Placeholder 10">
            <a:extLst>
              <a:ext uri="{FF2B5EF4-FFF2-40B4-BE49-F238E27FC236}">
                <a16:creationId xmlns:a16="http://schemas.microsoft.com/office/drawing/2014/main" id="{288C1325-A478-4F65-B876-790517F9BFFF}"/>
              </a:ext>
            </a:extLst>
          </p:cNvPr>
          <p:cNvSpPr>
            <a:spLocks noGrp="1"/>
          </p:cNvSpPr>
          <p:nvPr>
            <p:ph type="body" sz="quarter" idx="45"/>
          </p:nvPr>
        </p:nvSpPr>
        <p:spPr>
          <a:ln>
            <a:solidFill>
              <a:srgbClr val="003566"/>
            </a:solidFill>
          </a:ln>
        </p:spPr>
        <p:txBody>
          <a:bodyPr/>
          <a:lstStyle/>
          <a:p>
            <a:endParaRPr lang="en-US" dirty="0"/>
          </a:p>
        </p:txBody>
      </p:sp>
      <p:sp>
        <p:nvSpPr>
          <p:cNvPr id="12" name="Text Placeholder 11">
            <a:extLst>
              <a:ext uri="{FF2B5EF4-FFF2-40B4-BE49-F238E27FC236}">
                <a16:creationId xmlns:a16="http://schemas.microsoft.com/office/drawing/2014/main" id="{AE4141A6-81D0-D362-1997-534D5CAF5237}"/>
              </a:ext>
            </a:extLst>
          </p:cNvPr>
          <p:cNvSpPr>
            <a:spLocks noGrp="1"/>
          </p:cNvSpPr>
          <p:nvPr>
            <p:ph type="body" sz="quarter" idx="46"/>
          </p:nvPr>
        </p:nvSpPr>
        <p:spPr/>
        <p:txBody>
          <a:bodyPr/>
          <a:lstStyle/>
          <a:p>
            <a:r>
              <a:rPr lang="en-US" dirty="0"/>
              <a:t>Data Preprocessing &amp; Data Modeling</a:t>
            </a:r>
          </a:p>
        </p:txBody>
      </p:sp>
      <p:sp>
        <p:nvSpPr>
          <p:cNvPr id="13" name="Text Placeholder 12">
            <a:extLst>
              <a:ext uri="{FF2B5EF4-FFF2-40B4-BE49-F238E27FC236}">
                <a16:creationId xmlns:a16="http://schemas.microsoft.com/office/drawing/2014/main" id="{B99514EA-96B0-DCF7-453B-F235169007A5}"/>
              </a:ext>
            </a:extLst>
          </p:cNvPr>
          <p:cNvSpPr>
            <a:spLocks noGrp="1"/>
          </p:cNvSpPr>
          <p:nvPr>
            <p:ph type="body" sz="quarter" idx="47"/>
          </p:nvPr>
        </p:nvSpPr>
        <p:spPr>
          <a:ln>
            <a:solidFill>
              <a:schemeClr val="accent1"/>
            </a:solidFill>
          </a:ln>
        </p:spPr>
        <p:txBody>
          <a:bodyPr/>
          <a:lstStyle/>
          <a:p>
            <a:endParaRPr lang="en-US" dirty="0"/>
          </a:p>
        </p:txBody>
      </p:sp>
      <p:sp>
        <p:nvSpPr>
          <p:cNvPr id="14" name="Text Placeholder 13">
            <a:extLst>
              <a:ext uri="{FF2B5EF4-FFF2-40B4-BE49-F238E27FC236}">
                <a16:creationId xmlns:a16="http://schemas.microsoft.com/office/drawing/2014/main" id="{235DA26E-B549-B3D1-15F9-AAF956598027}"/>
              </a:ext>
            </a:extLst>
          </p:cNvPr>
          <p:cNvSpPr>
            <a:spLocks noGrp="1"/>
          </p:cNvSpPr>
          <p:nvPr>
            <p:ph type="body" sz="quarter" idx="48"/>
          </p:nvPr>
        </p:nvSpPr>
        <p:spPr/>
        <p:txBody>
          <a:bodyPr/>
          <a:lstStyle/>
          <a:p>
            <a:r>
              <a:rPr lang="en-US" dirty="0"/>
              <a:t>Exploratory Data Analysis (EDA)</a:t>
            </a:r>
          </a:p>
        </p:txBody>
      </p:sp>
      <p:sp>
        <p:nvSpPr>
          <p:cNvPr id="15" name="Text Placeholder 14">
            <a:extLst>
              <a:ext uri="{FF2B5EF4-FFF2-40B4-BE49-F238E27FC236}">
                <a16:creationId xmlns:a16="http://schemas.microsoft.com/office/drawing/2014/main" id="{E354D2F4-18A5-9B19-A4BA-B072C029B28C}"/>
              </a:ext>
            </a:extLst>
          </p:cNvPr>
          <p:cNvSpPr>
            <a:spLocks noGrp="1"/>
          </p:cNvSpPr>
          <p:nvPr>
            <p:ph type="body" sz="quarter" idx="49"/>
          </p:nvPr>
        </p:nvSpPr>
        <p:spPr>
          <a:ln>
            <a:solidFill>
              <a:schemeClr val="accent1"/>
            </a:solidFill>
          </a:ln>
        </p:spPr>
        <p:txBody>
          <a:bodyPr/>
          <a:lstStyle/>
          <a:p>
            <a:endParaRPr lang="en-US" dirty="0"/>
          </a:p>
        </p:txBody>
      </p:sp>
      <p:sp>
        <p:nvSpPr>
          <p:cNvPr id="16" name="Text Placeholder 15">
            <a:extLst>
              <a:ext uri="{FF2B5EF4-FFF2-40B4-BE49-F238E27FC236}">
                <a16:creationId xmlns:a16="http://schemas.microsoft.com/office/drawing/2014/main" id="{19312B06-2B69-86D7-0673-E2BC9A1AF9C8}"/>
              </a:ext>
            </a:extLst>
          </p:cNvPr>
          <p:cNvSpPr>
            <a:spLocks noGrp="1"/>
          </p:cNvSpPr>
          <p:nvPr>
            <p:ph type="body" sz="quarter" idx="50"/>
          </p:nvPr>
        </p:nvSpPr>
        <p:spPr/>
        <p:txBody>
          <a:bodyPr/>
          <a:lstStyle/>
          <a:p>
            <a:r>
              <a:rPr lang="en-US" dirty="0"/>
              <a:t>Dashboard &amp; Visualizations</a:t>
            </a:r>
          </a:p>
        </p:txBody>
      </p:sp>
      <p:sp>
        <p:nvSpPr>
          <p:cNvPr id="17" name="Text Placeholder 16">
            <a:extLst>
              <a:ext uri="{FF2B5EF4-FFF2-40B4-BE49-F238E27FC236}">
                <a16:creationId xmlns:a16="http://schemas.microsoft.com/office/drawing/2014/main" id="{6F359E87-C9B4-B89F-5DF8-2758934EFE99}"/>
              </a:ext>
            </a:extLst>
          </p:cNvPr>
          <p:cNvSpPr>
            <a:spLocks noGrp="1"/>
          </p:cNvSpPr>
          <p:nvPr>
            <p:ph type="body" sz="quarter" idx="51"/>
          </p:nvPr>
        </p:nvSpPr>
        <p:spPr>
          <a:ln>
            <a:solidFill>
              <a:schemeClr val="accent1"/>
            </a:solidFill>
          </a:ln>
        </p:spPr>
        <p:txBody>
          <a:bodyPr/>
          <a:lstStyle/>
          <a:p>
            <a:endParaRPr lang="en-US" dirty="0"/>
          </a:p>
        </p:txBody>
      </p:sp>
      <p:sp>
        <p:nvSpPr>
          <p:cNvPr id="18" name="Text Placeholder 17">
            <a:extLst>
              <a:ext uri="{FF2B5EF4-FFF2-40B4-BE49-F238E27FC236}">
                <a16:creationId xmlns:a16="http://schemas.microsoft.com/office/drawing/2014/main" id="{835BDD51-84C3-80AE-5E73-BA4DA343FB56}"/>
              </a:ext>
            </a:extLst>
          </p:cNvPr>
          <p:cNvSpPr>
            <a:spLocks noGrp="1"/>
          </p:cNvSpPr>
          <p:nvPr>
            <p:ph type="body" sz="quarter" idx="52"/>
          </p:nvPr>
        </p:nvSpPr>
        <p:spPr/>
        <p:txBody>
          <a:bodyPr/>
          <a:lstStyle/>
          <a:p>
            <a:r>
              <a:rPr lang="en-US" dirty="0"/>
              <a:t>Conclusion &amp; Recommendations</a:t>
            </a:r>
          </a:p>
        </p:txBody>
      </p:sp>
    </p:spTree>
    <p:extLst>
      <p:ext uri="{BB962C8B-B14F-4D97-AF65-F5344CB8AC3E}">
        <p14:creationId xmlns:p14="http://schemas.microsoft.com/office/powerpoint/2010/main" val="394656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CFA4F-7415-08AC-A1EA-72B2403ABEDB}"/>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55F417-350D-B6AF-F7CC-0A4B6BC99A78}"/>
              </a:ext>
            </a:extLst>
          </p:cNvPr>
          <p:cNvSpPr>
            <a:spLocks noGrp="1"/>
          </p:cNvSpPr>
          <p:nvPr>
            <p:ph type="sldNum" sz="quarter" idx="4"/>
          </p:nvPr>
        </p:nvSpPr>
        <p:spPr>
          <a:xfrm>
            <a:off x="11058525" y="6409951"/>
            <a:ext cx="546100" cy="273799"/>
          </a:xfrm>
        </p:spPr>
        <p:txBody>
          <a:bodyPr anchor="b">
            <a:normAutofit/>
          </a:bodyPr>
          <a:lstStyle/>
          <a:p>
            <a:pPr>
              <a:lnSpc>
                <a:spcPct val="90000"/>
              </a:lnSpc>
              <a:spcAft>
                <a:spcPts val="600"/>
              </a:spcAft>
            </a:pPr>
            <a:fld id="{5E0C3BBE-9543-48E5-A6E1-C646F9A01966}" type="slidenum">
              <a:rPr lang="en-ID" smtClean="0"/>
              <a:pPr>
                <a:lnSpc>
                  <a:spcPct val="90000"/>
                </a:lnSpc>
                <a:spcAft>
                  <a:spcPts val="600"/>
                </a:spcAft>
              </a:pPr>
              <a:t>3</a:t>
            </a:fld>
            <a:endParaRPr lang="en-ID"/>
          </a:p>
        </p:txBody>
      </p:sp>
      <p:sp>
        <p:nvSpPr>
          <p:cNvPr id="7" name="Footer Placeholder 6">
            <a:extLst>
              <a:ext uri="{FF2B5EF4-FFF2-40B4-BE49-F238E27FC236}">
                <a16:creationId xmlns:a16="http://schemas.microsoft.com/office/drawing/2014/main" id="{7B934E76-0AF3-ACE8-3A0D-16184B2AF8E5}"/>
              </a:ext>
            </a:extLst>
          </p:cNvPr>
          <p:cNvSpPr>
            <a:spLocks noGrp="1"/>
          </p:cNvSpPr>
          <p:nvPr>
            <p:ph type="ftr" sz="quarter" idx="3"/>
          </p:nvPr>
        </p:nvSpPr>
        <p:spPr>
          <a:xfrm>
            <a:off x="584200" y="6364288"/>
            <a:ext cx="5511800" cy="365125"/>
          </a:xfrm>
        </p:spPr>
        <p:txBody>
          <a:bodyPr anchor="ctr">
            <a:normAutofit/>
          </a:bodyPr>
          <a:lstStyle/>
          <a:p>
            <a:pPr>
              <a:spcAft>
                <a:spcPts val="600"/>
              </a:spcAft>
            </a:pPr>
            <a:r>
              <a:rPr lang="en-US"/>
              <a:t>Graduation Project on Downtime Analysis</a:t>
            </a:r>
          </a:p>
        </p:txBody>
      </p:sp>
      <p:sp>
        <p:nvSpPr>
          <p:cNvPr id="20" name="Text Placeholder 5">
            <a:extLst>
              <a:ext uri="{FF2B5EF4-FFF2-40B4-BE49-F238E27FC236}">
                <a16:creationId xmlns:a16="http://schemas.microsoft.com/office/drawing/2014/main" id="{0F897117-32A0-B1CA-987F-0480DB44E159}"/>
              </a:ext>
            </a:extLst>
          </p:cNvPr>
          <p:cNvSpPr>
            <a:spLocks noGrp="1"/>
          </p:cNvSpPr>
          <p:nvPr>
            <p:ph type="body" sz="quarter" idx="40"/>
          </p:nvPr>
        </p:nvSpPr>
        <p:spPr>
          <a:xfrm>
            <a:off x="5486402" y="2749789"/>
            <a:ext cx="6118223" cy="3717588"/>
          </a:xfrm>
        </p:spPr>
        <p:txBody>
          <a:bodyPr/>
          <a:lstStyle/>
          <a:p>
            <a:pPr>
              <a:lnSpc>
                <a:spcPct val="200000"/>
              </a:lnSpc>
              <a:buNone/>
            </a:pPr>
            <a:endParaRPr lang="en-US" sz="1800" b="1" dirty="0"/>
          </a:p>
          <a:p>
            <a:pPr>
              <a:lnSpc>
                <a:spcPct val="200000"/>
              </a:lnSpc>
            </a:pPr>
            <a:r>
              <a:rPr lang="en-US" sz="1800" dirty="0"/>
              <a:t>This project analyzes manufacturing downtime data to identify common downtime causes, measure efficiency, and compare performance across shifts, products, and operators. The goal is to support better decisions and improve production efficiency</a:t>
            </a:r>
          </a:p>
          <a:p>
            <a:pPr>
              <a:lnSpc>
                <a:spcPct val="200000"/>
              </a:lnSpc>
            </a:pPr>
            <a:endParaRPr lang="en-US" sz="1800" dirty="0"/>
          </a:p>
        </p:txBody>
      </p:sp>
      <p:sp>
        <p:nvSpPr>
          <p:cNvPr id="4" name="Title 3">
            <a:extLst>
              <a:ext uri="{FF2B5EF4-FFF2-40B4-BE49-F238E27FC236}">
                <a16:creationId xmlns:a16="http://schemas.microsoft.com/office/drawing/2014/main" id="{28183E7B-A23D-8B94-0375-FF44B0E6B554}"/>
              </a:ext>
            </a:extLst>
          </p:cNvPr>
          <p:cNvSpPr>
            <a:spLocks noGrp="1"/>
          </p:cNvSpPr>
          <p:nvPr>
            <p:ph type="title"/>
          </p:nvPr>
        </p:nvSpPr>
        <p:spPr>
          <a:xfrm>
            <a:off x="6240065" y="415758"/>
            <a:ext cx="5755417" cy="1833660"/>
          </a:xfrm>
        </p:spPr>
        <p:txBody>
          <a:bodyPr anchor="b">
            <a:normAutofit/>
          </a:bodyPr>
          <a:lstStyle/>
          <a:p>
            <a:r>
              <a:rPr lang="en-US" dirty="0"/>
              <a:t>🚀Project Introduction</a:t>
            </a:r>
          </a:p>
        </p:txBody>
      </p:sp>
      <p:pic>
        <p:nvPicPr>
          <p:cNvPr id="8" name="Picture Placeholder 7">
            <a:extLst>
              <a:ext uri="{FF2B5EF4-FFF2-40B4-BE49-F238E27FC236}">
                <a16:creationId xmlns:a16="http://schemas.microsoft.com/office/drawing/2014/main" id="{5F52D821-80AB-19CB-9A37-9EA3E8C5807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563" r="8563"/>
          <a:stretch>
            <a:fillRect/>
          </a:stretch>
        </p:blipFill>
        <p:spPr>
          <a:xfrm>
            <a:off x="0" y="10644"/>
            <a:ext cx="5021579" cy="4251521"/>
          </a:xfrm>
        </p:spPr>
      </p:pic>
    </p:spTree>
    <p:extLst>
      <p:ext uri="{BB962C8B-B14F-4D97-AF65-F5344CB8AC3E}">
        <p14:creationId xmlns:p14="http://schemas.microsoft.com/office/powerpoint/2010/main" val="540838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5DAB2-F5AD-E9AA-A128-7D792515C079}"/>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7B8B50-C595-FBFF-F6C4-D84DD9745B0F}"/>
              </a:ext>
            </a:extLst>
          </p:cNvPr>
          <p:cNvSpPr>
            <a:spLocks noGrp="1"/>
          </p:cNvSpPr>
          <p:nvPr>
            <p:ph type="sldNum" sz="quarter" idx="4"/>
          </p:nvPr>
        </p:nvSpPr>
        <p:spPr>
          <a:xfrm>
            <a:off x="11058525" y="6409951"/>
            <a:ext cx="546100" cy="273799"/>
          </a:xfrm>
        </p:spPr>
        <p:txBody>
          <a:bodyPr anchor="b">
            <a:normAutofit/>
          </a:bodyPr>
          <a:lstStyle/>
          <a:p>
            <a:pPr>
              <a:lnSpc>
                <a:spcPct val="90000"/>
              </a:lnSpc>
              <a:spcAft>
                <a:spcPts val="600"/>
              </a:spcAft>
            </a:pPr>
            <a:fld id="{5E0C3BBE-9543-48E5-A6E1-C646F9A01966}" type="slidenum">
              <a:rPr lang="en-ID" smtClean="0"/>
              <a:pPr>
                <a:lnSpc>
                  <a:spcPct val="90000"/>
                </a:lnSpc>
                <a:spcAft>
                  <a:spcPts val="600"/>
                </a:spcAft>
              </a:pPr>
              <a:t>4</a:t>
            </a:fld>
            <a:endParaRPr lang="en-ID"/>
          </a:p>
        </p:txBody>
      </p:sp>
      <p:sp>
        <p:nvSpPr>
          <p:cNvPr id="7" name="Footer Placeholder 6">
            <a:extLst>
              <a:ext uri="{FF2B5EF4-FFF2-40B4-BE49-F238E27FC236}">
                <a16:creationId xmlns:a16="http://schemas.microsoft.com/office/drawing/2014/main" id="{36971262-9CDF-A0BA-F9CF-8D4895A8EC17}"/>
              </a:ext>
            </a:extLst>
          </p:cNvPr>
          <p:cNvSpPr>
            <a:spLocks noGrp="1"/>
          </p:cNvSpPr>
          <p:nvPr>
            <p:ph type="ftr" sz="quarter" idx="3"/>
          </p:nvPr>
        </p:nvSpPr>
        <p:spPr>
          <a:xfrm>
            <a:off x="584200" y="6364288"/>
            <a:ext cx="5511800" cy="365125"/>
          </a:xfrm>
        </p:spPr>
        <p:txBody>
          <a:bodyPr anchor="ctr">
            <a:normAutofit/>
          </a:bodyPr>
          <a:lstStyle/>
          <a:p>
            <a:pPr>
              <a:spcAft>
                <a:spcPts val="600"/>
              </a:spcAft>
            </a:pPr>
            <a:r>
              <a:rPr lang="en-US"/>
              <a:t>Graduation Project on Downtime Analysis</a:t>
            </a:r>
          </a:p>
        </p:txBody>
      </p:sp>
      <p:sp>
        <p:nvSpPr>
          <p:cNvPr id="4" name="Title 3">
            <a:extLst>
              <a:ext uri="{FF2B5EF4-FFF2-40B4-BE49-F238E27FC236}">
                <a16:creationId xmlns:a16="http://schemas.microsoft.com/office/drawing/2014/main" id="{C76C5A48-0A1B-C403-0982-6F071285C06E}"/>
              </a:ext>
            </a:extLst>
          </p:cNvPr>
          <p:cNvSpPr>
            <a:spLocks noGrp="1"/>
          </p:cNvSpPr>
          <p:nvPr>
            <p:ph type="title"/>
          </p:nvPr>
        </p:nvSpPr>
        <p:spPr>
          <a:xfrm>
            <a:off x="6240065" y="415758"/>
            <a:ext cx="5755417" cy="1833660"/>
          </a:xfrm>
        </p:spPr>
        <p:txBody>
          <a:bodyPr anchor="b">
            <a:normAutofit/>
          </a:bodyPr>
          <a:lstStyle/>
          <a:p>
            <a:r>
              <a:rPr lang="en-US" dirty="0"/>
              <a:t>🛠️Project Objectives</a:t>
            </a:r>
          </a:p>
        </p:txBody>
      </p:sp>
      <p:pic>
        <p:nvPicPr>
          <p:cNvPr id="9" name="Picture Placeholder 8" descr="A diagram and graph with a pie chart&#10;&#10;AI-generated content may be incorrect.">
            <a:extLst>
              <a:ext uri="{FF2B5EF4-FFF2-40B4-BE49-F238E27FC236}">
                <a16:creationId xmlns:a16="http://schemas.microsoft.com/office/drawing/2014/main" id="{455B5338-A65D-F162-9673-74FF40D180C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7667" b="7667"/>
          <a:stretch>
            <a:fillRect/>
          </a:stretch>
        </p:blipFill>
        <p:spPr>
          <a:xfrm>
            <a:off x="1" y="1"/>
            <a:ext cx="5021579" cy="4251366"/>
          </a:xfrm>
        </p:spPr>
      </p:pic>
      <p:sp>
        <p:nvSpPr>
          <p:cNvPr id="12" name="Text Placeholder 4">
            <a:extLst>
              <a:ext uri="{FF2B5EF4-FFF2-40B4-BE49-F238E27FC236}">
                <a16:creationId xmlns:a16="http://schemas.microsoft.com/office/drawing/2014/main" id="{285E5ECE-E9A0-8718-F1FF-34953B75D8E0}"/>
              </a:ext>
            </a:extLst>
          </p:cNvPr>
          <p:cNvSpPr>
            <a:spLocks noGrp="1"/>
          </p:cNvSpPr>
          <p:nvPr>
            <p:ph type="body" sz="quarter" idx="39"/>
          </p:nvPr>
        </p:nvSpPr>
        <p:spPr>
          <a:xfrm>
            <a:off x="5380083" y="3442091"/>
            <a:ext cx="2640422" cy="515263"/>
          </a:xfrm>
        </p:spPr>
        <p:txBody>
          <a:bodyPr/>
          <a:lstStyle/>
          <a:p>
            <a:r>
              <a:rPr lang="en-US" dirty="0"/>
              <a:t>METHODS USED</a:t>
            </a:r>
          </a:p>
        </p:txBody>
      </p:sp>
      <p:sp>
        <p:nvSpPr>
          <p:cNvPr id="13" name="Text Placeholder 5">
            <a:extLst>
              <a:ext uri="{FF2B5EF4-FFF2-40B4-BE49-F238E27FC236}">
                <a16:creationId xmlns:a16="http://schemas.microsoft.com/office/drawing/2014/main" id="{D970C681-50B8-6491-67FA-68600720F459}"/>
              </a:ext>
            </a:extLst>
          </p:cNvPr>
          <p:cNvSpPr>
            <a:spLocks noGrp="1"/>
          </p:cNvSpPr>
          <p:nvPr>
            <p:ph type="body" sz="quarter" idx="40"/>
          </p:nvPr>
        </p:nvSpPr>
        <p:spPr>
          <a:xfrm>
            <a:off x="5286504" y="4289958"/>
            <a:ext cx="3035925" cy="2074330"/>
          </a:xfrm>
        </p:spPr>
        <p:txBody>
          <a:bodyPr/>
          <a:lstStyle/>
          <a:p>
            <a:pPr>
              <a:lnSpc>
                <a:spcPct val="200000"/>
              </a:lnSpc>
            </a:pPr>
            <a:r>
              <a:rPr lang="en-US" dirty="0"/>
              <a:t>We employed </a:t>
            </a:r>
            <a:r>
              <a:rPr lang="en-US" b="1" dirty="0"/>
              <a:t>time-series analysis</a:t>
            </a:r>
            <a:r>
              <a:rPr lang="en-US" dirty="0"/>
              <a:t> and </a:t>
            </a:r>
            <a:r>
              <a:rPr lang="en-US" b="1" dirty="0"/>
              <a:t>machine learning algorithms</a:t>
            </a:r>
            <a:r>
              <a:rPr lang="en-US" dirty="0"/>
              <a:t> to analyze trends and generate accurate forecasts</a:t>
            </a:r>
          </a:p>
        </p:txBody>
      </p:sp>
      <p:sp>
        <p:nvSpPr>
          <p:cNvPr id="16" name="Text Placeholder 8">
            <a:extLst>
              <a:ext uri="{FF2B5EF4-FFF2-40B4-BE49-F238E27FC236}">
                <a16:creationId xmlns:a16="http://schemas.microsoft.com/office/drawing/2014/main" id="{C7C44A46-E076-7527-23B2-87F9B3B42FA9}"/>
              </a:ext>
            </a:extLst>
          </p:cNvPr>
          <p:cNvSpPr txBox="1">
            <a:spLocks/>
          </p:cNvSpPr>
          <p:nvPr/>
        </p:nvSpPr>
        <p:spPr>
          <a:xfrm>
            <a:off x="8959556" y="3588780"/>
            <a:ext cx="3035925" cy="610408"/>
          </a:xfrm>
          <a:prstGeom prst="rect">
            <a:avLst/>
          </a:prstGeom>
        </p:spPr>
        <p:txBody>
          <a:bodyPr/>
          <a:lst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accent4"/>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rgbClr val="003566"/>
                </a:solidFill>
              </a:rPr>
              <a:t>REAL-WORLD APPLICATION</a:t>
            </a:r>
          </a:p>
        </p:txBody>
      </p:sp>
      <p:sp>
        <p:nvSpPr>
          <p:cNvPr id="17" name="Text Placeholder 9">
            <a:extLst>
              <a:ext uri="{FF2B5EF4-FFF2-40B4-BE49-F238E27FC236}">
                <a16:creationId xmlns:a16="http://schemas.microsoft.com/office/drawing/2014/main" id="{68386E44-6770-D91A-E38B-DF5DE120E78E}"/>
              </a:ext>
            </a:extLst>
          </p:cNvPr>
          <p:cNvSpPr txBox="1">
            <a:spLocks/>
          </p:cNvSpPr>
          <p:nvPr/>
        </p:nvSpPr>
        <p:spPr>
          <a:xfrm>
            <a:off x="8959557" y="3957354"/>
            <a:ext cx="3035925" cy="1679796"/>
          </a:xfrm>
          <a:prstGeom prst="rect">
            <a:avLst/>
          </a:prstGeom>
        </p:spPr>
        <p:txBody>
          <a:bodyPr/>
          <a:lst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accent4"/>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accent4"/>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200000"/>
              </a:lnSpc>
            </a:pPr>
            <a:endParaRPr lang="en-US" dirty="0"/>
          </a:p>
          <a:p>
            <a:pPr>
              <a:lnSpc>
                <a:spcPct val="200000"/>
              </a:lnSpc>
            </a:pPr>
            <a:r>
              <a:rPr lang="en-US" dirty="0"/>
              <a:t>The forecasted results help management plan operations more effectively, reduce unexpected downtimes, and improve resource allocation</a:t>
            </a:r>
          </a:p>
        </p:txBody>
      </p:sp>
    </p:spTree>
    <p:extLst>
      <p:ext uri="{BB962C8B-B14F-4D97-AF65-F5344CB8AC3E}">
        <p14:creationId xmlns:p14="http://schemas.microsoft.com/office/powerpoint/2010/main" val="16219233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B0BB-A26D-35C7-1FEA-AEC7FF95E1D1}"/>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88EE15-934E-789B-A5B4-A88AAAF766E2}"/>
              </a:ext>
            </a:extLst>
          </p:cNvPr>
          <p:cNvSpPr>
            <a:spLocks noGrp="1"/>
          </p:cNvSpPr>
          <p:nvPr>
            <p:ph type="sldNum" sz="quarter" idx="4"/>
          </p:nvPr>
        </p:nvSpPr>
        <p:spPr>
          <a:xfrm>
            <a:off x="11058525" y="6409951"/>
            <a:ext cx="546100" cy="273799"/>
          </a:xfrm>
        </p:spPr>
        <p:txBody>
          <a:bodyPr anchor="b">
            <a:normAutofit/>
          </a:bodyPr>
          <a:lstStyle/>
          <a:p>
            <a:pPr>
              <a:lnSpc>
                <a:spcPct val="90000"/>
              </a:lnSpc>
              <a:spcAft>
                <a:spcPts val="600"/>
              </a:spcAft>
            </a:pPr>
            <a:fld id="{5E0C3BBE-9543-48E5-A6E1-C646F9A01966}" type="slidenum">
              <a:rPr lang="en-ID" smtClean="0"/>
              <a:pPr>
                <a:lnSpc>
                  <a:spcPct val="90000"/>
                </a:lnSpc>
                <a:spcAft>
                  <a:spcPts val="600"/>
                </a:spcAft>
              </a:pPr>
              <a:t>5</a:t>
            </a:fld>
            <a:endParaRPr lang="en-ID"/>
          </a:p>
        </p:txBody>
      </p:sp>
      <p:pic>
        <p:nvPicPr>
          <p:cNvPr id="13" name="Picture Placeholder 12" descr="A magnifying glass over a graph&#10;&#10;AI-generated content may be incorrect.">
            <a:extLst>
              <a:ext uri="{FF2B5EF4-FFF2-40B4-BE49-F238E27FC236}">
                <a16:creationId xmlns:a16="http://schemas.microsoft.com/office/drawing/2014/main" id="{7B6C75AF-7899-0AF7-7EA6-35F728CA1A3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7974" r="20016" b="-1"/>
          <a:stretch/>
        </p:blipFill>
        <p:spPr>
          <a:xfrm>
            <a:off x="1" y="10"/>
            <a:ext cx="5021579" cy="4251511"/>
          </a:xfrm>
          <a:noFill/>
        </p:spPr>
      </p:pic>
      <p:sp>
        <p:nvSpPr>
          <p:cNvPr id="7" name="Footer Placeholder 6">
            <a:extLst>
              <a:ext uri="{FF2B5EF4-FFF2-40B4-BE49-F238E27FC236}">
                <a16:creationId xmlns:a16="http://schemas.microsoft.com/office/drawing/2014/main" id="{76B17AA2-BD97-D540-EB87-3245AD351C2A}"/>
              </a:ext>
            </a:extLst>
          </p:cNvPr>
          <p:cNvSpPr>
            <a:spLocks noGrp="1"/>
          </p:cNvSpPr>
          <p:nvPr>
            <p:ph type="ftr" sz="quarter" idx="3"/>
          </p:nvPr>
        </p:nvSpPr>
        <p:spPr>
          <a:xfrm>
            <a:off x="584200" y="6364288"/>
            <a:ext cx="5511800" cy="365125"/>
          </a:xfrm>
        </p:spPr>
        <p:txBody>
          <a:bodyPr anchor="ctr">
            <a:normAutofit/>
          </a:bodyPr>
          <a:lstStyle/>
          <a:p>
            <a:pPr>
              <a:spcAft>
                <a:spcPts val="600"/>
              </a:spcAft>
            </a:pPr>
            <a:r>
              <a:rPr lang="en-US"/>
              <a:t>Graduation Project on Downtime Analysis</a:t>
            </a:r>
          </a:p>
        </p:txBody>
      </p:sp>
      <p:sp>
        <p:nvSpPr>
          <p:cNvPr id="18" name="Text Placeholder 4">
            <a:extLst>
              <a:ext uri="{FF2B5EF4-FFF2-40B4-BE49-F238E27FC236}">
                <a16:creationId xmlns:a16="http://schemas.microsoft.com/office/drawing/2014/main" id="{E67AE0F8-1034-6CB2-B646-97DB15F494CA}"/>
              </a:ext>
            </a:extLst>
          </p:cNvPr>
          <p:cNvSpPr>
            <a:spLocks noGrp="1"/>
          </p:cNvSpPr>
          <p:nvPr>
            <p:ph type="body" sz="quarter" idx="39"/>
          </p:nvPr>
        </p:nvSpPr>
        <p:spPr>
          <a:xfrm>
            <a:off x="594188" y="4561454"/>
            <a:ext cx="5364558" cy="324500"/>
          </a:xfrm>
        </p:spPr>
        <p:txBody>
          <a:bodyPr/>
          <a:lstStyle/>
          <a:p>
            <a:r>
              <a:rPr lang="en-US" dirty="0"/>
              <a:t>🧭 </a:t>
            </a:r>
            <a:r>
              <a:rPr lang="en-US" b="1" dirty="0"/>
              <a:t>Data Scope:</a:t>
            </a:r>
            <a:endParaRPr lang="en-US" dirty="0"/>
          </a:p>
        </p:txBody>
      </p:sp>
      <p:sp>
        <p:nvSpPr>
          <p:cNvPr id="20" name="Text Placeholder 5">
            <a:extLst>
              <a:ext uri="{FF2B5EF4-FFF2-40B4-BE49-F238E27FC236}">
                <a16:creationId xmlns:a16="http://schemas.microsoft.com/office/drawing/2014/main" id="{70907451-E8C5-8719-8396-E9C1B25D9C5F}"/>
              </a:ext>
            </a:extLst>
          </p:cNvPr>
          <p:cNvSpPr>
            <a:spLocks noGrp="1"/>
          </p:cNvSpPr>
          <p:nvPr>
            <p:ph type="body" sz="quarter" idx="40"/>
          </p:nvPr>
        </p:nvSpPr>
        <p:spPr>
          <a:xfrm>
            <a:off x="6240065" y="2536961"/>
            <a:ext cx="5364558" cy="2555598"/>
          </a:xfrm>
        </p:spPr>
        <p:txBody>
          <a:bodyPr/>
          <a:lstStyle/>
          <a:p>
            <a:pPr>
              <a:lnSpc>
                <a:spcPct val="200000"/>
              </a:lnSpc>
            </a:pPr>
            <a:r>
              <a:rPr lang="en-US" dirty="0"/>
              <a:t>The dataset contains detailed batch-level records from a manufacturing process, focused on downtime and efficiency metrics. It includes over </a:t>
            </a:r>
            <a:r>
              <a:rPr lang="en-US" b="1" dirty="0"/>
              <a:t>400 entries</a:t>
            </a:r>
            <a:r>
              <a:rPr lang="en-US" dirty="0"/>
              <a:t>, each representing a single production batch.</a:t>
            </a:r>
          </a:p>
          <a:p>
            <a:pPr>
              <a:lnSpc>
                <a:spcPct val="200000"/>
              </a:lnSpc>
            </a:pPr>
            <a:endParaRPr lang="en-US" dirty="0"/>
          </a:p>
        </p:txBody>
      </p:sp>
      <p:sp>
        <p:nvSpPr>
          <p:cNvPr id="4" name="Title 3">
            <a:extLst>
              <a:ext uri="{FF2B5EF4-FFF2-40B4-BE49-F238E27FC236}">
                <a16:creationId xmlns:a16="http://schemas.microsoft.com/office/drawing/2014/main" id="{94C6600D-8F6F-4B3D-F70B-35115D5A2EDF}"/>
              </a:ext>
            </a:extLst>
          </p:cNvPr>
          <p:cNvSpPr>
            <a:spLocks noGrp="1"/>
          </p:cNvSpPr>
          <p:nvPr>
            <p:ph type="title"/>
          </p:nvPr>
        </p:nvSpPr>
        <p:spPr>
          <a:xfrm>
            <a:off x="6240065" y="415758"/>
            <a:ext cx="5755417" cy="1833660"/>
          </a:xfrm>
        </p:spPr>
        <p:txBody>
          <a:bodyPr anchor="b">
            <a:normAutofit/>
          </a:bodyPr>
          <a:lstStyle/>
          <a:p>
            <a:r>
              <a:rPr lang="en-US" dirty="0"/>
              <a:t>📁Dataset Description</a:t>
            </a:r>
          </a:p>
        </p:txBody>
      </p:sp>
      <p:sp>
        <p:nvSpPr>
          <p:cNvPr id="21" name="Rectangle 2">
            <a:extLst>
              <a:ext uri="{FF2B5EF4-FFF2-40B4-BE49-F238E27FC236}">
                <a16:creationId xmlns:a16="http://schemas.microsoft.com/office/drawing/2014/main" id="{9915BDA6-22E5-5BA6-D6E7-1319C9A985C7}"/>
              </a:ext>
            </a:extLst>
          </p:cNvPr>
          <p:cNvSpPr>
            <a:spLocks noGrp="1" noChangeArrowheads="1"/>
          </p:cNvSpPr>
          <p:nvPr>
            <p:ph type="body" sz="quarter" idx="42"/>
          </p:nvPr>
        </p:nvSpPr>
        <p:spPr bwMode="auto">
          <a:xfrm>
            <a:off x="594188" y="4848997"/>
            <a:ext cx="5945858" cy="1318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Covers multiple </a:t>
            </a:r>
            <a:r>
              <a:rPr kumimoji="0" lang="en-US" altLang="en-US" sz="1400" b="1" i="0" u="none" strike="noStrike" cap="none" normalizeH="0" baseline="0" dirty="0">
                <a:ln>
                  <a:noFill/>
                </a:ln>
                <a:solidFill>
                  <a:schemeClr val="tx1"/>
                </a:solidFill>
                <a:effectLst/>
                <a:latin typeface="Arial" panose="020B0604020202020204" pitchFamily="34" charset="0"/>
              </a:rPr>
              <a:t>shifts, products, and operators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Includes </a:t>
            </a:r>
            <a:r>
              <a:rPr kumimoji="0" lang="en-US" altLang="en-US" sz="1400" b="1" i="0" u="none" strike="noStrike" cap="none" normalizeH="0" baseline="0" dirty="0">
                <a:ln>
                  <a:noFill/>
                </a:ln>
                <a:solidFill>
                  <a:schemeClr val="tx1"/>
                </a:solidFill>
                <a:effectLst/>
                <a:latin typeface="Arial" panose="020B0604020202020204" pitchFamily="34" charset="0"/>
              </a:rPr>
              <a:t>performance indicators</a:t>
            </a:r>
            <a:r>
              <a:rPr kumimoji="0" lang="en-US" altLang="en-US" sz="1400" b="0" i="0" u="none" strike="noStrike" cap="none" normalizeH="0" baseline="0" dirty="0">
                <a:ln>
                  <a:noFill/>
                </a:ln>
                <a:solidFill>
                  <a:schemeClr val="tx1"/>
                </a:solidFill>
                <a:effectLst/>
                <a:latin typeface="Arial" panose="020B0604020202020204" pitchFamily="34" charset="0"/>
              </a:rPr>
              <a:t> (efficiency, downtime)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Useful for analyzing trends, patterns, and identifying improvement areas</a:t>
            </a:r>
          </a:p>
        </p:txBody>
      </p:sp>
    </p:spTree>
    <p:extLst>
      <p:ext uri="{BB962C8B-B14F-4D97-AF65-F5344CB8AC3E}">
        <p14:creationId xmlns:p14="http://schemas.microsoft.com/office/powerpoint/2010/main" val="168550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485EA2-0764-3458-706A-08C781845898}"/>
              </a:ext>
            </a:extLst>
          </p:cNvPr>
          <p:cNvSpPr>
            <a:spLocks noGrp="1"/>
          </p:cNvSpPr>
          <p:nvPr>
            <p:ph type="sldNum" sz="quarter" idx="4"/>
          </p:nvPr>
        </p:nvSpPr>
        <p:spPr/>
        <p:txBody>
          <a:bodyPr/>
          <a:lstStyle/>
          <a:p>
            <a:fld id="{5E0C3BBE-9543-48E5-A6E1-C646F9A01966}" type="slidenum">
              <a:rPr lang="en-ID" smtClean="0"/>
              <a:pPr/>
              <a:t>6</a:t>
            </a:fld>
            <a:endParaRPr lang="en-ID" dirty="0"/>
          </a:p>
        </p:txBody>
      </p:sp>
      <p:pic>
        <p:nvPicPr>
          <p:cNvPr id="10" name="Picture Placeholder 9">
            <a:extLst>
              <a:ext uri="{FF2B5EF4-FFF2-40B4-BE49-F238E27FC236}">
                <a16:creationId xmlns:a16="http://schemas.microsoft.com/office/drawing/2014/main" id="{CBC30B66-6773-C908-25B2-770965472B8F}"/>
              </a:ext>
            </a:extLst>
          </p:cNvPr>
          <p:cNvPicPr>
            <a:picLocks noGrp="1" noChangeAspect="1"/>
          </p:cNvPicPr>
          <p:nvPr>
            <p:ph type="pic" sz="quarter" idx="10"/>
          </p:nvPr>
        </p:nvPicPr>
        <p:blipFill>
          <a:blip r:embed="rId2"/>
          <a:srcRect l="10575" r="10575"/>
          <a:stretch>
            <a:fillRect/>
          </a:stretch>
        </p:blipFill>
        <p:spPr/>
      </p:pic>
      <p:sp>
        <p:nvSpPr>
          <p:cNvPr id="4" name="Footer Placeholder 3">
            <a:extLst>
              <a:ext uri="{FF2B5EF4-FFF2-40B4-BE49-F238E27FC236}">
                <a16:creationId xmlns:a16="http://schemas.microsoft.com/office/drawing/2014/main" id="{BC9F29AA-17B0-07C6-D426-107868397E45}"/>
              </a:ext>
            </a:extLst>
          </p:cNvPr>
          <p:cNvSpPr>
            <a:spLocks noGrp="1"/>
          </p:cNvSpPr>
          <p:nvPr>
            <p:ph type="ftr" sz="quarter" idx="3"/>
          </p:nvPr>
        </p:nvSpPr>
        <p:spPr/>
        <p:txBody>
          <a:bodyPr/>
          <a:lstStyle/>
          <a:p>
            <a:r>
              <a:rPr lang="en-US"/>
              <a:t>Graduation Project on Downtime Analysis</a:t>
            </a:r>
            <a:endParaRPr lang="en-US" dirty="0"/>
          </a:p>
        </p:txBody>
      </p:sp>
      <p:sp>
        <p:nvSpPr>
          <p:cNvPr id="6" name="Text Placeholder 5">
            <a:extLst>
              <a:ext uri="{FF2B5EF4-FFF2-40B4-BE49-F238E27FC236}">
                <a16:creationId xmlns:a16="http://schemas.microsoft.com/office/drawing/2014/main" id="{08BD88D6-8AE8-CA7C-8F48-1F3243EF74B7}"/>
              </a:ext>
            </a:extLst>
          </p:cNvPr>
          <p:cNvSpPr>
            <a:spLocks noGrp="1"/>
          </p:cNvSpPr>
          <p:nvPr>
            <p:ph type="body" sz="quarter" idx="40"/>
          </p:nvPr>
        </p:nvSpPr>
        <p:spPr>
          <a:xfrm>
            <a:off x="6240067" y="3379364"/>
            <a:ext cx="5364558" cy="3201357"/>
          </a:xfrm>
        </p:spPr>
        <p:txBody>
          <a:bodyPr/>
          <a:lstStyle/>
          <a:p>
            <a:r>
              <a:rPr lang="en-US" dirty="0"/>
              <a:t>•What are the most common downtime factors?</a:t>
            </a:r>
            <a:endParaRPr lang="ar-EG" dirty="0"/>
          </a:p>
          <a:p>
            <a:r>
              <a:rPr lang="en-US" dirty="0"/>
              <a:t>•Which shift experiences the most downtime?</a:t>
            </a:r>
            <a:endParaRPr lang="ar-EG" dirty="0"/>
          </a:p>
          <a:p>
            <a:r>
              <a:rPr lang="en-US" dirty="0"/>
              <a:t>•How does downtime vary by operator?	</a:t>
            </a:r>
            <a:endParaRPr lang="ar-EG" dirty="0"/>
          </a:p>
          <a:p>
            <a:r>
              <a:rPr lang="en-US" dirty="0"/>
              <a:t>•What is the average efficiency across all batches?	</a:t>
            </a:r>
            <a:endParaRPr lang="ar-EG" dirty="0"/>
          </a:p>
          <a:p>
            <a:r>
              <a:rPr lang="en-US" dirty="0"/>
              <a:t>•What is the average downtime per product?	</a:t>
            </a:r>
            <a:endParaRPr lang="ar-EG" dirty="0"/>
          </a:p>
          <a:p>
            <a:r>
              <a:rPr lang="en-US" dirty="0"/>
              <a:t>•What is the contribution of human vs. non-human errors?•What are the most and least efficient batches (Top &amp; Bottom 3)?	</a:t>
            </a:r>
            <a:endParaRPr lang="ar-EG" dirty="0"/>
          </a:p>
          <a:p>
            <a:r>
              <a:rPr lang="en-US" dirty="0"/>
              <a:t>•What are the significant downtime factors per product?</a:t>
            </a:r>
            <a:endParaRPr lang="ar-EG" dirty="0"/>
          </a:p>
          <a:p>
            <a:r>
              <a:rPr lang="en-US" dirty="0"/>
              <a:t>•What percentage of batches met the targeted efficiency level?</a:t>
            </a:r>
          </a:p>
        </p:txBody>
      </p:sp>
      <p:sp>
        <p:nvSpPr>
          <p:cNvPr id="7" name="Title 6">
            <a:extLst>
              <a:ext uri="{FF2B5EF4-FFF2-40B4-BE49-F238E27FC236}">
                <a16:creationId xmlns:a16="http://schemas.microsoft.com/office/drawing/2014/main" id="{A1F9F2C8-9BCE-9FAD-6DF2-DC162F749DE4}"/>
              </a:ext>
            </a:extLst>
          </p:cNvPr>
          <p:cNvSpPr>
            <a:spLocks noGrp="1"/>
          </p:cNvSpPr>
          <p:nvPr>
            <p:ph type="title"/>
          </p:nvPr>
        </p:nvSpPr>
        <p:spPr>
          <a:xfrm>
            <a:off x="6240067" y="421105"/>
            <a:ext cx="5538849" cy="1996755"/>
          </a:xfrm>
        </p:spPr>
        <p:txBody>
          <a:bodyPr/>
          <a:lstStyle/>
          <a:p>
            <a:r>
              <a:rPr lang="en-US" dirty="0"/>
              <a:t>📊Exploratory Data Analysis (EDA)</a:t>
            </a:r>
          </a:p>
        </p:txBody>
      </p:sp>
      <p:sp>
        <p:nvSpPr>
          <p:cNvPr id="15" name="Text Placeholder 14">
            <a:extLst>
              <a:ext uri="{FF2B5EF4-FFF2-40B4-BE49-F238E27FC236}">
                <a16:creationId xmlns:a16="http://schemas.microsoft.com/office/drawing/2014/main" id="{BE69349C-7210-93C8-0666-AF722EE2B55F}"/>
              </a:ext>
            </a:extLst>
          </p:cNvPr>
          <p:cNvSpPr>
            <a:spLocks noGrp="1"/>
          </p:cNvSpPr>
          <p:nvPr>
            <p:ph type="body" sz="quarter" idx="39"/>
          </p:nvPr>
        </p:nvSpPr>
        <p:spPr>
          <a:xfrm>
            <a:off x="6240067" y="2650977"/>
            <a:ext cx="5364558" cy="468472"/>
          </a:xfrm>
        </p:spPr>
        <p:txBody>
          <a:bodyPr/>
          <a:lstStyle/>
          <a:p>
            <a:r>
              <a:rPr lang="en-US" dirty="0"/>
              <a:t>During the EDA phase, we aimed to answer key analytical questions such as:</a:t>
            </a:r>
          </a:p>
        </p:txBody>
      </p:sp>
    </p:spTree>
    <p:extLst>
      <p:ext uri="{BB962C8B-B14F-4D97-AF65-F5344CB8AC3E}">
        <p14:creationId xmlns:p14="http://schemas.microsoft.com/office/powerpoint/2010/main" val="19158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D8758D2-E700-D1D3-2A3D-24A1223FD197}"/>
              </a:ext>
            </a:extLst>
          </p:cNvPr>
          <p:cNvSpPr>
            <a:spLocks noGrp="1"/>
          </p:cNvSpPr>
          <p:nvPr>
            <p:ph type="body" sz="quarter" idx="39"/>
          </p:nvPr>
        </p:nvSpPr>
        <p:spPr>
          <a:xfrm>
            <a:off x="6852808" y="3591670"/>
            <a:ext cx="2650585" cy="323521"/>
          </a:xfrm>
        </p:spPr>
        <p:txBody>
          <a:body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effectLst/>
                <a:uLnTx/>
                <a:uFillTx/>
                <a:latin typeface="Calibri"/>
                <a:ea typeface="+mn-ea"/>
                <a:cs typeface="+mn-cs"/>
              </a:rPr>
              <a:t>Using SQL </a:t>
            </a:r>
          </a:p>
        </p:txBody>
      </p:sp>
      <p:sp>
        <p:nvSpPr>
          <p:cNvPr id="3" name="Text Placeholder 2">
            <a:extLst>
              <a:ext uri="{FF2B5EF4-FFF2-40B4-BE49-F238E27FC236}">
                <a16:creationId xmlns:a16="http://schemas.microsoft.com/office/drawing/2014/main" id="{97C4652F-E8F0-1C7C-C558-AFE845AE7E4E}"/>
              </a:ext>
            </a:extLst>
          </p:cNvPr>
          <p:cNvSpPr>
            <a:spLocks noGrp="1"/>
          </p:cNvSpPr>
          <p:nvPr>
            <p:ph type="body" sz="quarter" idx="40"/>
          </p:nvPr>
        </p:nvSpPr>
        <p:spPr>
          <a:xfrm>
            <a:off x="6852808" y="3949829"/>
            <a:ext cx="4366651" cy="2543568"/>
          </a:xfrm>
        </p:spPr>
        <p:txBody>
          <a:bodyPr/>
          <a:lstStyle/>
          <a:p>
            <a:pPr>
              <a:lnSpc>
                <a:spcPct val="150000"/>
              </a:lnSpc>
            </a:pPr>
            <a:r>
              <a:rPr lang="en-US" dirty="0">
                <a:solidFill>
                  <a:srgbClr val="FFC300"/>
                </a:solidFill>
              </a:rPr>
              <a:t>•</a:t>
            </a:r>
            <a:r>
              <a:rPr lang="en-US" dirty="0"/>
              <a:t>Calculated average efficiencies per shift and ranked shifts by total downtime.	</a:t>
            </a:r>
            <a:endParaRPr lang="ar-EG" dirty="0"/>
          </a:p>
          <a:p>
            <a:pPr>
              <a:lnSpc>
                <a:spcPct val="150000"/>
              </a:lnSpc>
            </a:pPr>
            <a:r>
              <a:rPr lang="en-US" dirty="0">
                <a:solidFill>
                  <a:srgbClr val="FFC300"/>
                </a:solidFill>
              </a:rPr>
              <a:t>•</a:t>
            </a:r>
            <a:r>
              <a:rPr lang="en-US" dirty="0"/>
              <a:t>Ranked batches per product based on downtime.</a:t>
            </a:r>
            <a:endParaRPr lang="ar-EG" dirty="0"/>
          </a:p>
          <a:p>
            <a:pPr>
              <a:lnSpc>
                <a:spcPct val="150000"/>
              </a:lnSpc>
            </a:pPr>
            <a:r>
              <a:rPr lang="en-US" dirty="0">
                <a:solidFill>
                  <a:srgbClr val="FFC300"/>
                </a:solidFill>
              </a:rPr>
              <a:t>•</a:t>
            </a:r>
            <a:r>
              <a:rPr lang="en-US" dirty="0"/>
              <a:t>Compared operator performance across batches using LEAD.</a:t>
            </a:r>
            <a:endParaRPr lang="ar-EG" dirty="0"/>
          </a:p>
          <a:p>
            <a:pPr>
              <a:lnSpc>
                <a:spcPct val="150000"/>
              </a:lnSpc>
            </a:pPr>
            <a:r>
              <a:rPr lang="en-US" dirty="0">
                <a:solidFill>
                  <a:srgbClr val="FFC300"/>
                </a:solidFill>
              </a:rPr>
              <a:t>•</a:t>
            </a:r>
            <a:r>
              <a:rPr lang="en-US" dirty="0"/>
              <a:t>Summarized downtime and efficiency metrics by product and batch using ROLLUP.</a:t>
            </a:r>
          </a:p>
        </p:txBody>
      </p:sp>
      <p:sp>
        <p:nvSpPr>
          <p:cNvPr id="4" name="Title 3">
            <a:extLst>
              <a:ext uri="{FF2B5EF4-FFF2-40B4-BE49-F238E27FC236}">
                <a16:creationId xmlns:a16="http://schemas.microsoft.com/office/drawing/2014/main" id="{0943FCE0-ADDA-48D5-E9E6-1FE984D98F1B}"/>
              </a:ext>
            </a:extLst>
          </p:cNvPr>
          <p:cNvSpPr>
            <a:spLocks noGrp="1"/>
          </p:cNvSpPr>
          <p:nvPr>
            <p:ph type="title"/>
          </p:nvPr>
        </p:nvSpPr>
        <p:spPr>
          <a:xfrm>
            <a:off x="731442" y="2659380"/>
            <a:ext cx="11460557" cy="769620"/>
          </a:xfrm>
        </p:spPr>
        <p:txBody>
          <a:bodyPr/>
          <a:lstStyle/>
          <a:p>
            <a:r>
              <a:rPr lang="en-US" dirty="0"/>
              <a:t>🔍Data Preparation &amp; Analysis</a:t>
            </a:r>
          </a:p>
        </p:txBody>
      </p:sp>
      <p:sp>
        <p:nvSpPr>
          <p:cNvPr id="5" name="Slide Number Placeholder 4">
            <a:extLst>
              <a:ext uri="{FF2B5EF4-FFF2-40B4-BE49-F238E27FC236}">
                <a16:creationId xmlns:a16="http://schemas.microsoft.com/office/drawing/2014/main" id="{0F08D344-BAD1-7A6C-5CB9-FFA1D592737A}"/>
              </a:ext>
            </a:extLst>
          </p:cNvPr>
          <p:cNvSpPr>
            <a:spLocks noGrp="1"/>
          </p:cNvSpPr>
          <p:nvPr>
            <p:ph type="sldNum" sz="quarter" idx="4"/>
          </p:nvPr>
        </p:nvSpPr>
        <p:spPr/>
        <p:txBody>
          <a:bodyPr/>
          <a:lstStyle/>
          <a:p>
            <a:fld id="{5E0C3BBE-9543-48E5-A6E1-C646F9A01966}" type="slidenum">
              <a:rPr lang="en-ID" smtClean="0"/>
              <a:pPr/>
              <a:t>7</a:t>
            </a:fld>
            <a:endParaRPr lang="en-ID" dirty="0"/>
          </a:p>
        </p:txBody>
      </p:sp>
      <p:pic>
        <p:nvPicPr>
          <p:cNvPr id="37" name="Picture Placeholder 36" descr="A blue and black background with lines and dots&#10;&#10;AI-generated content may be incorrect.">
            <a:extLst>
              <a:ext uri="{FF2B5EF4-FFF2-40B4-BE49-F238E27FC236}">
                <a16:creationId xmlns:a16="http://schemas.microsoft.com/office/drawing/2014/main" id="{9CD80C8B-25BD-65F5-7277-966E996448E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6147" b="26147"/>
          <a:stretch>
            <a:fillRect/>
          </a:stretch>
        </p:blipFill>
        <p:spPr/>
      </p:pic>
      <p:sp>
        <p:nvSpPr>
          <p:cNvPr id="39" name="TextBox 38">
            <a:extLst>
              <a:ext uri="{FF2B5EF4-FFF2-40B4-BE49-F238E27FC236}">
                <a16:creationId xmlns:a16="http://schemas.microsoft.com/office/drawing/2014/main" id="{D910F1D6-91F4-4DF4-1A6C-481B5F6D5086}"/>
              </a:ext>
            </a:extLst>
          </p:cNvPr>
          <p:cNvSpPr txBox="1"/>
          <p:nvPr/>
        </p:nvSpPr>
        <p:spPr>
          <a:xfrm>
            <a:off x="584200" y="3580496"/>
            <a:ext cx="1962397" cy="369332"/>
          </a:xfrm>
          <a:prstGeom prst="rect">
            <a:avLst/>
          </a:prstGeom>
          <a:noFill/>
        </p:spPr>
        <p:txBody>
          <a:bodyPr wrap="square">
            <a:spAutoFit/>
          </a:bodyPr>
          <a:lstStyle/>
          <a:p>
            <a:pPr defTabSz="914446">
              <a:defRPr/>
            </a:pPr>
            <a:r>
              <a:rPr lang="en-US" b="1" dirty="0">
                <a:solidFill>
                  <a:srgbClr val="003566"/>
                </a:solidFill>
                <a:latin typeface="Calibri"/>
              </a:rPr>
              <a:t>Using Python</a:t>
            </a:r>
          </a:p>
        </p:txBody>
      </p:sp>
      <p:sp>
        <p:nvSpPr>
          <p:cNvPr id="41" name="TextBox 40">
            <a:extLst>
              <a:ext uri="{FF2B5EF4-FFF2-40B4-BE49-F238E27FC236}">
                <a16:creationId xmlns:a16="http://schemas.microsoft.com/office/drawing/2014/main" id="{52C18942-0E36-21B4-DC27-E6B22FB6FF9E}"/>
              </a:ext>
            </a:extLst>
          </p:cNvPr>
          <p:cNvSpPr txBox="1"/>
          <p:nvPr/>
        </p:nvSpPr>
        <p:spPr>
          <a:xfrm>
            <a:off x="363742" y="3852089"/>
            <a:ext cx="6097978" cy="3008772"/>
          </a:xfrm>
          <a:prstGeom prst="rect">
            <a:avLst/>
          </a:prstGeom>
          <a:noFill/>
        </p:spPr>
        <p:txBody>
          <a:bodyPr wrap="square">
            <a:spAutoFit/>
          </a:bodyPr>
          <a:lstStyle/>
          <a:p>
            <a:pPr defTabSz="914446">
              <a:lnSpc>
                <a:spcPct val="150000"/>
              </a:lnSpc>
            </a:pPr>
            <a:r>
              <a:rPr lang="en-US" sz="1600" dirty="0">
                <a:solidFill>
                  <a:srgbClr val="FFC300"/>
                </a:solidFill>
              </a:rPr>
              <a:t>•</a:t>
            </a:r>
            <a:r>
              <a:rPr lang="en-US" sz="1600" dirty="0"/>
              <a:t> Cleaned and preprocessed time and downtime data for analysis.</a:t>
            </a:r>
          </a:p>
          <a:p>
            <a:pPr defTabSz="914446">
              <a:lnSpc>
                <a:spcPct val="150000"/>
              </a:lnSpc>
            </a:pPr>
            <a:r>
              <a:rPr lang="en-US" sz="1600" dirty="0">
                <a:solidFill>
                  <a:srgbClr val="FFC300"/>
                </a:solidFill>
              </a:rPr>
              <a:t>•</a:t>
            </a:r>
            <a:r>
              <a:rPr lang="en-US" sz="1600" dirty="0"/>
              <a:t> Calculated production duration and classified shifts by start time.</a:t>
            </a:r>
          </a:p>
          <a:p>
            <a:pPr defTabSz="914446">
              <a:lnSpc>
                <a:spcPct val="150000"/>
              </a:lnSpc>
            </a:pPr>
            <a:r>
              <a:rPr lang="en-US" sz="1600" dirty="0">
                <a:solidFill>
                  <a:srgbClr val="FFC300"/>
                </a:solidFill>
              </a:rPr>
              <a:t>•</a:t>
            </a:r>
            <a:r>
              <a:rPr lang="en-US" sz="1600" dirty="0"/>
              <a:t> Mapped and analyzed downtime factors with human error categorization.</a:t>
            </a:r>
          </a:p>
          <a:p>
            <a:pPr defTabSz="914446">
              <a:lnSpc>
                <a:spcPct val="150000"/>
              </a:lnSpc>
            </a:pPr>
            <a:r>
              <a:rPr lang="en-US" sz="1600" dirty="0">
                <a:solidFill>
                  <a:srgbClr val="FFC300"/>
                </a:solidFill>
              </a:rPr>
              <a:t>•</a:t>
            </a:r>
            <a:r>
              <a:rPr lang="en-US" sz="1600" dirty="0"/>
              <a:t> Calculated multiple efficiency metrics, including those excluding human errors.</a:t>
            </a:r>
          </a:p>
          <a:p>
            <a:pPr defTabSz="914446">
              <a:lnSpc>
                <a:spcPct val="150000"/>
              </a:lnSpc>
            </a:pPr>
            <a:r>
              <a:rPr lang="en-US" sz="1600" dirty="0">
                <a:solidFill>
                  <a:srgbClr val="FFC300"/>
                </a:solidFill>
              </a:rPr>
              <a:t>•</a:t>
            </a:r>
            <a:r>
              <a:rPr lang="en-US" sz="1600" dirty="0"/>
              <a:t> Mapped minimum batch time per product and evaluated operator lagging efficiency.</a:t>
            </a:r>
          </a:p>
        </p:txBody>
      </p:sp>
    </p:spTree>
    <p:extLst>
      <p:ext uri="{BB962C8B-B14F-4D97-AF65-F5344CB8AC3E}">
        <p14:creationId xmlns:p14="http://schemas.microsoft.com/office/powerpoint/2010/main" val="4220252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E9A92-3BC3-9B58-0170-446CDE07BDC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624D35-564F-49A2-6A58-2AE33A229DD4}"/>
              </a:ext>
            </a:extLst>
          </p:cNvPr>
          <p:cNvSpPr>
            <a:spLocks noGrp="1"/>
          </p:cNvSpPr>
          <p:nvPr>
            <p:ph type="sldNum" sz="quarter" idx="4"/>
          </p:nvPr>
        </p:nvSpPr>
        <p:spPr/>
        <p:txBody>
          <a:bodyPr/>
          <a:lstStyle/>
          <a:p>
            <a:fld id="{5E0C3BBE-9543-48E5-A6E1-C646F9A01966}" type="slidenum">
              <a:rPr lang="en-ID" smtClean="0"/>
              <a:pPr/>
              <a:t>8</a:t>
            </a:fld>
            <a:endParaRPr lang="en-ID" dirty="0"/>
          </a:p>
        </p:txBody>
      </p:sp>
      <p:sp>
        <p:nvSpPr>
          <p:cNvPr id="3" name="Footer Placeholder 2">
            <a:extLst>
              <a:ext uri="{FF2B5EF4-FFF2-40B4-BE49-F238E27FC236}">
                <a16:creationId xmlns:a16="http://schemas.microsoft.com/office/drawing/2014/main" id="{13181811-9F4F-4B6D-CEC2-4896895E471A}"/>
              </a:ext>
            </a:extLst>
          </p:cNvPr>
          <p:cNvSpPr>
            <a:spLocks noGrp="1"/>
          </p:cNvSpPr>
          <p:nvPr>
            <p:ph type="ftr" sz="quarter" idx="3"/>
          </p:nvPr>
        </p:nvSpPr>
        <p:spPr>
          <a:xfrm>
            <a:off x="8302624" y="6364287"/>
            <a:ext cx="2901669" cy="365125"/>
          </a:xfrm>
        </p:spPr>
        <p:txBody>
          <a:bodyPr/>
          <a:lstStyle/>
          <a:p>
            <a:r>
              <a:rPr lang="en-US" dirty="0"/>
              <a:t>Graduation Project on Downtime Analysis</a:t>
            </a:r>
          </a:p>
        </p:txBody>
      </p:sp>
      <p:sp>
        <p:nvSpPr>
          <p:cNvPr id="4" name="Title 3">
            <a:extLst>
              <a:ext uri="{FF2B5EF4-FFF2-40B4-BE49-F238E27FC236}">
                <a16:creationId xmlns:a16="http://schemas.microsoft.com/office/drawing/2014/main" id="{F213B968-86FE-5C7D-C1BD-C6C3AAC1DEC2}"/>
              </a:ext>
            </a:extLst>
          </p:cNvPr>
          <p:cNvSpPr>
            <a:spLocks noGrp="1"/>
          </p:cNvSpPr>
          <p:nvPr>
            <p:ph type="title"/>
          </p:nvPr>
        </p:nvSpPr>
        <p:spPr>
          <a:xfrm>
            <a:off x="685145" y="290645"/>
            <a:ext cx="2289548" cy="2200637"/>
          </a:xfrm>
        </p:spPr>
        <p:txBody>
          <a:bodyPr/>
          <a:lstStyle/>
          <a:p>
            <a:r>
              <a:rPr lang="en-US" sz="2400" dirty="0"/>
              <a:t>Operational Efficiency Dashboards</a:t>
            </a:r>
            <a:br>
              <a:rPr lang="ar-EG" sz="2400" dirty="0"/>
            </a:br>
            <a:r>
              <a:rPr lang="ar-EG" sz="2400" dirty="0"/>
              <a:t> </a:t>
            </a:r>
            <a:r>
              <a:rPr lang="en-US" sz="2400" dirty="0"/>
              <a:t>(</a:t>
            </a:r>
            <a:r>
              <a:rPr lang="en-US" sz="1600" dirty="0"/>
              <a:t>page1)</a:t>
            </a:r>
            <a:r>
              <a:rPr lang="en-US" sz="2400" dirty="0"/>
              <a:t> </a:t>
            </a:r>
          </a:p>
        </p:txBody>
      </p:sp>
      <p:pic>
        <p:nvPicPr>
          <p:cNvPr id="6" name="Picture 5" descr="A screenshot of a computer&#10;&#10;AI-generated content may be incorrect.">
            <a:extLst>
              <a:ext uri="{FF2B5EF4-FFF2-40B4-BE49-F238E27FC236}">
                <a16:creationId xmlns:a16="http://schemas.microsoft.com/office/drawing/2014/main" id="{902CB9FE-627E-07F5-71DC-F46ED194D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583" y="0"/>
            <a:ext cx="6116417" cy="4092702"/>
          </a:xfrm>
          <a:prstGeom prst="rect">
            <a:avLst/>
          </a:prstGeom>
        </p:spPr>
      </p:pic>
      <p:sp>
        <p:nvSpPr>
          <p:cNvPr id="12" name="Text Placeholder 4">
            <a:extLst>
              <a:ext uri="{FF2B5EF4-FFF2-40B4-BE49-F238E27FC236}">
                <a16:creationId xmlns:a16="http://schemas.microsoft.com/office/drawing/2014/main" id="{A4AB05ED-02A8-41DF-65D3-BED3EB57443E}"/>
              </a:ext>
            </a:extLst>
          </p:cNvPr>
          <p:cNvSpPr>
            <a:spLocks noGrp="1"/>
          </p:cNvSpPr>
          <p:nvPr>
            <p:ph type="body" sz="quarter" idx="39"/>
          </p:nvPr>
        </p:nvSpPr>
        <p:spPr>
          <a:xfrm>
            <a:off x="685145" y="3123796"/>
            <a:ext cx="4257594" cy="610408"/>
          </a:xfrm>
        </p:spPr>
        <p:txBody>
          <a:bodyPr numCol="2"/>
          <a:lstStyle/>
          <a:p>
            <a:r>
              <a:rPr lang="en-US" dirty="0"/>
              <a:t>Overview Dashboard</a:t>
            </a:r>
          </a:p>
        </p:txBody>
      </p:sp>
      <p:sp>
        <p:nvSpPr>
          <p:cNvPr id="13" name="Text Placeholder 5">
            <a:extLst>
              <a:ext uri="{FF2B5EF4-FFF2-40B4-BE49-F238E27FC236}">
                <a16:creationId xmlns:a16="http://schemas.microsoft.com/office/drawing/2014/main" id="{56041CA1-8BB1-C8AA-3933-F8290C51BC33}"/>
              </a:ext>
            </a:extLst>
          </p:cNvPr>
          <p:cNvSpPr>
            <a:spLocks noGrp="1"/>
          </p:cNvSpPr>
          <p:nvPr>
            <p:ph type="body" sz="quarter" idx="40"/>
          </p:nvPr>
        </p:nvSpPr>
        <p:spPr>
          <a:xfrm>
            <a:off x="493152" y="3865211"/>
            <a:ext cx="6792450" cy="2544740"/>
          </a:xfrm>
        </p:spPr>
        <p:txBody>
          <a:bodyPr/>
          <a:lstStyle/>
          <a:p>
            <a:pPr>
              <a:lnSpc>
                <a:spcPct val="150000"/>
              </a:lnSpc>
            </a:pPr>
            <a:r>
              <a:rPr lang="en-US" dirty="0">
                <a:solidFill>
                  <a:srgbClr val="FFC300"/>
                </a:solidFill>
              </a:rPr>
              <a:t>•</a:t>
            </a:r>
            <a:r>
              <a:rPr lang="en-US" dirty="0"/>
              <a:t>Analyzed 38 production batches.	</a:t>
            </a:r>
          </a:p>
          <a:p>
            <a:pPr>
              <a:lnSpc>
                <a:spcPct val="150000"/>
              </a:lnSpc>
            </a:pPr>
            <a:r>
              <a:rPr lang="en-US" dirty="0">
                <a:solidFill>
                  <a:srgbClr val="FFC300"/>
                </a:solidFill>
              </a:rPr>
              <a:t>•</a:t>
            </a:r>
            <a:r>
              <a:rPr lang="en-US" dirty="0"/>
              <a:t>Overall average efficiency: 67.08%, with top operator Charlie achieving 71%.	</a:t>
            </a:r>
          </a:p>
          <a:p>
            <a:pPr>
              <a:lnSpc>
                <a:spcPct val="150000"/>
              </a:lnSpc>
            </a:pPr>
            <a:r>
              <a:rPr lang="en-US" dirty="0">
                <a:solidFill>
                  <a:srgbClr val="FFC300"/>
                </a:solidFill>
              </a:rPr>
              <a:t>•</a:t>
            </a:r>
            <a:r>
              <a:rPr lang="en-US" dirty="0"/>
              <a:t>Efficiency ranged from 63% to 71% across operators, revealing performance variability.	</a:t>
            </a:r>
          </a:p>
          <a:p>
            <a:pPr>
              <a:lnSpc>
                <a:spcPct val="150000"/>
              </a:lnSpc>
            </a:pPr>
            <a:r>
              <a:rPr lang="en-US" dirty="0">
                <a:solidFill>
                  <a:srgbClr val="FFC300"/>
                </a:solidFill>
              </a:rPr>
              <a:t>•</a:t>
            </a:r>
            <a:r>
              <a:rPr lang="en-US" dirty="0"/>
              <a:t>Efficiency trend shows a general decline over the month, with a peak day reaching 75%.</a:t>
            </a:r>
          </a:p>
        </p:txBody>
      </p:sp>
    </p:spTree>
    <p:extLst>
      <p:ext uri="{BB962C8B-B14F-4D97-AF65-F5344CB8AC3E}">
        <p14:creationId xmlns:p14="http://schemas.microsoft.com/office/powerpoint/2010/main" val="298198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031AA-6210-B59D-8921-B5F271627CD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96F99A-4CA0-8DDC-156E-0FB0105043C4}"/>
              </a:ext>
            </a:extLst>
          </p:cNvPr>
          <p:cNvSpPr>
            <a:spLocks noGrp="1"/>
          </p:cNvSpPr>
          <p:nvPr>
            <p:ph type="sldNum" sz="quarter" idx="4"/>
          </p:nvPr>
        </p:nvSpPr>
        <p:spPr/>
        <p:txBody>
          <a:bodyPr/>
          <a:lstStyle/>
          <a:p>
            <a:fld id="{5E0C3BBE-9543-48E5-A6E1-C646F9A01966}" type="slidenum">
              <a:rPr lang="en-ID" smtClean="0"/>
              <a:pPr/>
              <a:t>9</a:t>
            </a:fld>
            <a:endParaRPr lang="en-ID" dirty="0"/>
          </a:p>
        </p:txBody>
      </p:sp>
      <p:sp>
        <p:nvSpPr>
          <p:cNvPr id="3" name="Footer Placeholder 2">
            <a:extLst>
              <a:ext uri="{FF2B5EF4-FFF2-40B4-BE49-F238E27FC236}">
                <a16:creationId xmlns:a16="http://schemas.microsoft.com/office/drawing/2014/main" id="{BFB175C1-81A9-4420-5360-7A352530B4E7}"/>
              </a:ext>
            </a:extLst>
          </p:cNvPr>
          <p:cNvSpPr>
            <a:spLocks noGrp="1"/>
          </p:cNvSpPr>
          <p:nvPr>
            <p:ph type="ftr" sz="quarter" idx="3"/>
          </p:nvPr>
        </p:nvSpPr>
        <p:spPr>
          <a:xfrm>
            <a:off x="8457074" y="6364287"/>
            <a:ext cx="3147551" cy="365125"/>
          </a:xfrm>
        </p:spPr>
        <p:txBody>
          <a:bodyPr/>
          <a:lstStyle/>
          <a:p>
            <a:r>
              <a:rPr lang="en-US" dirty="0"/>
              <a:t>Graduation Project on Downtime Analysis</a:t>
            </a:r>
          </a:p>
        </p:txBody>
      </p:sp>
      <p:sp>
        <p:nvSpPr>
          <p:cNvPr id="4" name="Title 3">
            <a:extLst>
              <a:ext uri="{FF2B5EF4-FFF2-40B4-BE49-F238E27FC236}">
                <a16:creationId xmlns:a16="http://schemas.microsoft.com/office/drawing/2014/main" id="{125F8FD9-0FFF-6F7A-26C5-D76A85E7AA92}"/>
              </a:ext>
            </a:extLst>
          </p:cNvPr>
          <p:cNvSpPr>
            <a:spLocks noGrp="1"/>
          </p:cNvSpPr>
          <p:nvPr>
            <p:ph type="title"/>
          </p:nvPr>
        </p:nvSpPr>
        <p:spPr>
          <a:xfrm>
            <a:off x="676798" y="416688"/>
            <a:ext cx="2289548" cy="2061741"/>
          </a:xfrm>
        </p:spPr>
        <p:txBody>
          <a:bodyPr/>
          <a:lstStyle/>
          <a:p>
            <a:r>
              <a:rPr lang="en-US" sz="2400" dirty="0"/>
              <a:t>Operational Efficiency Dashboards</a:t>
            </a:r>
            <a:br>
              <a:rPr lang="ar-EG" sz="2400" dirty="0"/>
            </a:br>
            <a:r>
              <a:rPr lang="ar-EG" sz="2400" dirty="0"/>
              <a:t> </a:t>
            </a:r>
            <a:r>
              <a:rPr lang="en-US" sz="2400" dirty="0"/>
              <a:t>(</a:t>
            </a:r>
            <a:r>
              <a:rPr lang="en-US" sz="1600" dirty="0"/>
              <a:t>page2)</a:t>
            </a:r>
            <a:r>
              <a:rPr lang="en-US" sz="2400" dirty="0"/>
              <a:t> </a:t>
            </a:r>
          </a:p>
        </p:txBody>
      </p:sp>
      <p:sp>
        <p:nvSpPr>
          <p:cNvPr id="12" name="Text Placeholder 4">
            <a:extLst>
              <a:ext uri="{FF2B5EF4-FFF2-40B4-BE49-F238E27FC236}">
                <a16:creationId xmlns:a16="http://schemas.microsoft.com/office/drawing/2014/main" id="{F242B1D6-628A-08F4-F4FC-E7430DEBED2A}"/>
              </a:ext>
            </a:extLst>
          </p:cNvPr>
          <p:cNvSpPr>
            <a:spLocks noGrp="1"/>
          </p:cNvSpPr>
          <p:nvPr>
            <p:ph type="body" sz="quarter" idx="39"/>
          </p:nvPr>
        </p:nvSpPr>
        <p:spPr>
          <a:xfrm>
            <a:off x="292099" y="2678469"/>
            <a:ext cx="6096002" cy="610408"/>
          </a:xfrm>
        </p:spPr>
        <p:txBody>
          <a:bodyPr numCol="2"/>
          <a:lstStyle/>
          <a:p>
            <a:r>
              <a:rPr lang="en-US" dirty="0"/>
              <a:t>Downtime Analysis Dashboard</a:t>
            </a:r>
          </a:p>
        </p:txBody>
      </p:sp>
      <p:sp>
        <p:nvSpPr>
          <p:cNvPr id="13" name="Text Placeholder 5">
            <a:extLst>
              <a:ext uri="{FF2B5EF4-FFF2-40B4-BE49-F238E27FC236}">
                <a16:creationId xmlns:a16="http://schemas.microsoft.com/office/drawing/2014/main" id="{A587E5D5-0F94-5660-C675-C3F6BEB2E095}"/>
              </a:ext>
            </a:extLst>
          </p:cNvPr>
          <p:cNvSpPr>
            <a:spLocks noGrp="1"/>
          </p:cNvSpPr>
          <p:nvPr>
            <p:ph type="body" sz="quarter" idx="40"/>
          </p:nvPr>
        </p:nvSpPr>
        <p:spPr>
          <a:xfrm>
            <a:off x="115748" y="3288757"/>
            <a:ext cx="6272354" cy="3297238"/>
          </a:xfrm>
        </p:spPr>
        <p:txBody>
          <a:bodyPr/>
          <a:lstStyle/>
          <a:p>
            <a:pPr>
              <a:lnSpc>
                <a:spcPct val="150000"/>
              </a:lnSpc>
            </a:pPr>
            <a:r>
              <a:rPr lang="en-US" dirty="0">
                <a:solidFill>
                  <a:srgbClr val="FFC300"/>
                </a:solidFill>
              </a:rPr>
              <a:t>•</a:t>
            </a:r>
            <a:r>
              <a:rPr lang="en-US" dirty="0"/>
              <a:t>Total recorded downtime: 1,390 minutes.	</a:t>
            </a:r>
            <a:endParaRPr lang="ar-EG" dirty="0"/>
          </a:p>
          <a:p>
            <a:pPr>
              <a:lnSpc>
                <a:spcPct val="150000"/>
              </a:lnSpc>
            </a:pPr>
            <a:r>
              <a:rPr lang="en-US" dirty="0">
                <a:solidFill>
                  <a:srgbClr val="FFC300"/>
                </a:solidFill>
              </a:rPr>
              <a:t>•</a:t>
            </a:r>
            <a:r>
              <a:rPr lang="en-US" dirty="0"/>
              <a:t>55.91% due to human errors (776 minutes), and 44.09% due to non-human factors (612 minutes).	</a:t>
            </a:r>
            <a:endParaRPr lang="ar-EG" dirty="0"/>
          </a:p>
          <a:p>
            <a:pPr>
              <a:lnSpc>
                <a:spcPct val="150000"/>
              </a:lnSpc>
            </a:pPr>
            <a:r>
              <a:rPr lang="en-US" dirty="0">
                <a:solidFill>
                  <a:srgbClr val="FFC300"/>
                </a:solidFill>
              </a:rPr>
              <a:t>•</a:t>
            </a:r>
            <a:r>
              <a:rPr lang="en-US" dirty="0"/>
              <a:t>Top 3 downtime reasons:	</a:t>
            </a:r>
            <a:endParaRPr lang="ar-EG" dirty="0"/>
          </a:p>
          <a:p>
            <a:pPr>
              <a:lnSpc>
                <a:spcPct val="150000"/>
              </a:lnSpc>
            </a:pPr>
            <a:r>
              <a:rPr lang="en-US" dirty="0">
                <a:solidFill>
                  <a:srgbClr val="FFC300"/>
                </a:solidFill>
              </a:rPr>
              <a:t>•</a:t>
            </a:r>
            <a:r>
              <a:rPr lang="en-US" dirty="0"/>
              <a:t>Stock Shortage (439 mins)	</a:t>
            </a:r>
            <a:endParaRPr lang="ar-EG" dirty="0"/>
          </a:p>
          <a:p>
            <a:pPr>
              <a:lnSpc>
                <a:spcPct val="150000"/>
              </a:lnSpc>
            </a:pPr>
            <a:r>
              <a:rPr lang="en-US" dirty="0">
                <a:solidFill>
                  <a:srgbClr val="FFC300"/>
                </a:solidFill>
              </a:rPr>
              <a:t>•</a:t>
            </a:r>
            <a:r>
              <a:rPr lang="en-US" dirty="0"/>
              <a:t>Machine Adjustment (350 mins)	</a:t>
            </a:r>
            <a:endParaRPr lang="ar-EG" dirty="0"/>
          </a:p>
          <a:p>
            <a:pPr>
              <a:lnSpc>
                <a:spcPct val="150000"/>
              </a:lnSpc>
            </a:pPr>
            <a:r>
              <a:rPr lang="en-US" dirty="0">
                <a:solidFill>
                  <a:srgbClr val="FFC300"/>
                </a:solidFill>
              </a:rPr>
              <a:t>•</a:t>
            </a:r>
            <a:r>
              <a:rPr lang="en-US" dirty="0"/>
              <a:t>Batch Changeover (200 mins)	</a:t>
            </a:r>
            <a:endParaRPr lang="ar-EG" dirty="0"/>
          </a:p>
          <a:p>
            <a:pPr>
              <a:lnSpc>
                <a:spcPct val="150000"/>
              </a:lnSpc>
            </a:pPr>
            <a:r>
              <a:rPr lang="en-US" dirty="0">
                <a:solidFill>
                  <a:srgbClr val="FFC300"/>
                </a:solidFill>
              </a:rPr>
              <a:t>•</a:t>
            </a:r>
            <a:r>
              <a:rPr lang="en-US" dirty="0"/>
              <a:t>One specific day experienced 503 minutes of downtime — highlighting a critical event.</a:t>
            </a:r>
          </a:p>
        </p:txBody>
      </p:sp>
      <p:pic>
        <p:nvPicPr>
          <p:cNvPr id="10" name="Picture 9" descr="A screenshot of a computer&#10;&#10;AI-generated content may be incorrect.">
            <a:extLst>
              <a:ext uri="{FF2B5EF4-FFF2-40B4-BE49-F238E27FC236}">
                <a16:creationId xmlns:a16="http://schemas.microsoft.com/office/drawing/2014/main" id="{7F40D4D2-F55D-03D3-6425-64F0D77CB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4030" y="0"/>
            <a:ext cx="5987970" cy="4152005"/>
          </a:xfrm>
          <a:prstGeom prst="rect">
            <a:avLst/>
          </a:prstGeom>
        </p:spPr>
      </p:pic>
    </p:spTree>
    <p:extLst>
      <p:ext uri="{BB962C8B-B14F-4D97-AF65-F5344CB8AC3E}">
        <p14:creationId xmlns:p14="http://schemas.microsoft.com/office/powerpoint/2010/main" val="2917402790"/>
      </p:ext>
    </p:extLst>
  </p:cSld>
  <p:clrMapOvr>
    <a:masterClrMapping/>
  </p:clrMapOvr>
</p:sld>
</file>

<file path=ppt/theme/theme1.xml><?xml version="1.0" encoding="utf-8"?>
<a:theme xmlns:a="http://schemas.openxmlformats.org/drawingml/2006/main" name="Office Theme">
  <a:themeElements>
    <a:clrScheme name="Office">
      <a:dk1>
        <a:sysClr val="windowText" lastClr="1E1E1E"/>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oral">
  <a:themeElements>
    <a:clrScheme name="Custom 177">
      <a:dk1>
        <a:srgbClr val="414042"/>
      </a:dk1>
      <a:lt1>
        <a:sysClr val="window" lastClr="FFFFFF"/>
      </a:lt1>
      <a:dk2>
        <a:srgbClr val="0E2841"/>
      </a:dk2>
      <a:lt2>
        <a:srgbClr val="E8E8E8"/>
      </a:lt2>
      <a:accent1>
        <a:srgbClr val="374151"/>
      </a:accent1>
      <a:accent2>
        <a:srgbClr val="6B7280"/>
      </a:accent2>
      <a:accent3>
        <a:srgbClr val="9CA3AF"/>
      </a:accent3>
      <a:accent4>
        <a:srgbClr val="343A45"/>
      </a:accent4>
      <a:accent5>
        <a:srgbClr val="22D3EE"/>
      </a:accent5>
      <a:accent6>
        <a:srgbClr val="6E7889"/>
      </a:accent6>
      <a:hlink>
        <a:srgbClr val="467886"/>
      </a:hlink>
      <a:folHlink>
        <a:srgbClr val="96607D"/>
      </a:folHlink>
    </a:clrScheme>
    <a:fontScheme name="Custom 126">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1E1E1E"/>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64EA583-4970-456E-8718-8D071D290B69}">
  <we:reference id="wa200005566" version="3.0.0.3" store="en-US" storeType="OMEX"/>
  <we:alternateReferences>
    <we:reference id="wa200005566" version="3.0.0.3" store="wa200005566" storeType="OMEX"/>
  </we:alternateReferences>
  <we:properties>
    <we:property name="theme" value="{&quot;name&quot;:&quot;Charcoal&quot;,&quot;color&quot;:&quot;#374151&quot;,&quot;previewImages&quot;:[&quot;https://cpp.appsdowonders.com/assets/SlideTitle-coral-charcoal.png&quot;,&quot;https://cpp.appsdowonders.com/assets/SlideTextbox1-coral-charcoal.png&quot;,&quot;https://cpp.appsdowonders.com/assets/SlideTextbox3-coral-charcoal.png&quot;,&quot;https://cpp.appsdowonders.com/assets/SlideTable-coral-charcoal.png&quot;,&quot;https://cpp.appsdowonders.com/assets/SlideTimeline-coral-charcoal.png&quot;],&quot;colorPalette&quot;:[&quot;0E2841&quot;,&quot;E8E8E8&quot;,&quot;374151&quot;,&quot;6B7280&quot;,&quot;9CA3AF&quot;,&quot;343A45&quot;,&quot;22D3EE&quot;,&quot;6E7889&quot;,&quot;467886&quot;,&quot;96607D&quot;],&quot;index&quot;:3}"/>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641</TotalTime>
  <Words>780</Words>
  <Application>Microsoft Office PowerPoint</Application>
  <PresentationFormat>Widescreen</PresentationFormat>
  <Paragraphs>100</Paragraphs>
  <Slides>13</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Aptos</vt:lpstr>
      <vt:lpstr>Aptos Display</vt:lpstr>
      <vt:lpstr>Arial</vt:lpstr>
      <vt:lpstr>Arial Black</vt:lpstr>
      <vt:lpstr>Calibri</vt:lpstr>
      <vt:lpstr>Office Theme</vt:lpstr>
      <vt:lpstr>Coral</vt:lpstr>
      <vt:lpstr>Graduation Project on manufacturing Downtime Analysis</vt:lpstr>
      <vt:lpstr>Project Agenda</vt:lpstr>
      <vt:lpstr>🚀Project Introduction</vt:lpstr>
      <vt:lpstr>🛠️Project Objectives</vt:lpstr>
      <vt:lpstr>📁Dataset Description</vt:lpstr>
      <vt:lpstr>📊Exploratory Data Analysis (EDA)</vt:lpstr>
      <vt:lpstr>🔍Data Preparation &amp; Analysis</vt:lpstr>
      <vt:lpstr>Operational Efficiency Dashboards  (page1) </vt:lpstr>
      <vt:lpstr>Operational Efficiency Dashboards  (page2) </vt:lpstr>
      <vt:lpstr>Operational Efficiency Dashboards  (page3) </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جهاد ابراهيم احمد ابو اسماعيل</dc:creator>
  <cp:lastModifiedBy>شريف اشرف محمد حافظ حسن</cp:lastModifiedBy>
  <cp:revision>21</cp:revision>
  <dcterms:created xsi:type="dcterms:W3CDTF">2025-04-06T17:14:48Z</dcterms:created>
  <dcterms:modified xsi:type="dcterms:W3CDTF">2025-04-07T22:30:01Z</dcterms:modified>
</cp:coreProperties>
</file>