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sldIdLst>
    <p:sldId id="268" r:id="rId2"/>
    <p:sldId id="269" r:id="rId3"/>
    <p:sldId id="290" r:id="rId4"/>
    <p:sldId id="296" r:id="rId5"/>
    <p:sldId id="283" r:id="rId6"/>
    <p:sldId id="302" r:id="rId7"/>
    <p:sldId id="297" r:id="rId8"/>
    <p:sldId id="300" r:id="rId9"/>
    <p:sldId id="303" r:id="rId10"/>
    <p:sldId id="256" r:id="rId11"/>
    <p:sldId id="257" r:id="rId12"/>
    <p:sldId id="306" r:id="rId13"/>
    <p:sldId id="258" r:id="rId14"/>
    <p:sldId id="274" r:id="rId15"/>
    <p:sldId id="275" r:id="rId16"/>
    <p:sldId id="284" r:id="rId17"/>
    <p:sldId id="285" r:id="rId18"/>
    <p:sldId id="277" r:id="rId19"/>
    <p:sldId id="278" r:id="rId20"/>
    <p:sldId id="279" r:id="rId21"/>
    <p:sldId id="280" r:id="rId22"/>
    <p:sldId id="307" r:id="rId23"/>
    <p:sldId id="308" r:id="rId24"/>
    <p:sldId id="271" r:id="rId25"/>
    <p:sldId id="259" r:id="rId26"/>
    <p:sldId id="281" r:id="rId27"/>
    <p:sldId id="282" r:id="rId28"/>
    <p:sldId id="305" r:id="rId29"/>
    <p:sldId id="289" r:id="rId30"/>
  </p:sldIdLst>
  <p:sldSz cx="9144000" cy="5143500" type="screen16x9"/>
  <p:notesSz cx="6858000" cy="9144000"/>
  <p:defaultText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81919"/>
    <a:srgbClr val="7E583B"/>
    <a:srgbClr val="FFFFFF"/>
    <a:srgbClr val="EE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28ADBD-8ECA-4DC6-BA96-BA1E8B3B50FE}" v="365" dt="2024-03-01T12:46:57.468"/>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84" autoAdjust="0"/>
    <p:restoredTop sz="76634" autoAdjust="0"/>
  </p:normalViewPr>
  <p:slideViewPr>
    <p:cSldViewPr snapToGrid="0" showGuides="1">
      <p:cViewPr varScale="1">
        <p:scale>
          <a:sx n="112" d="100"/>
          <a:sy n="112" d="100"/>
        </p:scale>
        <p:origin x="1902" y="96"/>
      </p:cViewPr>
      <p:guideLst/>
    </p:cSldViewPr>
  </p:slideViewPr>
  <p:outlineViewPr>
    <p:cViewPr>
      <p:scale>
        <a:sx n="33" d="100"/>
        <a:sy n="33" d="100"/>
      </p:scale>
      <p:origin x="0" y="-397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an, Quinten" userId="091615e0-2ca6-49a8-9db3-b55dd32600b5" providerId="ADAL" clId="{6428ADBD-8ECA-4DC6-BA96-BA1E8B3B50FE}"/>
    <pc:docChg chg="undo custSel addSld delSld modSld">
      <pc:chgData name="Swaan, Quinten" userId="091615e0-2ca6-49a8-9db3-b55dd32600b5" providerId="ADAL" clId="{6428ADBD-8ECA-4DC6-BA96-BA1E8B3B50FE}" dt="2024-03-08T08:08:54.193" v="2542" actId="1076"/>
      <pc:docMkLst>
        <pc:docMk/>
      </pc:docMkLst>
      <pc:sldChg chg="add del">
        <pc:chgData name="Swaan, Quinten" userId="091615e0-2ca6-49a8-9db3-b55dd32600b5" providerId="ADAL" clId="{6428ADBD-8ECA-4DC6-BA96-BA1E8B3B50FE}" dt="2024-03-01T12:46:57.459" v="2416"/>
        <pc:sldMkLst>
          <pc:docMk/>
          <pc:sldMk cId="2586058810" sldId="256"/>
        </pc:sldMkLst>
      </pc:sldChg>
      <pc:sldChg chg="add del modTransition">
        <pc:chgData name="Swaan, Quinten" userId="091615e0-2ca6-49a8-9db3-b55dd32600b5" providerId="ADAL" clId="{6428ADBD-8ECA-4DC6-BA96-BA1E8B3B50FE}" dt="2024-03-01T12:46:57.459" v="2416"/>
        <pc:sldMkLst>
          <pc:docMk/>
          <pc:sldMk cId="1713219598" sldId="257"/>
        </pc:sldMkLst>
      </pc:sldChg>
      <pc:sldChg chg="add del">
        <pc:chgData name="Swaan, Quinten" userId="091615e0-2ca6-49a8-9db3-b55dd32600b5" providerId="ADAL" clId="{6428ADBD-8ECA-4DC6-BA96-BA1E8B3B50FE}" dt="2024-03-01T12:46:57.459" v="2416"/>
        <pc:sldMkLst>
          <pc:docMk/>
          <pc:sldMk cId="3571516367" sldId="258"/>
        </pc:sldMkLst>
      </pc:sldChg>
      <pc:sldChg chg="addSp delSp modSp add mod">
        <pc:chgData name="Swaan, Quinten" userId="091615e0-2ca6-49a8-9db3-b55dd32600b5" providerId="ADAL" clId="{6428ADBD-8ECA-4DC6-BA96-BA1E8B3B50FE}" dt="2024-03-01T12:00:40.241" v="2408" actId="20577"/>
        <pc:sldMkLst>
          <pc:docMk/>
          <pc:sldMk cId="2011167437" sldId="259"/>
        </pc:sldMkLst>
        <pc:spChg chg="del">
          <ac:chgData name="Swaan, Quinten" userId="091615e0-2ca6-49a8-9db3-b55dd32600b5" providerId="ADAL" clId="{6428ADBD-8ECA-4DC6-BA96-BA1E8B3B50FE}" dt="2024-03-01T10:08:02.024" v="1726" actId="478"/>
          <ac:spMkLst>
            <pc:docMk/>
            <pc:sldMk cId="2011167437" sldId="259"/>
            <ac:spMk id="2" creationId="{00000000-0000-0000-0000-000000000000}"/>
          </ac:spMkLst>
        </pc:spChg>
        <pc:spChg chg="add mod">
          <ac:chgData name="Swaan, Quinten" userId="091615e0-2ca6-49a8-9db3-b55dd32600b5" providerId="ADAL" clId="{6428ADBD-8ECA-4DC6-BA96-BA1E8B3B50FE}" dt="2024-03-01T10:07:51.575" v="1704"/>
          <ac:spMkLst>
            <pc:docMk/>
            <pc:sldMk cId="2011167437" sldId="259"/>
            <ac:spMk id="3" creationId="{0FBA5344-8C7B-7E7B-1F5D-E00B809B8C98}"/>
          </ac:spMkLst>
        </pc:spChg>
        <pc:spChg chg="add mod">
          <ac:chgData name="Swaan, Quinten" userId="091615e0-2ca6-49a8-9db3-b55dd32600b5" providerId="ADAL" clId="{6428ADBD-8ECA-4DC6-BA96-BA1E8B3B50FE}" dt="2024-03-01T10:08:06.426" v="1729" actId="20577"/>
          <ac:spMkLst>
            <pc:docMk/>
            <pc:sldMk cId="2011167437" sldId="259"/>
            <ac:spMk id="6" creationId="{53D4ECC5-5B82-7AB2-DDF6-F7B26C7D88A7}"/>
          </ac:spMkLst>
        </pc:spChg>
        <pc:spChg chg="add del mod">
          <ac:chgData name="Swaan, Quinten" userId="091615e0-2ca6-49a8-9db3-b55dd32600b5" providerId="ADAL" clId="{6428ADBD-8ECA-4DC6-BA96-BA1E8B3B50FE}" dt="2024-03-01T10:08:04.468" v="1727" actId="478"/>
          <ac:spMkLst>
            <pc:docMk/>
            <pc:sldMk cId="2011167437" sldId="259"/>
            <ac:spMk id="9" creationId="{7D764263-D30C-0501-A1CF-D16E5D0ED082}"/>
          </ac:spMkLst>
        </pc:spChg>
        <pc:graphicFrameChg chg="mod">
          <ac:chgData name="Swaan, Quinten" userId="091615e0-2ca6-49a8-9db3-b55dd32600b5" providerId="ADAL" clId="{6428ADBD-8ECA-4DC6-BA96-BA1E8B3B50FE}" dt="2024-03-01T12:00:40.241" v="2408" actId="20577"/>
          <ac:graphicFrameMkLst>
            <pc:docMk/>
            <pc:sldMk cId="2011167437" sldId="259"/>
            <ac:graphicFrameMk id="7" creationId="{2CEE0269-F060-1223-8623-8AA99B5F98A5}"/>
          </ac:graphicFrameMkLst>
        </pc:graphicFrameChg>
      </pc:sldChg>
      <pc:sldChg chg="modSp mod">
        <pc:chgData name="Swaan, Quinten" userId="091615e0-2ca6-49a8-9db3-b55dd32600b5" providerId="ADAL" clId="{6428ADBD-8ECA-4DC6-BA96-BA1E8B3B50FE}" dt="2024-02-29T09:20:43.496" v="5" actId="20577"/>
        <pc:sldMkLst>
          <pc:docMk/>
          <pc:sldMk cId="1347096481" sldId="268"/>
        </pc:sldMkLst>
        <pc:spChg chg="mod">
          <ac:chgData name="Swaan, Quinten" userId="091615e0-2ca6-49a8-9db3-b55dd32600b5" providerId="ADAL" clId="{6428ADBD-8ECA-4DC6-BA96-BA1E8B3B50FE}" dt="2024-02-29T09:20:43.496" v="5" actId="20577"/>
          <ac:spMkLst>
            <pc:docMk/>
            <pc:sldMk cId="1347096481" sldId="268"/>
            <ac:spMk id="7" creationId="{00000000-0000-0000-0000-000000000000}"/>
          </ac:spMkLst>
        </pc:spChg>
      </pc:sldChg>
      <pc:sldChg chg="addSp modSp mod">
        <pc:chgData name="Swaan, Quinten" userId="091615e0-2ca6-49a8-9db3-b55dd32600b5" providerId="ADAL" clId="{6428ADBD-8ECA-4DC6-BA96-BA1E8B3B50FE}" dt="2024-03-08T08:08:54.193" v="2542" actId="1076"/>
        <pc:sldMkLst>
          <pc:docMk/>
          <pc:sldMk cId="4145226384" sldId="269"/>
        </pc:sldMkLst>
        <pc:spChg chg="mod">
          <ac:chgData name="Swaan, Quinten" userId="091615e0-2ca6-49a8-9db3-b55dd32600b5" providerId="ADAL" clId="{6428ADBD-8ECA-4DC6-BA96-BA1E8B3B50FE}" dt="2024-03-08T08:08:48.333" v="2540" actId="1076"/>
          <ac:spMkLst>
            <pc:docMk/>
            <pc:sldMk cId="4145226384" sldId="269"/>
            <ac:spMk id="2" creationId="{DBB5063A-8EFE-84C5-4039-CA53A6944EE3}"/>
          </ac:spMkLst>
        </pc:spChg>
        <pc:spChg chg="mod">
          <ac:chgData name="Swaan, Quinten" userId="091615e0-2ca6-49a8-9db3-b55dd32600b5" providerId="ADAL" clId="{6428ADBD-8ECA-4DC6-BA96-BA1E8B3B50FE}" dt="2024-03-08T08:08:48.333" v="2540" actId="1076"/>
          <ac:spMkLst>
            <pc:docMk/>
            <pc:sldMk cId="4145226384" sldId="269"/>
            <ac:spMk id="3" creationId="{B6E75C94-C4DC-5AF5-1095-2D5CF0FD9F74}"/>
          </ac:spMkLst>
        </pc:spChg>
        <pc:spChg chg="mod">
          <ac:chgData name="Swaan, Quinten" userId="091615e0-2ca6-49a8-9db3-b55dd32600b5" providerId="ADAL" clId="{6428ADBD-8ECA-4DC6-BA96-BA1E8B3B50FE}" dt="2024-02-29T10:14:00.952" v="274" actId="1076"/>
          <ac:spMkLst>
            <pc:docMk/>
            <pc:sldMk cId="4145226384" sldId="269"/>
            <ac:spMk id="6" creationId="{E0BF706E-ACB3-94A7-205D-85D5B32E2546}"/>
          </ac:spMkLst>
        </pc:spChg>
        <pc:spChg chg="add mod">
          <ac:chgData name="Swaan, Quinten" userId="091615e0-2ca6-49a8-9db3-b55dd32600b5" providerId="ADAL" clId="{6428ADBD-8ECA-4DC6-BA96-BA1E8B3B50FE}" dt="2024-03-08T08:08:54.193" v="2542" actId="1076"/>
          <ac:spMkLst>
            <pc:docMk/>
            <pc:sldMk cId="4145226384" sldId="269"/>
            <ac:spMk id="8" creationId="{C3F6E7E0-8EB4-10CC-0A14-AF591FDD10D3}"/>
          </ac:spMkLst>
        </pc:spChg>
        <pc:spChg chg="add mod">
          <ac:chgData name="Swaan, Quinten" userId="091615e0-2ca6-49a8-9db3-b55dd32600b5" providerId="ADAL" clId="{6428ADBD-8ECA-4DC6-BA96-BA1E8B3B50FE}" dt="2024-02-29T10:02:16.330" v="219" actId="571"/>
          <ac:spMkLst>
            <pc:docMk/>
            <pc:sldMk cId="4145226384" sldId="269"/>
            <ac:spMk id="9" creationId="{77042FC5-DB9C-B291-BD40-2492975A9E82}"/>
          </ac:spMkLst>
        </pc:spChg>
        <pc:spChg chg="add mod">
          <ac:chgData name="Swaan, Quinten" userId="091615e0-2ca6-49a8-9db3-b55dd32600b5" providerId="ADAL" clId="{6428ADBD-8ECA-4DC6-BA96-BA1E8B3B50FE}" dt="2024-02-29T10:02:16.330" v="219" actId="571"/>
          <ac:spMkLst>
            <pc:docMk/>
            <pc:sldMk cId="4145226384" sldId="269"/>
            <ac:spMk id="10" creationId="{5BC23CDE-FBEB-540A-6655-871010578996}"/>
          </ac:spMkLst>
        </pc:spChg>
      </pc:sldChg>
      <pc:sldChg chg="modSp add del">
        <pc:chgData name="Swaan, Quinten" userId="091615e0-2ca6-49a8-9db3-b55dd32600b5" providerId="ADAL" clId="{6428ADBD-8ECA-4DC6-BA96-BA1E8B3B50FE}" dt="2024-03-01T12:46:57.459" v="2416"/>
        <pc:sldMkLst>
          <pc:docMk/>
          <pc:sldMk cId="1969787568" sldId="271"/>
        </pc:sldMkLst>
        <pc:spChg chg="mod">
          <ac:chgData name="Swaan, Quinten" userId="091615e0-2ca6-49a8-9db3-b55dd32600b5" providerId="ADAL" clId="{6428ADBD-8ECA-4DC6-BA96-BA1E8B3B50FE}" dt="2024-03-01T12:46:57.459" v="2416"/>
          <ac:spMkLst>
            <pc:docMk/>
            <pc:sldMk cId="1969787568" sldId="271"/>
            <ac:spMk id="5" creationId="{3990FA1B-5022-47AB-A0AE-8F5C5797997C}"/>
          </ac:spMkLst>
        </pc:spChg>
        <pc:spChg chg="mod">
          <ac:chgData name="Swaan, Quinten" userId="091615e0-2ca6-49a8-9db3-b55dd32600b5" providerId="ADAL" clId="{6428ADBD-8ECA-4DC6-BA96-BA1E8B3B50FE}" dt="2024-03-01T12:46:57.459" v="2416"/>
          <ac:spMkLst>
            <pc:docMk/>
            <pc:sldMk cId="1969787568" sldId="271"/>
            <ac:spMk id="6" creationId="{4C127D99-645F-4FCF-9573-FDFE2A344FA9}"/>
          </ac:spMkLst>
        </pc:spChg>
      </pc:sldChg>
      <pc:sldChg chg="add del">
        <pc:chgData name="Swaan, Quinten" userId="091615e0-2ca6-49a8-9db3-b55dd32600b5" providerId="ADAL" clId="{6428ADBD-8ECA-4DC6-BA96-BA1E8B3B50FE}" dt="2024-03-01T12:46:57.459" v="2416"/>
        <pc:sldMkLst>
          <pc:docMk/>
          <pc:sldMk cId="1408433445" sldId="274"/>
        </pc:sldMkLst>
      </pc:sldChg>
      <pc:sldChg chg="add del">
        <pc:chgData name="Swaan, Quinten" userId="091615e0-2ca6-49a8-9db3-b55dd32600b5" providerId="ADAL" clId="{6428ADBD-8ECA-4DC6-BA96-BA1E8B3B50FE}" dt="2024-03-01T12:46:57.459" v="2416"/>
        <pc:sldMkLst>
          <pc:docMk/>
          <pc:sldMk cId="872890450" sldId="275"/>
        </pc:sldMkLst>
      </pc:sldChg>
      <pc:sldChg chg="add del">
        <pc:chgData name="Swaan, Quinten" userId="091615e0-2ca6-49a8-9db3-b55dd32600b5" providerId="ADAL" clId="{6428ADBD-8ECA-4DC6-BA96-BA1E8B3B50FE}" dt="2024-03-01T12:46:34.872" v="2415" actId="47"/>
        <pc:sldMkLst>
          <pc:docMk/>
          <pc:sldMk cId="1413192921" sldId="276"/>
        </pc:sldMkLst>
      </pc:sldChg>
      <pc:sldChg chg="add del">
        <pc:chgData name="Swaan, Quinten" userId="091615e0-2ca6-49a8-9db3-b55dd32600b5" providerId="ADAL" clId="{6428ADBD-8ECA-4DC6-BA96-BA1E8B3B50FE}" dt="2024-03-01T12:46:57.459" v="2416"/>
        <pc:sldMkLst>
          <pc:docMk/>
          <pc:sldMk cId="3537095885" sldId="277"/>
        </pc:sldMkLst>
      </pc:sldChg>
      <pc:sldChg chg="add del">
        <pc:chgData name="Swaan, Quinten" userId="091615e0-2ca6-49a8-9db3-b55dd32600b5" providerId="ADAL" clId="{6428ADBD-8ECA-4DC6-BA96-BA1E8B3B50FE}" dt="2024-03-01T12:46:57.459" v="2416"/>
        <pc:sldMkLst>
          <pc:docMk/>
          <pc:sldMk cId="779533981" sldId="278"/>
        </pc:sldMkLst>
      </pc:sldChg>
      <pc:sldChg chg="add del">
        <pc:chgData name="Swaan, Quinten" userId="091615e0-2ca6-49a8-9db3-b55dd32600b5" providerId="ADAL" clId="{6428ADBD-8ECA-4DC6-BA96-BA1E8B3B50FE}" dt="2024-03-01T12:46:57.459" v="2416"/>
        <pc:sldMkLst>
          <pc:docMk/>
          <pc:sldMk cId="1795401253" sldId="279"/>
        </pc:sldMkLst>
      </pc:sldChg>
      <pc:sldChg chg="add del">
        <pc:chgData name="Swaan, Quinten" userId="091615e0-2ca6-49a8-9db3-b55dd32600b5" providerId="ADAL" clId="{6428ADBD-8ECA-4DC6-BA96-BA1E8B3B50FE}" dt="2024-03-01T12:46:57.459" v="2416"/>
        <pc:sldMkLst>
          <pc:docMk/>
          <pc:sldMk cId="3490223442" sldId="280"/>
        </pc:sldMkLst>
      </pc:sldChg>
      <pc:sldChg chg="addSp delSp modSp add mod">
        <pc:chgData name="Swaan, Quinten" userId="091615e0-2ca6-49a8-9db3-b55dd32600b5" providerId="ADAL" clId="{6428ADBD-8ECA-4DC6-BA96-BA1E8B3B50FE}" dt="2024-03-01T10:08:20.239" v="1738" actId="1076"/>
        <pc:sldMkLst>
          <pc:docMk/>
          <pc:sldMk cId="2257500228" sldId="281"/>
        </pc:sldMkLst>
        <pc:spChg chg="del">
          <ac:chgData name="Swaan, Quinten" userId="091615e0-2ca6-49a8-9db3-b55dd32600b5" providerId="ADAL" clId="{6428ADBD-8ECA-4DC6-BA96-BA1E8B3B50FE}" dt="2024-03-01T10:08:14.459" v="1736" actId="478"/>
          <ac:spMkLst>
            <pc:docMk/>
            <pc:sldMk cId="2257500228" sldId="281"/>
            <ac:spMk id="2" creationId="{69051B89-B3CC-E58B-8292-FDE885EC598F}"/>
          </ac:spMkLst>
        </pc:spChg>
        <pc:spChg chg="add mod">
          <ac:chgData name="Swaan, Quinten" userId="091615e0-2ca6-49a8-9db3-b55dd32600b5" providerId="ADAL" clId="{6428ADBD-8ECA-4DC6-BA96-BA1E8B3B50FE}" dt="2024-03-01T10:08:09.363" v="1730"/>
          <ac:spMkLst>
            <pc:docMk/>
            <pc:sldMk cId="2257500228" sldId="281"/>
            <ac:spMk id="3" creationId="{A259EAB9-1E92-D506-72C2-1D39D60EB3D5}"/>
          </ac:spMkLst>
        </pc:spChg>
        <pc:spChg chg="add mod">
          <ac:chgData name="Swaan, Quinten" userId="091615e0-2ca6-49a8-9db3-b55dd32600b5" providerId="ADAL" clId="{6428ADBD-8ECA-4DC6-BA96-BA1E8B3B50FE}" dt="2024-03-01T10:08:11.644" v="1735" actId="20577"/>
          <ac:spMkLst>
            <pc:docMk/>
            <pc:sldMk cId="2257500228" sldId="281"/>
            <ac:spMk id="7" creationId="{DFE3A06D-9AEF-3CEB-D2FA-93CE38BC7AC8}"/>
          </ac:spMkLst>
        </pc:spChg>
        <pc:spChg chg="add del mod">
          <ac:chgData name="Swaan, Quinten" userId="091615e0-2ca6-49a8-9db3-b55dd32600b5" providerId="ADAL" clId="{6428ADBD-8ECA-4DC6-BA96-BA1E8B3B50FE}" dt="2024-03-01T10:08:16.472" v="1737" actId="478"/>
          <ac:spMkLst>
            <pc:docMk/>
            <pc:sldMk cId="2257500228" sldId="281"/>
            <ac:spMk id="9" creationId="{7AA8B4AC-E19C-E026-32A1-50FB4ECCF2D3}"/>
          </ac:spMkLst>
        </pc:spChg>
        <pc:graphicFrameChg chg="mod">
          <ac:chgData name="Swaan, Quinten" userId="091615e0-2ca6-49a8-9db3-b55dd32600b5" providerId="ADAL" clId="{6428ADBD-8ECA-4DC6-BA96-BA1E8B3B50FE}" dt="2024-03-01T10:08:20.239" v="1738" actId="1076"/>
          <ac:graphicFrameMkLst>
            <pc:docMk/>
            <pc:sldMk cId="2257500228" sldId="281"/>
            <ac:graphicFrameMk id="6" creationId="{B009530C-D2D4-E4FB-2163-22F157136865}"/>
          </ac:graphicFrameMkLst>
        </pc:graphicFrameChg>
      </pc:sldChg>
      <pc:sldChg chg="addSp delSp modSp add mod">
        <pc:chgData name="Swaan, Quinten" userId="091615e0-2ca6-49a8-9db3-b55dd32600b5" providerId="ADAL" clId="{6428ADBD-8ECA-4DC6-BA96-BA1E8B3B50FE}" dt="2024-03-01T10:08:35.112" v="1780" actId="478"/>
        <pc:sldMkLst>
          <pc:docMk/>
          <pc:sldMk cId="961486876" sldId="282"/>
        </pc:sldMkLst>
        <pc:spChg chg="add mod">
          <ac:chgData name="Swaan, Quinten" userId="091615e0-2ca6-49a8-9db3-b55dd32600b5" providerId="ADAL" clId="{6428ADBD-8ECA-4DC6-BA96-BA1E8B3B50FE}" dt="2024-03-01T10:08:22.900" v="1739"/>
          <ac:spMkLst>
            <pc:docMk/>
            <pc:sldMk cId="961486876" sldId="282"/>
            <ac:spMk id="2" creationId="{B47F7AA9-4707-3478-806D-D2EB73A0FA55}"/>
          </ac:spMkLst>
        </pc:spChg>
        <pc:spChg chg="add mod">
          <ac:chgData name="Swaan, Quinten" userId="091615e0-2ca6-49a8-9db3-b55dd32600b5" providerId="ADAL" clId="{6428ADBD-8ECA-4DC6-BA96-BA1E8B3B50FE}" dt="2024-03-01T10:08:31.005" v="1778" actId="20577"/>
          <ac:spMkLst>
            <pc:docMk/>
            <pc:sldMk cId="961486876" sldId="282"/>
            <ac:spMk id="3" creationId="{F31F00FF-0FB8-5DF0-C55C-5E3C8B881371}"/>
          </ac:spMkLst>
        </pc:spChg>
        <pc:spChg chg="add del mod">
          <ac:chgData name="Swaan, Quinten" userId="091615e0-2ca6-49a8-9db3-b55dd32600b5" providerId="ADAL" clId="{6428ADBD-8ECA-4DC6-BA96-BA1E8B3B50FE}" dt="2024-03-01T10:08:35.112" v="1780" actId="478"/>
          <ac:spMkLst>
            <pc:docMk/>
            <pc:sldMk cId="961486876" sldId="282"/>
            <ac:spMk id="7" creationId="{0A262494-C494-48CE-ACBB-256BDFDC9AB4}"/>
          </ac:spMkLst>
        </pc:spChg>
        <pc:spChg chg="del">
          <ac:chgData name="Swaan, Quinten" userId="091615e0-2ca6-49a8-9db3-b55dd32600b5" providerId="ADAL" clId="{6428ADBD-8ECA-4DC6-BA96-BA1E8B3B50FE}" dt="2024-03-01T10:08:33.622" v="1779" actId="478"/>
          <ac:spMkLst>
            <pc:docMk/>
            <pc:sldMk cId="961486876" sldId="282"/>
            <ac:spMk id="11" creationId="{366B9820-F455-A420-BF6A-E83F00BC0F10}"/>
          </ac:spMkLst>
        </pc:spChg>
      </pc:sldChg>
      <pc:sldChg chg="addSp delSp modSp mod modNotesTx">
        <pc:chgData name="Swaan, Quinten" userId="091615e0-2ca6-49a8-9db3-b55dd32600b5" providerId="ADAL" clId="{6428ADBD-8ECA-4DC6-BA96-BA1E8B3B50FE}" dt="2024-03-01T10:13:30.208" v="1843" actId="20577"/>
        <pc:sldMkLst>
          <pc:docMk/>
          <pc:sldMk cId="1338883430" sldId="283"/>
        </pc:sldMkLst>
        <pc:spChg chg="del">
          <ac:chgData name="Swaan, Quinten" userId="091615e0-2ca6-49a8-9db3-b55dd32600b5" providerId="ADAL" clId="{6428ADBD-8ECA-4DC6-BA96-BA1E8B3B50FE}" dt="2024-02-29T16:19:28.735" v="828" actId="478"/>
          <ac:spMkLst>
            <pc:docMk/>
            <pc:sldMk cId="1338883430" sldId="283"/>
            <ac:spMk id="2" creationId="{2C5BBA37-7615-C248-2BF2-6E87EAE2D13D}"/>
          </ac:spMkLst>
        </pc:spChg>
        <pc:spChg chg="mod">
          <ac:chgData name="Swaan, Quinten" userId="091615e0-2ca6-49a8-9db3-b55dd32600b5" providerId="ADAL" clId="{6428ADBD-8ECA-4DC6-BA96-BA1E8B3B50FE}" dt="2024-02-29T16:19:52.962" v="883" actId="20577"/>
          <ac:spMkLst>
            <pc:docMk/>
            <pc:sldMk cId="1338883430" sldId="283"/>
            <ac:spMk id="7" creationId="{3FBCAB1D-C61E-596B-7064-5BB9DFC02A52}"/>
          </ac:spMkLst>
        </pc:spChg>
        <pc:spChg chg="add del mod">
          <ac:chgData name="Swaan, Quinten" userId="091615e0-2ca6-49a8-9db3-b55dd32600b5" providerId="ADAL" clId="{6428ADBD-8ECA-4DC6-BA96-BA1E8B3B50FE}" dt="2024-02-29T16:19:31.217" v="830" actId="478"/>
          <ac:spMkLst>
            <pc:docMk/>
            <pc:sldMk cId="1338883430" sldId="283"/>
            <ac:spMk id="8" creationId="{9BF410A1-BC6F-AE99-584D-6EC847AD5897}"/>
          </ac:spMkLst>
        </pc:spChg>
        <pc:spChg chg="add mod">
          <ac:chgData name="Swaan, Quinten" userId="091615e0-2ca6-49a8-9db3-b55dd32600b5" providerId="ADAL" clId="{6428ADBD-8ECA-4DC6-BA96-BA1E8B3B50FE}" dt="2024-02-29T16:26:21.280" v="925" actId="20577"/>
          <ac:spMkLst>
            <pc:docMk/>
            <pc:sldMk cId="1338883430" sldId="283"/>
            <ac:spMk id="9" creationId="{C6C785DA-E572-8801-EB9E-63FAAD1688C7}"/>
          </ac:spMkLst>
        </pc:spChg>
        <pc:spChg chg="add mod">
          <ac:chgData name="Swaan, Quinten" userId="091615e0-2ca6-49a8-9db3-b55dd32600b5" providerId="ADAL" clId="{6428ADBD-8ECA-4DC6-BA96-BA1E8B3B50FE}" dt="2024-02-29T16:21:57.119" v="888" actId="1076"/>
          <ac:spMkLst>
            <pc:docMk/>
            <pc:sldMk cId="1338883430" sldId="283"/>
            <ac:spMk id="10" creationId="{C1ADE74C-824D-4C84-A6D4-42FCD1B6D725}"/>
          </ac:spMkLst>
        </pc:spChg>
        <pc:spChg chg="add mod">
          <ac:chgData name="Swaan, Quinten" userId="091615e0-2ca6-49a8-9db3-b55dd32600b5" providerId="ADAL" clId="{6428ADBD-8ECA-4DC6-BA96-BA1E8B3B50FE}" dt="2024-02-29T16:25:55.543" v="918" actId="20577"/>
          <ac:spMkLst>
            <pc:docMk/>
            <pc:sldMk cId="1338883430" sldId="283"/>
            <ac:spMk id="12" creationId="{B33121F2-B37A-D563-FBC4-706DFDB91DA5}"/>
          </ac:spMkLst>
        </pc:spChg>
        <pc:spChg chg="mod">
          <ac:chgData name="Swaan, Quinten" userId="091615e0-2ca6-49a8-9db3-b55dd32600b5" providerId="ADAL" clId="{6428ADBD-8ECA-4DC6-BA96-BA1E8B3B50FE}" dt="2024-02-29T16:21:11.245" v="884" actId="1076"/>
          <ac:spMkLst>
            <pc:docMk/>
            <pc:sldMk cId="1338883430" sldId="283"/>
            <ac:spMk id="15" creationId="{6B758F12-96C6-3593-0792-ABFB560F61B0}"/>
          </ac:spMkLst>
        </pc:spChg>
        <pc:spChg chg="add mod">
          <ac:chgData name="Swaan, Quinten" userId="091615e0-2ca6-49a8-9db3-b55dd32600b5" providerId="ADAL" clId="{6428ADBD-8ECA-4DC6-BA96-BA1E8B3B50FE}" dt="2024-02-29T16:45:05.396" v="1193" actId="1076"/>
          <ac:spMkLst>
            <pc:docMk/>
            <pc:sldMk cId="1338883430" sldId="283"/>
            <ac:spMk id="21" creationId="{29176584-99D5-779E-1456-09C82EC583B5}"/>
          </ac:spMkLst>
        </pc:spChg>
        <pc:spChg chg="add mod">
          <ac:chgData name="Swaan, Quinten" userId="091615e0-2ca6-49a8-9db3-b55dd32600b5" providerId="ADAL" clId="{6428ADBD-8ECA-4DC6-BA96-BA1E8B3B50FE}" dt="2024-02-29T16:21:11.245" v="884" actId="1076"/>
          <ac:spMkLst>
            <pc:docMk/>
            <pc:sldMk cId="1338883430" sldId="283"/>
            <ac:spMk id="22" creationId="{7F53755E-7408-5B08-83ED-E1517D8E5770}"/>
          </ac:spMkLst>
        </pc:spChg>
        <pc:spChg chg="add mod">
          <ac:chgData name="Swaan, Quinten" userId="091615e0-2ca6-49a8-9db3-b55dd32600b5" providerId="ADAL" clId="{6428ADBD-8ECA-4DC6-BA96-BA1E8B3B50FE}" dt="2024-03-01T07:56:00.795" v="1443" actId="1076"/>
          <ac:spMkLst>
            <pc:docMk/>
            <pc:sldMk cId="1338883430" sldId="283"/>
            <ac:spMk id="23" creationId="{D5822CA9-62BB-7EBF-C910-45403157782F}"/>
          </ac:spMkLst>
        </pc:spChg>
        <pc:spChg chg="add mod">
          <ac:chgData name="Swaan, Quinten" userId="091615e0-2ca6-49a8-9db3-b55dd32600b5" providerId="ADAL" clId="{6428ADBD-8ECA-4DC6-BA96-BA1E8B3B50FE}" dt="2024-02-29T16:44:53.754" v="1182" actId="14100"/>
          <ac:spMkLst>
            <pc:docMk/>
            <pc:sldMk cId="1338883430" sldId="283"/>
            <ac:spMk id="24" creationId="{727A79CA-C846-F376-65CF-149CDAAED98C}"/>
          </ac:spMkLst>
        </pc:spChg>
        <pc:spChg chg="mod">
          <ac:chgData name="Swaan, Quinten" userId="091615e0-2ca6-49a8-9db3-b55dd32600b5" providerId="ADAL" clId="{6428ADBD-8ECA-4DC6-BA96-BA1E8B3B50FE}" dt="2024-02-29T16:21:11.245" v="884" actId="1076"/>
          <ac:spMkLst>
            <pc:docMk/>
            <pc:sldMk cId="1338883430" sldId="283"/>
            <ac:spMk id="29" creationId="{E0163243-DBC9-2D8C-EA48-BB1C419C8EE9}"/>
          </ac:spMkLst>
        </pc:spChg>
        <pc:spChg chg="add mod">
          <ac:chgData name="Swaan, Quinten" userId="091615e0-2ca6-49a8-9db3-b55dd32600b5" providerId="ADAL" clId="{6428ADBD-8ECA-4DC6-BA96-BA1E8B3B50FE}" dt="2024-02-29T16:21:11.245" v="884" actId="1076"/>
          <ac:spMkLst>
            <pc:docMk/>
            <pc:sldMk cId="1338883430" sldId="283"/>
            <ac:spMk id="35" creationId="{98E29245-7A18-6090-222C-3A84CCEC41B8}"/>
          </ac:spMkLst>
        </pc:spChg>
        <pc:grpChg chg="add mod">
          <ac:chgData name="Swaan, Quinten" userId="091615e0-2ca6-49a8-9db3-b55dd32600b5" providerId="ADAL" clId="{6428ADBD-8ECA-4DC6-BA96-BA1E8B3B50FE}" dt="2024-02-29T16:21:11.245" v="884" actId="1076"/>
          <ac:grpSpMkLst>
            <pc:docMk/>
            <pc:sldMk cId="1338883430" sldId="283"/>
            <ac:grpSpMk id="14" creationId="{469A6A8B-43EF-6FF2-DCCB-88E0C1A6691A}"/>
          </ac:grpSpMkLst>
        </pc:grpChg>
        <pc:grpChg chg="add mod">
          <ac:chgData name="Swaan, Quinten" userId="091615e0-2ca6-49a8-9db3-b55dd32600b5" providerId="ADAL" clId="{6428ADBD-8ECA-4DC6-BA96-BA1E8B3B50FE}" dt="2024-02-29T16:21:11.245" v="884" actId="1076"/>
          <ac:grpSpMkLst>
            <pc:docMk/>
            <pc:sldMk cId="1338883430" sldId="283"/>
            <ac:grpSpMk id="28" creationId="{4C89EB36-7DD0-0498-BF03-431D0C8F4B2F}"/>
          </ac:grpSpMkLst>
        </pc:grpChg>
        <pc:picChg chg="add mod">
          <ac:chgData name="Swaan, Quinten" userId="091615e0-2ca6-49a8-9db3-b55dd32600b5" providerId="ADAL" clId="{6428ADBD-8ECA-4DC6-BA96-BA1E8B3B50FE}" dt="2024-02-29T16:21:11.245" v="884" actId="1076"/>
          <ac:picMkLst>
            <pc:docMk/>
            <pc:sldMk cId="1338883430" sldId="283"/>
            <ac:picMk id="25" creationId="{34DA31D5-A82E-D985-E906-12B099F53D16}"/>
          </ac:picMkLst>
        </pc:picChg>
        <pc:cxnChg chg="add mod">
          <ac:chgData name="Swaan, Quinten" userId="091615e0-2ca6-49a8-9db3-b55dd32600b5" providerId="ADAL" clId="{6428ADBD-8ECA-4DC6-BA96-BA1E8B3B50FE}" dt="2024-02-29T16:21:57.119" v="888" actId="1076"/>
          <ac:cxnSpMkLst>
            <pc:docMk/>
            <pc:sldMk cId="1338883430" sldId="283"/>
            <ac:cxnSpMk id="11" creationId="{5E35DF4E-387D-A99D-8106-D2677CAA8D7D}"/>
          </ac:cxnSpMkLst>
        </pc:cxnChg>
        <pc:cxnChg chg="add mod">
          <ac:chgData name="Swaan, Quinten" userId="091615e0-2ca6-49a8-9db3-b55dd32600b5" providerId="ADAL" clId="{6428ADBD-8ECA-4DC6-BA96-BA1E8B3B50FE}" dt="2024-02-29T16:21:11.245" v="884" actId="1076"/>
          <ac:cxnSpMkLst>
            <pc:docMk/>
            <pc:sldMk cId="1338883430" sldId="283"/>
            <ac:cxnSpMk id="13" creationId="{6A786903-7843-9DC8-7205-512E314396A3}"/>
          </ac:cxnSpMkLst>
        </pc:cxnChg>
        <pc:cxnChg chg="mod">
          <ac:chgData name="Swaan, Quinten" userId="091615e0-2ca6-49a8-9db3-b55dd32600b5" providerId="ADAL" clId="{6428ADBD-8ECA-4DC6-BA96-BA1E8B3B50FE}" dt="2024-02-29T16:21:11.245" v="884" actId="1076"/>
          <ac:cxnSpMkLst>
            <pc:docMk/>
            <pc:sldMk cId="1338883430" sldId="283"/>
            <ac:cxnSpMk id="16" creationId="{E9C075E1-D18E-A630-1474-1A24C0526BEB}"/>
          </ac:cxnSpMkLst>
        </pc:cxnChg>
        <pc:cxnChg chg="mod">
          <ac:chgData name="Swaan, Quinten" userId="091615e0-2ca6-49a8-9db3-b55dd32600b5" providerId="ADAL" clId="{6428ADBD-8ECA-4DC6-BA96-BA1E8B3B50FE}" dt="2024-02-29T16:21:11.245" v="884" actId="1076"/>
          <ac:cxnSpMkLst>
            <pc:docMk/>
            <pc:sldMk cId="1338883430" sldId="283"/>
            <ac:cxnSpMk id="17" creationId="{68CF00F0-24FB-1296-A62F-B70E35CDE714}"/>
          </ac:cxnSpMkLst>
        </pc:cxnChg>
        <pc:cxnChg chg="mod">
          <ac:chgData name="Swaan, Quinten" userId="091615e0-2ca6-49a8-9db3-b55dd32600b5" providerId="ADAL" clId="{6428ADBD-8ECA-4DC6-BA96-BA1E8B3B50FE}" dt="2024-02-29T16:21:11.245" v="884" actId="1076"/>
          <ac:cxnSpMkLst>
            <pc:docMk/>
            <pc:sldMk cId="1338883430" sldId="283"/>
            <ac:cxnSpMk id="18" creationId="{72401979-820D-D3BB-342A-FA75032A54B0}"/>
          </ac:cxnSpMkLst>
        </pc:cxnChg>
        <pc:cxnChg chg="mod">
          <ac:chgData name="Swaan, Quinten" userId="091615e0-2ca6-49a8-9db3-b55dd32600b5" providerId="ADAL" clId="{6428ADBD-8ECA-4DC6-BA96-BA1E8B3B50FE}" dt="2024-02-29T16:21:11.245" v="884" actId="1076"/>
          <ac:cxnSpMkLst>
            <pc:docMk/>
            <pc:sldMk cId="1338883430" sldId="283"/>
            <ac:cxnSpMk id="19" creationId="{E7A61139-F66F-C1F0-9C24-A3A463B9035E}"/>
          </ac:cxnSpMkLst>
        </pc:cxnChg>
        <pc:cxnChg chg="mod">
          <ac:chgData name="Swaan, Quinten" userId="091615e0-2ca6-49a8-9db3-b55dd32600b5" providerId="ADAL" clId="{6428ADBD-8ECA-4DC6-BA96-BA1E8B3B50FE}" dt="2024-02-29T16:21:11.245" v="884" actId="1076"/>
          <ac:cxnSpMkLst>
            <pc:docMk/>
            <pc:sldMk cId="1338883430" sldId="283"/>
            <ac:cxnSpMk id="20" creationId="{13C2A9B2-6453-B8FB-2345-42D385C64D31}"/>
          </ac:cxnSpMkLst>
        </pc:cxnChg>
        <pc:cxnChg chg="add mod">
          <ac:chgData name="Swaan, Quinten" userId="091615e0-2ca6-49a8-9db3-b55dd32600b5" providerId="ADAL" clId="{6428ADBD-8ECA-4DC6-BA96-BA1E8B3B50FE}" dt="2024-02-29T16:21:11.245" v="884" actId="1076"/>
          <ac:cxnSpMkLst>
            <pc:docMk/>
            <pc:sldMk cId="1338883430" sldId="283"/>
            <ac:cxnSpMk id="26" creationId="{848E55A2-CA33-FE67-6376-D504FEA01767}"/>
          </ac:cxnSpMkLst>
        </pc:cxnChg>
        <pc:cxnChg chg="add mod">
          <ac:chgData name="Swaan, Quinten" userId="091615e0-2ca6-49a8-9db3-b55dd32600b5" providerId="ADAL" clId="{6428ADBD-8ECA-4DC6-BA96-BA1E8B3B50FE}" dt="2024-02-29T16:44:53.754" v="1182" actId="14100"/>
          <ac:cxnSpMkLst>
            <pc:docMk/>
            <pc:sldMk cId="1338883430" sldId="283"/>
            <ac:cxnSpMk id="27" creationId="{1A691675-FC08-DB58-FF1B-FC3E79A5A697}"/>
          </ac:cxnSpMkLst>
        </pc:cxnChg>
        <pc:cxnChg chg="mod">
          <ac:chgData name="Swaan, Quinten" userId="091615e0-2ca6-49a8-9db3-b55dd32600b5" providerId="ADAL" clId="{6428ADBD-8ECA-4DC6-BA96-BA1E8B3B50FE}" dt="2024-02-29T16:21:11.245" v="884" actId="1076"/>
          <ac:cxnSpMkLst>
            <pc:docMk/>
            <pc:sldMk cId="1338883430" sldId="283"/>
            <ac:cxnSpMk id="30" creationId="{41CBB836-8B3A-3922-A16C-4618A7E92FA8}"/>
          </ac:cxnSpMkLst>
        </pc:cxnChg>
        <pc:cxnChg chg="mod">
          <ac:chgData name="Swaan, Quinten" userId="091615e0-2ca6-49a8-9db3-b55dd32600b5" providerId="ADAL" clId="{6428ADBD-8ECA-4DC6-BA96-BA1E8B3B50FE}" dt="2024-02-29T16:21:11.245" v="884" actId="1076"/>
          <ac:cxnSpMkLst>
            <pc:docMk/>
            <pc:sldMk cId="1338883430" sldId="283"/>
            <ac:cxnSpMk id="31" creationId="{4506E598-742A-5EC6-94B2-CC344E8884DC}"/>
          </ac:cxnSpMkLst>
        </pc:cxnChg>
        <pc:cxnChg chg="mod">
          <ac:chgData name="Swaan, Quinten" userId="091615e0-2ca6-49a8-9db3-b55dd32600b5" providerId="ADAL" clId="{6428ADBD-8ECA-4DC6-BA96-BA1E8B3B50FE}" dt="2024-02-29T16:21:11.245" v="884" actId="1076"/>
          <ac:cxnSpMkLst>
            <pc:docMk/>
            <pc:sldMk cId="1338883430" sldId="283"/>
            <ac:cxnSpMk id="32" creationId="{730394E9-2350-397D-F771-CE27302E1BDA}"/>
          </ac:cxnSpMkLst>
        </pc:cxnChg>
        <pc:cxnChg chg="mod">
          <ac:chgData name="Swaan, Quinten" userId="091615e0-2ca6-49a8-9db3-b55dd32600b5" providerId="ADAL" clId="{6428ADBD-8ECA-4DC6-BA96-BA1E8B3B50FE}" dt="2024-02-29T16:21:11.245" v="884" actId="1076"/>
          <ac:cxnSpMkLst>
            <pc:docMk/>
            <pc:sldMk cId="1338883430" sldId="283"/>
            <ac:cxnSpMk id="33" creationId="{D36AC0FF-9A1D-4951-FC67-46738C0089DA}"/>
          </ac:cxnSpMkLst>
        </pc:cxnChg>
        <pc:cxnChg chg="mod">
          <ac:chgData name="Swaan, Quinten" userId="091615e0-2ca6-49a8-9db3-b55dd32600b5" providerId="ADAL" clId="{6428ADBD-8ECA-4DC6-BA96-BA1E8B3B50FE}" dt="2024-02-29T16:21:11.245" v="884" actId="1076"/>
          <ac:cxnSpMkLst>
            <pc:docMk/>
            <pc:sldMk cId="1338883430" sldId="283"/>
            <ac:cxnSpMk id="34" creationId="{94CACBFC-7565-8092-1D78-5E1EFB219925}"/>
          </ac:cxnSpMkLst>
        </pc:cxnChg>
        <pc:cxnChg chg="add mod">
          <ac:chgData name="Swaan, Quinten" userId="091615e0-2ca6-49a8-9db3-b55dd32600b5" providerId="ADAL" clId="{6428ADBD-8ECA-4DC6-BA96-BA1E8B3B50FE}" dt="2024-02-29T16:21:11.245" v="884" actId="1076"/>
          <ac:cxnSpMkLst>
            <pc:docMk/>
            <pc:sldMk cId="1338883430" sldId="283"/>
            <ac:cxnSpMk id="36" creationId="{410DCCA3-9C2B-10A7-B360-2FD1E8EE12FB}"/>
          </ac:cxnSpMkLst>
        </pc:cxnChg>
      </pc:sldChg>
      <pc:sldChg chg="add del">
        <pc:chgData name="Swaan, Quinten" userId="091615e0-2ca6-49a8-9db3-b55dd32600b5" providerId="ADAL" clId="{6428ADBD-8ECA-4DC6-BA96-BA1E8B3B50FE}" dt="2024-03-01T12:46:57.459" v="2416"/>
        <pc:sldMkLst>
          <pc:docMk/>
          <pc:sldMk cId="4001848128" sldId="284"/>
        </pc:sldMkLst>
      </pc:sldChg>
      <pc:sldChg chg="add del">
        <pc:chgData name="Swaan, Quinten" userId="091615e0-2ca6-49a8-9db3-b55dd32600b5" providerId="ADAL" clId="{6428ADBD-8ECA-4DC6-BA96-BA1E8B3B50FE}" dt="2024-03-01T12:46:57.459" v="2416"/>
        <pc:sldMkLst>
          <pc:docMk/>
          <pc:sldMk cId="3138467113" sldId="285"/>
        </pc:sldMkLst>
      </pc:sldChg>
      <pc:sldChg chg="addSp">
        <pc:chgData name="Swaan, Quinten" userId="091615e0-2ca6-49a8-9db3-b55dd32600b5" providerId="ADAL" clId="{6428ADBD-8ECA-4DC6-BA96-BA1E8B3B50FE}" dt="2024-03-01T11:58:33.496" v="2401"/>
        <pc:sldMkLst>
          <pc:docMk/>
          <pc:sldMk cId="3146238550" sldId="289"/>
        </pc:sldMkLst>
        <pc:picChg chg="add">
          <ac:chgData name="Swaan, Quinten" userId="091615e0-2ca6-49a8-9db3-b55dd32600b5" providerId="ADAL" clId="{6428ADBD-8ECA-4DC6-BA96-BA1E8B3B50FE}" dt="2024-03-01T11:58:33.496" v="2401"/>
          <ac:picMkLst>
            <pc:docMk/>
            <pc:sldMk cId="3146238550" sldId="289"/>
            <ac:picMk id="2050" creationId="{25150136-1802-F54B-AA3D-00E196C02507}"/>
          </ac:picMkLst>
        </pc:picChg>
      </pc:sldChg>
      <pc:sldChg chg="addSp delSp modSp mod">
        <pc:chgData name="Swaan, Quinten" userId="091615e0-2ca6-49a8-9db3-b55dd32600b5" providerId="ADAL" clId="{6428ADBD-8ECA-4DC6-BA96-BA1E8B3B50FE}" dt="2024-02-29T10:11:36.452" v="269" actId="1076"/>
        <pc:sldMkLst>
          <pc:docMk/>
          <pc:sldMk cId="3777860135" sldId="290"/>
        </pc:sldMkLst>
        <pc:spChg chg="del">
          <ac:chgData name="Swaan, Quinten" userId="091615e0-2ca6-49a8-9db3-b55dd32600b5" providerId="ADAL" clId="{6428ADBD-8ECA-4DC6-BA96-BA1E8B3B50FE}" dt="2024-02-29T10:09:09.422" v="237" actId="478"/>
          <ac:spMkLst>
            <pc:docMk/>
            <pc:sldMk cId="3777860135" sldId="290"/>
            <ac:spMk id="3" creationId="{0E555A74-FCCB-6834-9A74-8963B9F3B884}"/>
          </ac:spMkLst>
        </pc:spChg>
        <pc:spChg chg="mod">
          <ac:chgData name="Swaan, Quinten" userId="091615e0-2ca6-49a8-9db3-b55dd32600b5" providerId="ADAL" clId="{6428ADBD-8ECA-4DC6-BA96-BA1E8B3B50FE}" dt="2024-02-29T10:03:40.293" v="235" actId="20577"/>
          <ac:spMkLst>
            <pc:docMk/>
            <pc:sldMk cId="3777860135" sldId="290"/>
            <ac:spMk id="7" creationId="{D77ABEC7-88F5-0CAB-6747-CEB8BF0B403D}"/>
          </ac:spMkLst>
        </pc:spChg>
        <pc:spChg chg="add del mod">
          <ac:chgData name="Swaan, Quinten" userId="091615e0-2ca6-49a8-9db3-b55dd32600b5" providerId="ADAL" clId="{6428ADBD-8ECA-4DC6-BA96-BA1E8B3B50FE}" dt="2024-02-29T10:09:11.518" v="238" actId="478"/>
          <ac:spMkLst>
            <pc:docMk/>
            <pc:sldMk cId="3777860135" sldId="290"/>
            <ac:spMk id="8" creationId="{7C992ACE-3830-D27C-3380-47858C684269}"/>
          </ac:spMkLst>
        </pc:spChg>
        <pc:spChg chg="add mod">
          <ac:chgData name="Swaan, Quinten" userId="091615e0-2ca6-49a8-9db3-b55dd32600b5" providerId="ADAL" clId="{6428ADBD-8ECA-4DC6-BA96-BA1E8B3B50FE}" dt="2024-02-29T10:10:46.852" v="263" actId="1076"/>
          <ac:spMkLst>
            <pc:docMk/>
            <pc:sldMk cId="3777860135" sldId="290"/>
            <ac:spMk id="9" creationId="{943B8081-873B-1D6F-851F-3E2B962DE702}"/>
          </ac:spMkLst>
        </pc:spChg>
        <pc:spChg chg="add mod">
          <ac:chgData name="Swaan, Quinten" userId="091615e0-2ca6-49a8-9db3-b55dd32600b5" providerId="ADAL" clId="{6428ADBD-8ECA-4DC6-BA96-BA1E8B3B50FE}" dt="2024-02-29T10:10:50.823" v="264" actId="1076"/>
          <ac:spMkLst>
            <pc:docMk/>
            <pc:sldMk cId="3777860135" sldId="290"/>
            <ac:spMk id="10" creationId="{635F1D5A-6C3B-5B39-CFF1-BCA41EE05488}"/>
          </ac:spMkLst>
        </pc:spChg>
        <pc:spChg chg="add mod">
          <ac:chgData name="Swaan, Quinten" userId="091615e0-2ca6-49a8-9db3-b55dd32600b5" providerId="ADAL" clId="{6428ADBD-8ECA-4DC6-BA96-BA1E8B3B50FE}" dt="2024-02-29T10:11:27.185" v="267" actId="1076"/>
          <ac:spMkLst>
            <pc:docMk/>
            <pc:sldMk cId="3777860135" sldId="290"/>
            <ac:spMk id="11" creationId="{9673AD75-8006-80D6-C125-7A3529301BB1}"/>
          </ac:spMkLst>
        </pc:spChg>
        <pc:spChg chg="add mod">
          <ac:chgData name="Swaan, Quinten" userId="091615e0-2ca6-49a8-9db3-b55dd32600b5" providerId="ADAL" clId="{6428ADBD-8ECA-4DC6-BA96-BA1E8B3B50FE}" dt="2024-02-29T10:11:29.742" v="268" actId="1076"/>
          <ac:spMkLst>
            <pc:docMk/>
            <pc:sldMk cId="3777860135" sldId="290"/>
            <ac:spMk id="12" creationId="{D6BCEDEA-3EB0-370C-E601-95D5A9E27FA5}"/>
          </ac:spMkLst>
        </pc:spChg>
        <pc:spChg chg="add mod">
          <ac:chgData name="Swaan, Quinten" userId="091615e0-2ca6-49a8-9db3-b55dd32600b5" providerId="ADAL" clId="{6428ADBD-8ECA-4DC6-BA96-BA1E8B3B50FE}" dt="2024-02-29T10:10:46.852" v="263" actId="1076"/>
          <ac:spMkLst>
            <pc:docMk/>
            <pc:sldMk cId="3777860135" sldId="290"/>
            <ac:spMk id="13" creationId="{1F86383C-DA58-603E-7708-5ED2627D907F}"/>
          </ac:spMkLst>
        </pc:spChg>
        <pc:spChg chg="add mod">
          <ac:chgData name="Swaan, Quinten" userId="091615e0-2ca6-49a8-9db3-b55dd32600b5" providerId="ADAL" clId="{6428ADBD-8ECA-4DC6-BA96-BA1E8B3B50FE}" dt="2024-02-29T10:10:50.823" v="264" actId="1076"/>
          <ac:spMkLst>
            <pc:docMk/>
            <pc:sldMk cId="3777860135" sldId="290"/>
            <ac:spMk id="14" creationId="{BE3DD2F5-8181-7548-F26B-70C616BD0C14}"/>
          </ac:spMkLst>
        </pc:spChg>
        <pc:spChg chg="add mod">
          <ac:chgData name="Swaan, Quinten" userId="091615e0-2ca6-49a8-9db3-b55dd32600b5" providerId="ADAL" clId="{6428ADBD-8ECA-4DC6-BA96-BA1E8B3B50FE}" dt="2024-02-29T10:10:53.937" v="265" actId="1076"/>
          <ac:spMkLst>
            <pc:docMk/>
            <pc:sldMk cId="3777860135" sldId="290"/>
            <ac:spMk id="15" creationId="{72CDA507-5541-79AE-4203-9092BF67726A}"/>
          </ac:spMkLst>
        </pc:spChg>
        <pc:spChg chg="add mod">
          <ac:chgData name="Swaan, Quinten" userId="091615e0-2ca6-49a8-9db3-b55dd32600b5" providerId="ADAL" clId="{6428ADBD-8ECA-4DC6-BA96-BA1E8B3B50FE}" dt="2024-02-29T10:10:53.937" v="265" actId="1076"/>
          <ac:spMkLst>
            <pc:docMk/>
            <pc:sldMk cId="3777860135" sldId="290"/>
            <ac:spMk id="16" creationId="{25A0328B-F6BE-79B7-C7C1-132A6818109E}"/>
          </ac:spMkLst>
        </pc:spChg>
        <pc:spChg chg="add mod">
          <ac:chgData name="Swaan, Quinten" userId="091615e0-2ca6-49a8-9db3-b55dd32600b5" providerId="ADAL" clId="{6428ADBD-8ECA-4DC6-BA96-BA1E8B3B50FE}" dt="2024-02-29T10:10:37.374" v="262" actId="113"/>
          <ac:spMkLst>
            <pc:docMk/>
            <pc:sldMk cId="3777860135" sldId="290"/>
            <ac:spMk id="17" creationId="{2A240D74-E6A9-5409-3B09-43D436117722}"/>
          </ac:spMkLst>
        </pc:spChg>
        <pc:spChg chg="add mod">
          <ac:chgData name="Swaan, Quinten" userId="091615e0-2ca6-49a8-9db3-b55dd32600b5" providerId="ADAL" clId="{6428ADBD-8ECA-4DC6-BA96-BA1E8B3B50FE}" dt="2024-02-29T10:10:56.585" v="266" actId="1076"/>
          <ac:spMkLst>
            <pc:docMk/>
            <pc:sldMk cId="3777860135" sldId="290"/>
            <ac:spMk id="18" creationId="{29401E54-5A28-55E2-4707-66162A716407}"/>
          </ac:spMkLst>
        </pc:spChg>
        <pc:spChg chg="add mod">
          <ac:chgData name="Swaan, Quinten" userId="091615e0-2ca6-49a8-9db3-b55dd32600b5" providerId="ADAL" clId="{6428ADBD-8ECA-4DC6-BA96-BA1E8B3B50FE}" dt="2024-02-29T10:10:50.823" v="264" actId="1076"/>
          <ac:spMkLst>
            <pc:docMk/>
            <pc:sldMk cId="3777860135" sldId="290"/>
            <ac:spMk id="19" creationId="{08172092-A79C-9172-5063-68FFB5000140}"/>
          </ac:spMkLst>
        </pc:spChg>
        <pc:spChg chg="add mod">
          <ac:chgData name="Swaan, Quinten" userId="091615e0-2ca6-49a8-9db3-b55dd32600b5" providerId="ADAL" clId="{6428ADBD-8ECA-4DC6-BA96-BA1E8B3B50FE}" dt="2024-02-29T10:10:37.374" v="262" actId="113"/>
          <ac:spMkLst>
            <pc:docMk/>
            <pc:sldMk cId="3777860135" sldId="290"/>
            <ac:spMk id="20" creationId="{148BDC10-605C-0246-DD97-E028F039965E}"/>
          </ac:spMkLst>
        </pc:spChg>
        <pc:spChg chg="add mod">
          <ac:chgData name="Swaan, Quinten" userId="091615e0-2ca6-49a8-9db3-b55dd32600b5" providerId="ADAL" clId="{6428ADBD-8ECA-4DC6-BA96-BA1E8B3B50FE}" dt="2024-02-29T10:10:37.374" v="262" actId="113"/>
          <ac:spMkLst>
            <pc:docMk/>
            <pc:sldMk cId="3777860135" sldId="290"/>
            <ac:spMk id="21" creationId="{07C099B0-B70C-FA7C-1871-E15AD374C601}"/>
          </ac:spMkLst>
        </pc:spChg>
        <pc:spChg chg="add mod">
          <ac:chgData name="Swaan, Quinten" userId="091615e0-2ca6-49a8-9db3-b55dd32600b5" providerId="ADAL" clId="{6428ADBD-8ECA-4DC6-BA96-BA1E8B3B50FE}" dt="2024-02-29T10:10:53.937" v="265" actId="1076"/>
          <ac:spMkLst>
            <pc:docMk/>
            <pc:sldMk cId="3777860135" sldId="290"/>
            <ac:spMk id="22" creationId="{52756496-C5B7-BB4D-84F6-CBDA60B28032}"/>
          </ac:spMkLst>
        </pc:spChg>
        <pc:spChg chg="add mod">
          <ac:chgData name="Swaan, Quinten" userId="091615e0-2ca6-49a8-9db3-b55dd32600b5" providerId="ADAL" clId="{6428ADBD-8ECA-4DC6-BA96-BA1E8B3B50FE}" dt="2024-02-29T10:10:37.374" v="262" actId="113"/>
          <ac:spMkLst>
            <pc:docMk/>
            <pc:sldMk cId="3777860135" sldId="290"/>
            <ac:spMk id="23" creationId="{8984A093-0968-01F7-E99D-3E1382E84B18}"/>
          </ac:spMkLst>
        </pc:spChg>
        <pc:spChg chg="add mod">
          <ac:chgData name="Swaan, Quinten" userId="091615e0-2ca6-49a8-9db3-b55dd32600b5" providerId="ADAL" clId="{6428ADBD-8ECA-4DC6-BA96-BA1E8B3B50FE}" dt="2024-02-29T10:11:36.452" v="269" actId="1076"/>
          <ac:spMkLst>
            <pc:docMk/>
            <pc:sldMk cId="3777860135" sldId="290"/>
            <ac:spMk id="24" creationId="{0E916F30-7557-FF8E-F1D6-5F10070DF38F}"/>
          </ac:spMkLst>
        </pc:spChg>
        <pc:spChg chg="add mod">
          <ac:chgData name="Swaan, Quinten" userId="091615e0-2ca6-49a8-9db3-b55dd32600b5" providerId="ADAL" clId="{6428ADBD-8ECA-4DC6-BA96-BA1E8B3B50FE}" dt="2024-02-29T10:10:37.374" v="262" actId="113"/>
          <ac:spMkLst>
            <pc:docMk/>
            <pc:sldMk cId="3777860135" sldId="290"/>
            <ac:spMk id="25" creationId="{BF069092-35E6-B198-0318-1822D7AD61EA}"/>
          </ac:spMkLst>
        </pc:spChg>
        <pc:spChg chg="add mod">
          <ac:chgData name="Swaan, Quinten" userId="091615e0-2ca6-49a8-9db3-b55dd32600b5" providerId="ADAL" clId="{6428ADBD-8ECA-4DC6-BA96-BA1E8B3B50FE}" dt="2024-02-29T10:10:30.828" v="261" actId="1076"/>
          <ac:spMkLst>
            <pc:docMk/>
            <pc:sldMk cId="3777860135" sldId="290"/>
            <ac:spMk id="26" creationId="{EE5FC41E-3737-AD72-0259-910829F44FE3}"/>
          </ac:spMkLst>
        </pc:spChg>
      </pc:sldChg>
      <pc:sldChg chg="del">
        <pc:chgData name="Swaan, Quinten" userId="091615e0-2ca6-49a8-9db3-b55dd32600b5" providerId="ADAL" clId="{6428ADBD-8ECA-4DC6-BA96-BA1E8B3B50FE}" dt="2024-02-29T10:03:44.262" v="236" actId="47"/>
        <pc:sldMkLst>
          <pc:docMk/>
          <pc:sldMk cId="2631292342" sldId="291"/>
        </pc:sldMkLst>
      </pc:sldChg>
      <pc:sldChg chg="del">
        <pc:chgData name="Swaan, Quinten" userId="091615e0-2ca6-49a8-9db3-b55dd32600b5" providerId="ADAL" clId="{6428ADBD-8ECA-4DC6-BA96-BA1E8B3B50FE}" dt="2024-03-01T08:05:18.406" v="1602" actId="47"/>
        <pc:sldMkLst>
          <pc:docMk/>
          <pc:sldMk cId="4273082480" sldId="293"/>
        </pc:sldMkLst>
      </pc:sldChg>
      <pc:sldChg chg="modSp del mod">
        <pc:chgData name="Swaan, Quinten" userId="091615e0-2ca6-49a8-9db3-b55dd32600b5" providerId="ADAL" clId="{6428ADBD-8ECA-4DC6-BA96-BA1E8B3B50FE}" dt="2024-02-29T16:40:01.325" v="1165" actId="47"/>
        <pc:sldMkLst>
          <pc:docMk/>
          <pc:sldMk cId="3904028771" sldId="294"/>
        </pc:sldMkLst>
        <pc:spChg chg="mod">
          <ac:chgData name="Swaan, Quinten" userId="091615e0-2ca6-49a8-9db3-b55dd32600b5" providerId="ADAL" clId="{6428ADBD-8ECA-4DC6-BA96-BA1E8B3B50FE}" dt="2024-02-29T16:39:44.657" v="1163" actId="20577"/>
          <ac:spMkLst>
            <pc:docMk/>
            <pc:sldMk cId="3904028771" sldId="294"/>
            <ac:spMk id="7" creationId="{6D681303-3D15-7EBB-5E1F-E1648E0F0696}"/>
          </ac:spMkLst>
        </pc:spChg>
      </pc:sldChg>
      <pc:sldChg chg="del">
        <pc:chgData name="Swaan, Quinten" userId="091615e0-2ca6-49a8-9db3-b55dd32600b5" providerId="ADAL" clId="{6428ADBD-8ECA-4DC6-BA96-BA1E8B3B50FE}" dt="2024-03-01T08:05:16.423" v="1601" actId="47"/>
        <pc:sldMkLst>
          <pc:docMk/>
          <pc:sldMk cId="2184662136" sldId="295"/>
        </pc:sldMkLst>
      </pc:sldChg>
      <pc:sldChg chg="addSp delSp modSp add mod modAnim">
        <pc:chgData name="Swaan, Quinten" userId="091615e0-2ca6-49a8-9db3-b55dd32600b5" providerId="ADAL" clId="{6428ADBD-8ECA-4DC6-BA96-BA1E8B3B50FE}" dt="2024-03-01T12:07:17.102" v="2414" actId="1076"/>
        <pc:sldMkLst>
          <pc:docMk/>
          <pc:sldMk cId="717774119" sldId="296"/>
        </pc:sldMkLst>
        <pc:spChg chg="add mod">
          <ac:chgData name="Swaan, Quinten" userId="091615e0-2ca6-49a8-9db3-b55dd32600b5" providerId="ADAL" clId="{6428ADBD-8ECA-4DC6-BA96-BA1E8B3B50FE}" dt="2024-03-01T11:49:36.817" v="2346" actId="20577"/>
          <ac:spMkLst>
            <pc:docMk/>
            <pc:sldMk cId="717774119" sldId="296"/>
            <ac:spMk id="2" creationId="{002375FE-4019-01C3-7578-3244E51C50D9}"/>
          </ac:spMkLst>
        </pc:spChg>
        <pc:spChg chg="add del mod">
          <ac:chgData name="Swaan, Quinten" userId="091615e0-2ca6-49a8-9db3-b55dd32600b5" providerId="ADAL" clId="{6428ADBD-8ECA-4DC6-BA96-BA1E8B3B50FE}" dt="2024-02-29T16:22:52.012" v="895" actId="478"/>
          <ac:spMkLst>
            <pc:docMk/>
            <pc:sldMk cId="717774119" sldId="296"/>
            <ac:spMk id="3" creationId="{342B0890-AF84-CB23-9773-945ADB98B70C}"/>
          </ac:spMkLst>
        </pc:spChg>
        <pc:spChg chg="add del mod">
          <ac:chgData name="Swaan, Quinten" userId="091615e0-2ca6-49a8-9db3-b55dd32600b5" providerId="ADAL" clId="{6428ADBD-8ECA-4DC6-BA96-BA1E8B3B50FE}" dt="2024-02-29T16:22:48.665" v="890" actId="478"/>
          <ac:spMkLst>
            <pc:docMk/>
            <pc:sldMk cId="717774119" sldId="296"/>
            <ac:spMk id="8" creationId="{1639DA2C-4800-7B66-995E-31C24E8175AF}"/>
          </ac:spMkLst>
        </pc:spChg>
        <pc:spChg chg="del">
          <ac:chgData name="Swaan, Quinten" userId="091615e0-2ca6-49a8-9db3-b55dd32600b5" providerId="ADAL" clId="{6428ADBD-8ECA-4DC6-BA96-BA1E8B3B50FE}" dt="2024-02-29T10:14:23.972" v="276" actId="478"/>
          <ac:spMkLst>
            <pc:docMk/>
            <pc:sldMk cId="717774119" sldId="296"/>
            <ac:spMk id="9" creationId="{FA787548-4245-3B56-B71E-F006661D79A7}"/>
          </ac:spMkLst>
        </pc:spChg>
        <pc:spChg chg="del">
          <ac:chgData name="Swaan, Quinten" userId="091615e0-2ca6-49a8-9db3-b55dd32600b5" providerId="ADAL" clId="{6428ADBD-8ECA-4DC6-BA96-BA1E8B3B50FE}" dt="2024-02-29T10:14:23.972" v="276" actId="478"/>
          <ac:spMkLst>
            <pc:docMk/>
            <pc:sldMk cId="717774119" sldId="296"/>
            <ac:spMk id="10" creationId="{3C7BF769-3776-11BF-9E2A-2119994667EF}"/>
          </ac:spMkLst>
        </pc:spChg>
        <pc:spChg chg="del">
          <ac:chgData name="Swaan, Quinten" userId="091615e0-2ca6-49a8-9db3-b55dd32600b5" providerId="ADAL" clId="{6428ADBD-8ECA-4DC6-BA96-BA1E8B3B50FE}" dt="2024-02-29T10:14:23.972" v="276" actId="478"/>
          <ac:spMkLst>
            <pc:docMk/>
            <pc:sldMk cId="717774119" sldId="296"/>
            <ac:spMk id="11" creationId="{46E9C63B-A2CD-FF18-8E33-5657CD2FBF12}"/>
          </ac:spMkLst>
        </pc:spChg>
        <pc:spChg chg="del">
          <ac:chgData name="Swaan, Quinten" userId="091615e0-2ca6-49a8-9db3-b55dd32600b5" providerId="ADAL" clId="{6428ADBD-8ECA-4DC6-BA96-BA1E8B3B50FE}" dt="2024-02-29T10:14:23.972" v="276" actId="478"/>
          <ac:spMkLst>
            <pc:docMk/>
            <pc:sldMk cId="717774119" sldId="296"/>
            <ac:spMk id="12" creationId="{53CAC95E-A6C5-07A7-C32A-9126774B05B7}"/>
          </ac:spMkLst>
        </pc:spChg>
        <pc:spChg chg="del">
          <ac:chgData name="Swaan, Quinten" userId="091615e0-2ca6-49a8-9db3-b55dd32600b5" providerId="ADAL" clId="{6428ADBD-8ECA-4DC6-BA96-BA1E8B3B50FE}" dt="2024-02-29T10:14:23.972" v="276" actId="478"/>
          <ac:spMkLst>
            <pc:docMk/>
            <pc:sldMk cId="717774119" sldId="296"/>
            <ac:spMk id="13" creationId="{20F533B2-829B-8182-B04C-0C76FA690FBF}"/>
          </ac:spMkLst>
        </pc:spChg>
        <pc:spChg chg="add mod">
          <ac:chgData name="Swaan, Quinten" userId="091615e0-2ca6-49a8-9db3-b55dd32600b5" providerId="ADAL" clId="{6428ADBD-8ECA-4DC6-BA96-BA1E8B3B50FE}" dt="2024-03-01T11:50:48.730" v="2357" actId="1076"/>
          <ac:spMkLst>
            <pc:docMk/>
            <pc:sldMk cId="717774119" sldId="296"/>
            <ac:spMk id="13" creationId="{41FE0807-94AF-3B3E-B648-8DB5AD3F9B0E}"/>
          </ac:spMkLst>
        </pc:spChg>
        <pc:spChg chg="del">
          <ac:chgData name="Swaan, Quinten" userId="091615e0-2ca6-49a8-9db3-b55dd32600b5" providerId="ADAL" clId="{6428ADBD-8ECA-4DC6-BA96-BA1E8B3B50FE}" dt="2024-02-29T10:14:23.972" v="276" actId="478"/>
          <ac:spMkLst>
            <pc:docMk/>
            <pc:sldMk cId="717774119" sldId="296"/>
            <ac:spMk id="14" creationId="{18237199-1AE6-92A1-699B-2480FCD188C9}"/>
          </ac:spMkLst>
        </pc:spChg>
        <pc:spChg chg="add del mod">
          <ac:chgData name="Swaan, Quinten" userId="091615e0-2ca6-49a8-9db3-b55dd32600b5" providerId="ADAL" clId="{6428ADBD-8ECA-4DC6-BA96-BA1E8B3B50FE}" dt="2024-03-01T11:46:28.429" v="2160" actId="478"/>
          <ac:spMkLst>
            <pc:docMk/>
            <pc:sldMk cId="717774119" sldId="296"/>
            <ac:spMk id="14" creationId="{9F97D5FC-7914-40F5-C55A-A7CA6511A234}"/>
          </ac:spMkLst>
        </pc:spChg>
        <pc:spChg chg="add mod">
          <ac:chgData name="Swaan, Quinten" userId="091615e0-2ca6-49a8-9db3-b55dd32600b5" providerId="ADAL" clId="{6428ADBD-8ECA-4DC6-BA96-BA1E8B3B50FE}" dt="2024-03-01T11:50:48.730" v="2357" actId="1076"/>
          <ac:spMkLst>
            <pc:docMk/>
            <pc:sldMk cId="717774119" sldId="296"/>
            <ac:spMk id="15" creationId="{0500CDB5-DF02-ABE0-FE1C-29C7812E503F}"/>
          </ac:spMkLst>
        </pc:spChg>
        <pc:spChg chg="del">
          <ac:chgData name="Swaan, Quinten" userId="091615e0-2ca6-49a8-9db3-b55dd32600b5" providerId="ADAL" clId="{6428ADBD-8ECA-4DC6-BA96-BA1E8B3B50FE}" dt="2024-02-29T10:14:23.972" v="276" actId="478"/>
          <ac:spMkLst>
            <pc:docMk/>
            <pc:sldMk cId="717774119" sldId="296"/>
            <ac:spMk id="15" creationId="{BDD579DE-E5E4-46CB-8A1B-165DEA089C30}"/>
          </ac:spMkLst>
        </pc:spChg>
        <pc:spChg chg="add mod">
          <ac:chgData name="Swaan, Quinten" userId="091615e0-2ca6-49a8-9db3-b55dd32600b5" providerId="ADAL" clId="{6428ADBD-8ECA-4DC6-BA96-BA1E8B3B50FE}" dt="2024-03-01T12:07:17.102" v="2414" actId="1076"/>
          <ac:spMkLst>
            <pc:docMk/>
            <pc:sldMk cId="717774119" sldId="296"/>
            <ac:spMk id="16" creationId="{224A6D92-7BD9-EAC1-ECAC-88C4550D454F}"/>
          </ac:spMkLst>
        </pc:spChg>
        <pc:spChg chg="del">
          <ac:chgData name="Swaan, Quinten" userId="091615e0-2ca6-49a8-9db3-b55dd32600b5" providerId="ADAL" clId="{6428ADBD-8ECA-4DC6-BA96-BA1E8B3B50FE}" dt="2024-02-29T10:14:23.972" v="276" actId="478"/>
          <ac:spMkLst>
            <pc:docMk/>
            <pc:sldMk cId="717774119" sldId="296"/>
            <ac:spMk id="16" creationId="{23EFC1DF-C8CE-9134-F1BD-65A2DB7F4A76}"/>
          </ac:spMkLst>
        </pc:spChg>
        <pc:spChg chg="del">
          <ac:chgData name="Swaan, Quinten" userId="091615e0-2ca6-49a8-9db3-b55dd32600b5" providerId="ADAL" clId="{6428ADBD-8ECA-4DC6-BA96-BA1E8B3B50FE}" dt="2024-02-29T10:14:23.972" v="276" actId="478"/>
          <ac:spMkLst>
            <pc:docMk/>
            <pc:sldMk cId="717774119" sldId="296"/>
            <ac:spMk id="17" creationId="{551D8070-AA2D-EE47-6DE7-29BC0C922484}"/>
          </ac:spMkLst>
        </pc:spChg>
        <pc:spChg chg="add mod">
          <ac:chgData name="Swaan, Quinten" userId="091615e0-2ca6-49a8-9db3-b55dd32600b5" providerId="ADAL" clId="{6428ADBD-8ECA-4DC6-BA96-BA1E8B3B50FE}" dt="2024-03-01T11:50:48.730" v="2357" actId="1076"/>
          <ac:spMkLst>
            <pc:docMk/>
            <pc:sldMk cId="717774119" sldId="296"/>
            <ac:spMk id="17" creationId="{A658C2F6-C233-F218-137B-A641B6D2F063}"/>
          </ac:spMkLst>
        </pc:spChg>
        <pc:spChg chg="add mod">
          <ac:chgData name="Swaan, Quinten" userId="091615e0-2ca6-49a8-9db3-b55dd32600b5" providerId="ADAL" clId="{6428ADBD-8ECA-4DC6-BA96-BA1E8B3B50FE}" dt="2024-03-01T11:50:48.730" v="2357" actId="1076"/>
          <ac:spMkLst>
            <pc:docMk/>
            <pc:sldMk cId="717774119" sldId="296"/>
            <ac:spMk id="18" creationId="{17E0F42A-BE38-6E3C-8BDC-06F7406B791B}"/>
          </ac:spMkLst>
        </pc:spChg>
        <pc:spChg chg="del">
          <ac:chgData name="Swaan, Quinten" userId="091615e0-2ca6-49a8-9db3-b55dd32600b5" providerId="ADAL" clId="{6428ADBD-8ECA-4DC6-BA96-BA1E8B3B50FE}" dt="2024-02-29T10:14:23.972" v="276" actId="478"/>
          <ac:spMkLst>
            <pc:docMk/>
            <pc:sldMk cId="717774119" sldId="296"/>
            <ac:spMk id="18" creationId="{A3069738-E7BB-FD01-071A-4BF7469D445F}"/>
          </ac:spMkLst>
        </pc:spChg>
        <pc:spChg chg="del">
          <ac:chgData name="Swaan, Quinten" userId="091615e0-2ca6-49a8-9db3-b55dd32600b5" providerId="ADAL" clId="{6428ADBD-8ECA-4DC6-BA96-BA1E8B3B50FE}" dt="2024-02-29T10:14:23.972" v="276" actId="478"/>
          <ac:spMkLst>
            <pc:docMk/>
            <pc:sldMk cId="717774119" sldId="296"/>
            <ac:spMk id="19" creationId="{A6B253DF-2114-7CEA-B210-AA48AE8DB3D2}"/>
          </ac:spMkLst>
        </pc:spChg>
        <pc:spChg chg="del">
          <ac:chgData name="Swaan, Quinten" userId="091615e0-2ca6-49a8-9db3-b55dd32600b5" providerId="ADAL" clId="{6428ADBD-8ECA-4DC6-BA96-BA1E8B3B50FE}" dt="2024-02-29T10:14:23.972" v="276" actId="478"/>
          <ac:spMkLst>
            <pc:docMk/>
            <pc:sldMk cId="717774119" sldId="296"/>
            <ac:spMk id="20" creationId="{47F2EAE3-C017-D29A-7CE2-B03B7CEDFE9E}"/>
          </ac:spMkLst>
        </pc:spChg>
        <pc:spChg chg="del">
          <ac:chgData name="Swaan, Quinten" userId="091615e0-2ca6-49a8-9db3-b55dd32600b5" providerId="ADAL" clId="{6428ADBD-8ECA-4DC6-BA96-BA1E8B3B50FE}" dt="2024-02-29T10:14:23.972" v="276" actId="478"/>
          <ac:spMkLst>
            <pc:docMk/>
            <pc:sldMk cId="717774119" sldId="296"/>
            <ac:spMk id="21" creationId="{EDC8FA40-E7E8-40F3-180E-AAD9C118D9D2}"/>
          </ac:spMkLst>
        </pc:spChg>
        <pc:spChg chg="del">
          <ac:chgData name="Swaan, Quinten" userId="091615e0-2ca6-49a8-9db3-b55dd32600b5" providerId="ADAL" clId="{6428ADBD-8ECA-4DC6-BA96-BA1E8B3B50FE}" dt="2024-02-29T10:14:23.972" v="276" actId="478"/>
          <ac:spMkLst>
            <pc:docMk/>
            <pc:sldMk cId="717774119" sldId="296"/>
            <ac:spMk id="22" creationId="{CD5CDFBC-8DEB-90C4-4A8A-7FF953C700E7}"/>
          </ac:spMkLst>
        </pc:spChg>
        <pc:spChg chg="del">
          <ac:chgData name="Swaan, Quinten" userId="091615e0-2ca6-49a8-9db3-b55dd32600b5" providerId="ADAL" clId="{6428ADBD-8ECA-4DC6-BA96-BA1E8B3B50FE}" dt="2024-02-29T10:14:23.972" v="276" actId="478"/>
          <ac:spMkLst>
            <pc:docMk/>
            <pc:sldMk cId="717774119" sldId="296"/>
            <ac:spMk id="23" creationId="{8F4407EA-0EA4-18D3-0861-05A6075F92C2}"/>
          </ac:spMkLst>
        </pc:spChg>
        <pc:spChg chg="del">
          <ac:chgData name="Swaan, Quinten" userId="091615e0-2ca6-49a8-9db3-b55dd32600b5" providerId="ADAL" clId="{6428ADBD-8ECA-4DC6-BA96-BA1E8B3B50FE}" dt="2024-02-29T10:14:25.610" v="277" actId="478"/>
          <ac:spMkLst>
            <pc:docMk/>
            <pc:sldMk cId="717774119" sldId="296"/>
            <ac:spMk id="24" creationId="{E16A6A4B-3A8E-A509-46E0-0316DF2D5D23}"/>
          </ac:spMkLst>
        </pc:spChg>
        <pc:spChg chg="del">
          <ac:chgData name="Swaan, Quinten" userId="091615e0-2ca6-49a8-9db3-b55dd32600b5" providerId="ADAL" clId="{6428ADBD-8ECA-4DC6-BA96-BA1E8B3B50FE}" dt="2024-02-29T10:14:23.972" v="276" actId="478"/>
          <ac:spMkLst>
            <pc:docMk/>
            <pc:sldMk cId="717774119" sldId="296"/>
            <ac:spMk id="25" creationId="{7A4A84FE-238D-F9E8-59DB-C4D0EAA347F9}"/>
          </ac:spMkLst>
        </pc:spChg>
        <pc:spChg chg="del">
          <ac:chgData name="Swaan, Quinten" userId="091615e0-2ca6-49a8-9db3-b55dd32600b5" providerId="ADAL" clId="{6428ADBD-8ECA-4DC6-BA96-BA1E8B3B50FE}" dt="2024-02-29T10:14:20.994" v="275" actId="478"/>
          <ac:spMkLst>
            <pc:docMk/>
            <pc:sldMk cId="717774119" sldId="296"/>
            <ac:spMk id="26" creationId="{D7C8CABF-12AC-6C82-10BF-17C45075A71F}"/>
          </ac:spMkLst>
        </pc:spChg>
        <pc:spChg chg="add del mod">
          <ac:chgData name="Swaan, Quinten" userId="091615e0-2ca6-49a8-9db3-b55dd32600b5" providerId="ADAL" clId="{6428ADBD-8ECA-4DC6-BA96-BA1E8B3B50FE}" dt="2024-02-29T16:22:58.503" v="903" actId="478"/>
          <ac:spMkLst>
            <pc:docMk/>
            <pc:sldMk cId="717774119" sldId="296"/>
            <ac:spMk id="29" creationId="{646AB6F6-4F1B-B2F9-39B6-D4875ADAE1E8}"/>
          </ac:spMkLst>
        </pc:spChg>
        <pc:spChg chg="add del mod">
          <ac:chgData name="Swaan, Quinten" userId="091615e0-2ca6-49a8-9db3-b55dd32600b5" providerId="ADAL" clId="{6428ADBD-8ECA-4DC6-BA96-BA1E8B3B50FE}" dt="2024-02-29T15:34:50.989" v="608" actId="478"/>
          <ac:spMkLst>
            <pc:docMk/>
            <pc:sldMk cId="717774119" sldId="296"/>
            <ac:spMk id="32" creationId="{78B823A3-5FF8-63E8-8D49-27BEC530C579}"/>
          </ac:spMkLst>
        </pc:spChg>
        <pc:spChg chg="add mod">
          <ac:chgData name="Swaan, Quinten" userId="091615e0-2ca6-49a8-9db3-b55dd32600b5" providerId="ADAL" clId="{6428ADBD-8ECA-4DC6-BA96-BA1E8B3B50FE}" dt="2024-02-29T15:37:54.535" v="653" actId="164"/>
          <ac:spMkLst>
            <pc:docMk/>
            <pc:sldMk cId="717774119" sldId="296"/>
            <ac:spMk id="34" creationId="{E428B1DB-DECA-B3B3-1E65-B797D6FACEAD}"/>
          </ac:spMkLst>
        </pc:spChg>
        <pc:spChg chg="add del mod">
          <ac:chgData name="Swaan, Quinten" userId="091615e0-2ca6-49a8-9db3-b55dd32600b5" providerId="ADAL" clId="{6428ADBD-8ECA-4DC6-BA96-BA1E8B3B50FE}" dt="2024-02-29T16:22:55.818" v="900" actId="478"/>
          <ac:spMkLst>
            <pc:docMk/>
            <pc:sldMk cId="717774119" sldId="296"/>
            <ac:spMk id="52" creationId="{D44C5DB7-D8E5-34DB-EFC2-C89B81FC5511}"/>
          </ac:spMkLst>
        </pc:spChg>
        <pc:spChg chg="add del mod">
          <ac:chgData name="Swaan, Quinten" userId="091615e0-2ca6-49a8-9db3-b55dd32600b5" providerId="ADAL" clId="{6428ADBD-8ECA-4DC6-BA96-BA1E8B3B50FE}" dt="2024-02-29T16:22:52.930" v="896" actId="478"/>
          <ac:spMkLst>
            <pc:docMk/>
            <pc:sldMk cId="717774119" sldId="296"/>
            <ac:spMk id="54" creationId="{FE0CD0A0-CE2B-8282-D1D6-F344096A394E}"/>
          </ac:spMkLst>
        </pc:spChg>
        <pc:spChg chg="add del mod">
          <ac:chgData name="Swaan, Quinten" userId="091615e0-2ca6-49a8-9db3-b55dd32600b5" providerId="ADAL" clId="{6428ADBD-8ECA-4DC6-BA96-BA1E8B3B50FE}" dt="2024-02-29T16:22:50.330" v="893" actId="478"/>
          <ac:spMkLst>
            <pc:docMk/>
            <pc:sldMk cId="717774119" sldId="296"/>
            <ac:spMk id="56" creationId="{41EFD3CF-5996-7A54-77A2-4A7405475462}"/>
          </ac:spMkLst>
        </pc:spChg>
        <pc:spChg chg="add del mod">
          <ac:chgData name="Swaan, Quinten" userId="091615e0-2ca6-49a8-9db3-b55dd32600b5" providerId="ADAL" clId="{6428ADBD-8ECA-4DC6-BA96-BA1E8B3B50FE}" dt="2024-02-29T16:22:49.273" v="891" actId="478"/>
          <ac:spMkLst>
            <pc:docMk/>
            <pc:sldMk cId="717774119" sldId="296"/>
            <ac:spMk id="57" creationId="{45FD99D5-510E-510D-9841-EE9EC097C2F1}"/>
          </ac:spMkLst>
        </pc:spChg>
        <pc:spChg chg="mod">
          <ac:chgData name="Swaan, Quinten" userId="091615e0-2ca6-49a8-9db3-b55dd32600b5" providerId="ADAL" clId="{6428ADBD-8ECA-4DC6-BA96-BA1E8B3B50FE}" dt="2024-02-29T16:09:27.721" v="792"/>
          <ac:spMkLst>
            <pc:docMk/>
            <pc:sldMk cId="717774119" sldId="296"/>
            <ac:spMk id="1036" creationId="{B7B8B0C8-C2D8-0692-79ED-39055B55EE89}"/>
          </ac:spMkLst>
        </pc:spChg>
        <pc:spChg chg="add del mod">
          <ac:chgData name="Swaan, Quinten" userId="091615e0-2ca6-49a8-9db3-b55dd32600b5" providerId="ADAL" clId="{6428ADBD-8ECA-4DC6-BA96-BA1E8B3B50FE}" dt="2024-02-29T16:22:59.989" v="905" actId="478"/>
          <ac:spMkLst>
            <pc:docMk/>
            <pc:sldMk cId="717774119" sldId="296"/>
            <ac:spMk id="1043" creationId="{7302FD7A-A079-1E17-19E0-5A82671E999F}"/>
          </ac:spMkLst>
        </pc:spChg>
        <pc:grpChg chg="add del mod">
          <ac:chgData name="Swaan, Quinten" userId="091615e0-2ca6-49a8-9db3-b55dd32600b5" providerId="ADAL" clId="{6428ADBD-8ECA-4DC6-BA96-BA1E8B3B50FE}" dt="2024-02-29T16:22:54.447" v="898" actId="478"/>
          <ac:grpSpMkLst>
            <pc:docMk/>
            <pc:sldMk cId="717774119" sldId="296"/>
            <ac:grpSpMk id="51" creationId="{B3FB6DC5-E26D-A1FF-9211-BCF9D4D0A8B7}"/>
          </ac:grpSpMkLst>
        </pc:grpChg>
        <pc:grpChg chg="add del mod">
          <ac:chgData name="Swaan, Quinten" userId="091615e0-2ca6-49a8-9db3-b55dd32600b5" providerId="ADAL" clId="{6428ADBD-8ECA-4DC6-BA96-BA1E8B3B50FE}" dt="2024-02-29T16:23:00.361" v="906" actId="478"/>
          <ac:grpSpMkLst>
            <pc:docMk/>
            <pc:sldMk cId="717774119" sldId="296"/>
            <ac:grpSpMk id="1035" creationId="{A2003DC5-ACC2-370D-D43A-7E8F5EBC1669}"/>
          </ac:grpSpMkLst>
        </pc:grpChg>
        <pc:picChg chg="add mod">
          <ac:chgData name="Swaan, Quinten" userId="091615e0-2ca6-49a8-9db3-b55dd32600b5" providerId="ADAL" clId="{6428ADBD-8ECA-4DC6-BA96-BA1E8B3B50FE}" dt="2024-03-01T12:01:08.518" v="2410" actId="1076"/>
          <ac:picMkLst>
            <pc:docMk/>
            <pc:sldMk cId="717774119" sldId="296"/>
            <ac:picMk id="8" creationId="{BB952848-A67D-1273-18F9-4E14430FC353}"/>
          </ac:picMkLst>
        </pc:picChg>
        <pc:picChg chg="add mod">
          <ac:chgData name="Swaan, Quinten" userId="091615e0-2ca6-49a8-9db3-b55dd32600b5" providerId="ADAL" clId="{6428ADBD-8ECA-4DC6-BA96-BA1E8B3B50FE}" dt="2024-03-01T11:50:48.730" v="2357" actId="1076"/>
          <ac:picMkLst>
            <pc:docMk/>
            <pc:sldMk cId="717774119" sldId="296"/>
            <ac:picMk id="10" creationId="{A0D9F279-15A4-251A-313E-5830BDC0D1FA}"/>
          </ac:picMkLst>
        </pc:picChg>
        <pc:picChg chg="add mod">
          <ac:chgData name="Swaan, Quinten" userId="091615e0-2ca6-49a8-9db3-b55dd32600b5" providerId="ADAL" clId="{6428ADBD-8ECA-4DC6-BA96-BA1E8B3B50FE}" dt="2024-03-01T11:50:48.730" v="2357" actId="1076"/>
          <ac:picMkLst>
            <pc:docMk/>
            <pc:sldMk cId="717774119" sldId="296"/>
            <ac:picMk id="12" creationId="{90C016A5-DF32-C246-DF38-74F672CA2C0E}"/>
          </ac:picMkLst>
        </pc:picChg>
        <pc:picChg chg="add mod">
          <ac:chgData name="Swaan, Quinten" userId="091615e0-2ca6-49a8-9db3-b55dd32600b5" providerId="ADAL" clId="{6428ADBD-8ECA-4DC6-BA96-BA1E8B3B50FE}" dt="2024-03-01T11:50:48.730" v="2357" actId="1076"/>
          <ac:picMkLst>
            <pc:docMk/>
            <pc:sldMk cId="717774119" sldId="296"/>
            <ac:picMk id="1026" creationId="{51633165-3A88-21C9-283D-0628B4576DB6}"/>
          </ac:picMkLst>
        </pc:picChg>
        <pc:picChg chg="add del mod">
          <ac:chgData name="Swaan, Quinten" userId="091615e0-2ca6-49a8-9db3-b55dd32600b5" providerId="ADAL" clId="{6428ADBD-8ECA-4DC6-BA96-BA1E8B3B50FE}" dt="2024-02-29T16:22:57.623" v="901" actId="478"/>
          <ac:picMkLst>
            <pc:docMk/>
            <pc:sldMk cId="717774119" sldId="296"/>
            <ac:picMk id="1026" creationId="{67952D26-F749-0E61-6EC4-3C9E0532F7E7}"/>
          </ac:picMkLst>
        </pc:picChg>
        <pc:picChg chg="add del">
          <ac:chgData name="Swaan, Quinten" userId="091615e0-2ca6-49a8-9db3-b55dd32600b5" providerId="ADAL" clId="{6428ADBD-8ECA-4DC6-BA96-BA1E8B3B50FE}" dt="2024-03-01T11:43:45.995" v="1960" actId="478"/>
          <ac:picMkLst>
            <pc:docMk/>
            <pc:sldMk cId="717774119" sldId="296"/>
            <ac:picMk id="1028" creationId="{C22B5430-0B3E-9CAF-5469-563AB72E1BFA}"/>
          </ac:picMkLst>
        </pc:picChg>
        <pc:picChg chg="add mod">
          <ac:chgData name="Swaan, Quinten" userId="091615e0-2ca6-49a8-9db3-b55dd32600b5" providerId="ADAL" clId="{6428ADBD-8ECA-4DC6-BA96-BA1E8B3B50FE}" dt="2024-03-01T11:50:48.730" v="2357" actId="1076"/>
          <ac:picMkLst>
            <pc:docMk/>
            <pc:sldMk cId="717774119" sldId="296"/>
            <ac:picMk id="1030" creationId="{30CA6049-2E79-3EE7-1C90-262322838046}"/>
          </ac:picMkLst>
        </pc:picChg>
        <pc:cxnChg chg="add del mod">
          <ac:chgData name="Swaan, Quinten" userId="091615e0-2ca6-49a8-9db3-b55dd32600b5" providerId="ADAL" clId="{6428ADBD-8ECA-4DC6-BA96-BA1E8B3B50FE}" dt="2024-02-29T16:22:51.035" v="894" actId="478"/>
          <ac:cxnSpMkLst>
            <pc:docMk/>
            <pc:sldMk cId="717774119" sldId="296"/>
            <ac:cxnSpMk id="28" creationId="{1743D9C4-B089-2241-43B0-F69AC9689547}"/>
          </ac:cxnSpMkLst>
        </pc:cxnChg>
        <pc:cxnChg chg="add del mod">
          <ac:chgData name="Swaan, Quinten" userId="091615e0-2ca6-49a8-9db3-b55dd32600b5" providerId="ADAL" clId="{6428ADBD-8ECA-4DC6-BA96-BA1E8B3B50FE}" dt="2024-02-29T16:22:53.961" v="897" actId="478"/>
          <ac:cxnSpMkLst>
            <pc:docMk/>
            <pc:sldMk cId="717774119" sldId="296"/>
            <ac:cxnSpMk id="30" creationId="{AC9ED2C9-C916-06B8-F44E-B1E1F784934E}"/>
          </ac:cxnSpMkLst>
        </pc:cxnChg>
        <pc:cxnChg chg="add mod">
          <ac:chgData name="Swaan, Quinten" userId="091615e0-2ca6-49a8-9db3-b55dd32600b5" providerId="ADAL" clId="{6428ADBD-8ECA-4DC6-BA96-BA1E8B3B50FE}" dt="2024-02-29T16:22:54.447" v="898" actId="478"/>
          <ac:cxnSpMkLst>
            <pc:docMk/>
            <pc:sldMk cId="717774119" sldId="296"/>
            <ac:cxnSpMk id="36" creationId="{3E6CC4A9-69CC-1C95-D4CC-9EFCDF020660}"/>
          </ac:cxnSpMkLst>
        </pc:cxnChg>
        <pc:cxnChg chg="add mod">
          <ac:chgData name="Swaan, Quinten" userId="091615e0-2ca6-49a8-9db3-b55dd32600b5" providerId="ADAL" clId="{6428ADBD-8ECA-4DC6-BA96-BA1E8B3B50FE}" dt="2024-02-29T15:37:54.535" v="653" actId="164"/>
          <ac:cxnSpMkLst>
            <pc:docMk/>
            <pc:sldMk cId="717774119" sldId="296"/>
            <ac:cxnSpMk id="37" creationId="{AD030DC7-E885-2D41-64A7-6AED29AA53E0}"/>
          </ac:cxnSpMkLst>
        </pc:cxnChg>
        <pc:cxnChg chg="add del mod">
          <ac:chgData name="Swaan, Quinten" userId="091615e0-2ca6-49a8-9db3-b55dd32600b5" providerId="ADAL" clId="{6428ADBD-8ECA-4DC6-BA96-BA1E8B3B50FE}" dt="2024-02-29T15:37:54.535" v="653" actId="164"/>
          <ac:cxnSpMkLst>
            <pc:docMk/>
            <pc:sldMk cId="717774119" sldId="296"/>
            <ac:cxnSpMk id="39" creationId="{9B767146-700E-F53A-8026-3C34999EDA5A}"/>
          </ac:cxnSpMkLst>
        </pc:cxnChg>
        <pc:cxnChg chg="add mod">
          <ac:chgData name="Swaan, Quinten" userId="091615e0-2ca6-49a8-9db3-b55dd32600b5" providerId="ADAL" clId="{6428ADBD-8ECA-4DC6-BA96-BA1E8B3B50FE}" dt="2024-02-29T15:37:54.535" v="653" actId="164"/>
          <ac:cxnSpMkLst>
            <pc:docMk/>
            <pc:sldMk cId="717774119" sldId="296"/>
            <ac:cxnSpMk id="43" creationId="{E1227B7B-0ECC-4F3C-34C5-A2B36DDA7D7A}"/>
          </ac:cxnSpMkLst>
        </pc:cxnChg>
        <pc:cxnChg chg="add mod">
          <ac:chgData name="Swaan, Quinten" userId="091615e0-2ca6-49a8-9db3-b55dd32600b5" providerId="ADAL" clId="{6428ADBD-8ECA-4DC6-BA96-BA1E8B3B50FE}" dt="2024-02-29T15:37:54.535" v="653" actId="164"/>
          <ac:cxnSpMkLst>
            <pc:docMk/>
            <pc:sldMk cId="717774119" sldId="296"/>
            <ac:cxnSpMk id="45" creationId="{6AEFF34E-785C-0108-DDEA-9124EAF35484}"/>
          </ac:cxnSpMkLst>
        </pc:cxnChg>
        <pc:cxnChg chg="add del mod">
          <ac:chgData name="Swaan, Quinten" userId="091615e0-2ca6-49a8-9db3-b55dd32600b5" providerId="ADAL" clId="{6428ADBD-8ECA-4DC6-BA96-BA1E8B3B50FE}" dt="2024-02-29T15:40:58.038" v="750" actId="478"/>
          <ac:cxnSpMkLst>
            <pc:docMk/>
            <pc:sldMk cId="717774119" sldId="296"/>
            <ac:cxnSpMk id="59" creationId="{2E25654F-7E22-7AEE-7F36-F4318B299B3D}"/>
          </ac:cxnSpMkLst>
        </pc:cxnChg>
        <pc:cxnChg chg="add del mod">
          <ac:chgData name="Swaan, Quinten" userId="091615e0-2ca6-49a8-9db3-b55dd32600b5" providerId="ADAL" clId="{6428ADBD-8ECA-4DC6-BA96-BA1E8B3B50FE}" dt="2024-02-29T16:22:58.121" v="902" actId="478"/>
          <ac:cxnSpMkLst>
            <pc:docMk/>
            <pc:sldMk cId="717774119" sldId="296"/>
            <ac:cxnSpMk id="62" creationId="{F2CBA78F-C041-FB73-1A39-B572C338BFFF}"/>
          </ac:cxnSpMkLst>
        </pc:cxnChg>
        <pc:cxnChg chg="add del mod">
          <ac:chgData name="Swaan, Quinten" userId="091615e0-2ca6-49a8-9db3-b55dd32600b5" providerId="ADAL" clId="{6428ADBD-8ECA-4DC6-BA96-BA1E8B3B50FE}" dt="2024-02-29T16:22:49.874" v="892" actId="478"/>
          <ac:cxnSpMkLst>
            <pc:docMk/>
            <pc:sldMk cId="717774119" sldId="296"/>
            <ac:cxnSpMk id="1025" creationId="{1F326D78-BB3D-99DC-A6E6-2C627DCBBCD1}"/>
          </ac:cxnSpMkLst>
        </pc:cxnChg>
        <pc:cxnChg chg="add del">
          <ac:chgData name="Swaan, Quinten" userId="091615e0-2ca6-49a8-9db3-b55dd32600b5" providerId="ADAL" clId="{6428ADBD-8ECA-4DC6-BA96-BA1E8B3B50FE}" dt="2024-02-29T16:03:24.510" v="782" actId="478"/>
          <ac:cxnSpMkLst>
            <pc:docMk/>
            <pc:sldMk cId="717774119" sldId="296"/>
            <ac:cxnSpMk id="1034" creationId="{A3A3A67A-00DD-6FB3-F732-F8BDD2042B95}"/>
          </ac:cxnSpMkLst>
        </pc:cxnChg>
        <pc:cxnChg chg="mod">
          <ac:chgData name="Swaan, Quinten" userId="091615e0-2ca6-49a8-9db3-b55dd32600b5" providerId="ADAL" clId="{6428ADBD-8ECA-4DC6-BA96-BA1E8B3B50FE}" dt="2024-02-29T16:23:00.361" v="906" actId="478"/>
          <ac:cxnSpMkLst>
            <pc:docMk/>
            <pc:sldMk cId="717774119" sldId="296"/>
            <ac:cxnSpMk id="1037" creationId="{475EFCDA-0AE5-20F5-A6DE-E9F0E37BF4E8}"/>
          </ac:cxnSpMkLst>
        </pc:cxnChg>
        <pc:cxnChg chg="mod">
          <ac:chgData name="Swaan, Quinten" userId="091615e0-2ca6-49a8-9db3-b55dd32600b5" providerId="ADAL" clId="{6428ADBD-8ECA-4DC6-BA96-BA1E8B3B50FE}" dt="2024-02-29T16:09:27.721" v="792"/>
          <ac:cxnSpMkLst>
            <pc:docMk/>
            <pc:sldMk cId="717774119" sldId="296"/>
            <ac:cxnSpMk id="1038" creationId="{31060156-C20E-C1AA-BD5C-E254238E9766}"/>
          </ac:cxnSpMkLst>
        </pc:cxnChg>
        <pc:cxnChg chg="mod">
          <ac:chgData name="Swaan, Quinten" userId="091615e0-2ca6-49a8-9db3-b55dd32600b5" providerId="ADAL" clId="{6428ADBD-8ECA-4DC6-BA96-BA1E8B3B50FE}" dt="2024-02-29T16:09:27.721" v="792"/>
          <ac:cxnSpMkLst>
            <pc:docMk/>
            <pc:sldMk cId="717774119" sldId="296"/>
            <ac:cxnSpMk id="1039" creationId="{52AF6228-2CEA-FA55-DAEF-2B20D92809D3}"/>
          </ac:cxnSpMkLst>
        </pc:cxnChg>
        <pc:cxnChg chg="mod">
          <ac:chgData name="Swaan, Quinten" userId="091615e0-2ca6-49a8-9db3-b55dd32600b5" providerId="ADAL" clId="{6428ADBD-8ECA-4DC6-BA96-BA1E8B3B50FE}" dt="2024-02-29T16:09:27.721" v="792"/>
          <ac:cxnSpMkLst>
            <pc:docMk/>
            <pc:sldMk cId="717774119" sldId="296"/>
            <ac:cxnSpMk id="1040" creationId="{79263D2C-527E-9D05-267F-0BD297BDA391}"/>
          </ac:cxnSpMkLst>
        </pc:cxnChg>
        <pc:cxnChg chg="mod">
          <ac:chgData name="Swaan, Quinten" userId="091615e0-2ca6-49a8-9db3-b55dd32600b5" providerId="ADAL" clId="{6428ADBD-8ECA-4DC6-BA96-BA1E8B3B50FE}" dt="2024-02-29T16:09:27.721" v="792"/>
          <ac:cxnSpMkLst>
            <pc:docMk/>
            <pc:sldMk cId="717774119" sldId="296"/>
            <ac:cxnSpMk id="1041" creationId="{BD3EFCB5-86BB-2FC5-98C1-DBC929B53214}"/>
          </ac:cxnSpMkLst>
        </pc:cxnChg>
        <pc:cxnChg chg="add del">
          <ac:chgData name="Swaan, Quinten" userId="091615e0-2ca6-49a8-9db3-b55dd32600b5" providerId="ADAL" clId="{6428ADBD-8ECA-4DC6-BA96-BA1E8B3B50FE}" dt="2024-02-29T16:10:36.718" v="816" actId="478"/>
          <ac:cxnSpMkLst>
            <pc:docMk/>
            <pc:sldMk cId="717774119" sldId="296"/>
            <ac:cxnSpMk id="1045" creationId="{D2CA013F-EFF4-70EF-5834-4C0F51A6614D}"/>
          </ac:cxnSpMkLst>
        </pc:cxnChg>
        <pc:cxnChg chg="add del mod">
          <ac:chgData name="Swaan, Quinten" userId="091615e0-2ca6-49a8-9db3-b55dd32600b5" providerId="ADAL" clId="{6428ADBD-8ECA-4DC6-BA96-BA1E8B3B50FE}" dt="2024-02-29T16:23:00.828" v="907" actId="478"/>
          <ac:cxnSpMkLst>
            <pc:docMk/>
            <pc:sldMk cId="717774119" sldId="296"/>
            <ac:cxnSpMk id="1048" creationId="{CA65C55C-43C7-2153-7AD1-4E36D016C8C9}"/>
          </ac:cxnSpMkLst>
        </pc:cxnChg>
      </pc:sldChg>
      <pc:sldChg chg="del">
        <pc:chgData name="Swaan, Quinten" userId="091615e0-2ca6-49a8-9db3-b55dd32600b5" providerId="ADAL" clId="{6428ADBD-8ECA-4DC6-BA96-BA1E8B3B50FE}" dt="2024-02-29T10:13:15.854" v="270" actId="47"/>
        <pc:sldMkLst>
          <pc:docMk/>
          <pc:sldMk cId="2985590613" sldId="296"/>
        </pc:sldMkLst>
      </pc:sldChg>
      <pc:sldChg chg="del">
        <pc:chgData name="Swaan, Quinten" userId="091615e0-2ca6-49a8-9db3-b55dd32600b5" providerId="ADAL" clId="{6428ADBD-8ECA-4DC6-BA96-BA1E8B3B50FE}" dt="2024-02-29T10:13:17.035" v="271" actId="47"/>
        <pc:sldMkLst>
          <pc:docMk/>
          <pc:sldMk cId="872265574" sldId="297"/>
        </pc:sldMkLst>
      </pc:sldChg>
      <pc:sldChg chg="modSp add mod">
        <pc:chgData name="Swaan, Quinten" userId="091615e0-2ca6-49a8-9db3-b55dd32600b5" providerId="ADAL" clId="{6428ADBD-8ECA-4DC6-BA96-BA1E8B3B50FE}" dt="2024-02-29T16:40:13.029" v="1166" actId="1076"/>
        <pc:sldMkLst>
          <pc:docMk/>
          <pc:sldMk cId="3658911000" sldId="297"/>
        </pc:sldMkLst>
        <pc:spChg chg="mod">
          <ac:chgData name="Swaan, Quinten" userId="091615e0-2ca6-49a8-9db3-b55dd32600b5" providerId="ADAL" clId="{6428ADBD-8ECA-4DC6-BA96-BA1E8B3B50FE}" dt="2024-02-29T16:40:13.029" v="1166" actId="1076"/>
          <ac:spMkLst>
            <pc:docMk/>
            <pc:sldMk cId="3658911000" sldId="297"/>
            <ac:spMk id="105" creationId="{56E7807C-4E3C-D52C-3C7F-6F40BFBFE1FC}"/>
          </ac:spMkLst>
        </pc:spChg>
      </pc:sldChg>
      <pc:sldChg chg="modSp add mod">
        <pc:chgData name="Swaan, Quinten" userId="091615e0-2ca6-49a8-9db3-b55dd32600b5" providerId="ADAL" clId="{6428ADBD-8ECA-4DC6-BA96-BA1E8B3B50FE}" dt="2024-03-01T08:13:43.923" v="1697" actId="1076"/>
        <pc:sldMkLst>
          <pc:docMk/>
          <pc:sldMk cId="2202276651" sldId="300"/>
        </pc:sldMkLst>
        <pc:graphicFrameChg chg="mod">
          <ac:chgData name="Swaan, Quinten" userId="091615e0-2ca6-49a8-9db3-b55dd32600b5" providerId="ADAL" clId="{6428ADBD-8ECA-4DC6-BA96-BA1E8B3B50FE}" dt="2024-03-01T08:13:43.923" v="1697" actId="1076"/>
          <ac:graphicFrameMkLst>
            <pc:docMk/>
            <pc:sldMk cId="2202276651" sldId="300"/>
            <ac:graphicFrameMk id="8" creationId="{E298C41E-3DD6-8AE3-911D-D802252A64AB}"/>
          </ac:graphicFrameMkLst>
        </pc:graphicFrameChg>
      </pc:sldChg>
      <pc:sldChg chg="add del">
        <pc:chgData name="Swaan, Quinten" userId="091615e0-2ca6-49a8-9db3-b55dd32600b5" providerId="ADAL" clId="{6428ADBD-8ECA-4DC6-BA96-BA1E8B3B50FE}" dt="2024-03-01T08:04:26.808" v="1586" actId="47"/>
        <pc:sldMkLst>
          <pc:docMk/>
          <pc:sldMk cId="1825475494" sldId="301"/>
        </pc:sldMkLst>
      </pc:sldChg>
      <pc:sldChg chg="addSp delSp modSp add mod modAnim modNotesTx">
        <pc:chgData name="Swaan, Quinten" userId="091615e0-2ca6-49a8-9db3-b55dd32600b5" providerId="ADAL" clId="{6428ADBD-8ECA-4DC6-BA96-BA1E8B3B50FE}" dt="2024-03-01T10:13:38.875" v="1844" actId="20577"/>
        <pc:sldMkLst>
          <pc:docMk/>
          <pc:sldMk cId="3854353621" sldId="302"/>
        </pc:sldMkLst>
        <pc:spChg chg="add mod">
          <ac:chgData name="Swaan, Quinten" userId="091615e0-2ca6-49a8-9db3-b55dd32600b5" providerId="ADAL" clId="{6428ADBD-8ECA-4DC6-BA96-BA1E8B3B50FE}" dt="2024-03-01T08:03:22.887" v="1585" actId="20577"/>
          <ac:spMkLst>
            <pc:docMk/>
            <pc:sldMk cId="3854353621" sldId="302"/>
            <ac:spMk id="2" creationId="{02185C3A-130A-C3FF-1EB9-888225CD735B}"/>
          </ac:spMkLst>
        </pc:spChg>
        <pc:spChg chg="mod">
          <ac:chgData name="Swaan, Quinten" userId="091615e0-2ca6-49a8-9db3-b55dd32600b5" providerId="ADAL" clId="{6428ADBD-8ECA-4DC6-BA96-BA1E8B3B50FE}" dt="2024-03-01T07:57:43.574" v="1459" actId="20577"/>
          <ac:spMkLst>
            <pc:docMk/>
            <pc:sldMk cId="3854353621" sldId="302"/>
            <ac:spMk id="7" creationId="{D089372C-4F4B-213A-54A3-D65B90B4AA94}"/>
          </ac:spMkLst>
        </pc:spChg>
        <pc:spChg chg="del">
          <ac:chgData name="Swaan, Quinten" userId="091615e0-2ca6-49a8-9db3-b55dd32600b5" providerId="ADAL" clId="{6428ADBD-8ECA-4DC6-BA96-BA1E8B3B50FE}" dt="2024-03-01T07:57:50.350" v="1460" actId="478"/>
          <ac:spMkLst>
            <pc:docMk/>
            <pc:sldMk cId="3854353621" sldId="302"/>
            <ac:spMk id="9" creationId="{7C63F621-DF24-9303-C440-4A7CC6F520BA}"/>
          </ac:spMkLst>
        </pc:spChg>
        <pc:spChg chg="del">
          <ac:chgData name="Swaan, Quinten" userId="091615e0-2ca6-49a8-9db3-b55dd32600b5" providerId="ADAL" clId="{6428ADBD-8ECA-4DC6-BA96-BA1E8B3B50FE}" dt="2024-03-01T07:57:50.350" v="1460" actId="478"/>
          <ac:spMkLst>
            <pc:docMk/>
            <pc:sldMk cId="3854353621" sldId="302"/>
            <ac:spMk id="10" creationId="{61EC9186-6768-2B2C-5ED8-FB2966DC4590}"/>
          </ac:spMkLst>
        </pc:spChg>
        <pc:spChg chg="del">
          <ac:chgData name="Swaan, Quinten" userId="091615e0-2ca6-49a8-9db3-b55dd32600b5" providerId="ADAL" clId="{6428ADBD-8ECA-4DC6-BA96-BA1E8B3B50FE}" dt="2024-03-01T07:57:50.350" v="1460" actId="478"/>
          <ac:spMkLst>
            <pc:docMk/>
            <pc:sldMk cId="3854353621" sldId="302"/>
            <ac:spMk id="12" creationId="{E9B4130A-E705-827E-7F61-57AB8D1DEAEE}"/>
          </ac:spMkLst>
        </pc:spChg>
        <pc:spChg chg="del">
          <ac:chgData name="Swaan, Quinten" userId="091615e0-2ca6-49a8-9db3-b55dd32600b5" providerId="ADAL" clId="{6428ADBD-8ECA-4DC6-BA96-BA1E8B3B50FE}" dt="2024-03-01T07:57:50.350" v="1460" actId="478"/>
          <ac:spMkLst>
            <pc:docMk/>
            <pc:sldMk cId="3854353621" sldId="302"/>
            <ac:spMk id="21" creationId="{5249E6B2-5AC8-A74E-8937-E4C394209789}"/>
          </ac:spMkLst>
        </pc:spChg>
        <pc:spChg chg="del">
          <ac:chgData name="Swaan, Quinten" userId="091615e0-2ca6-49a8-9db3-b55dd32600b5" providerId="ADAL" clId="{6428ADBD-8ECA-4DC6-BA96-BA1E8B3B50FE}" dt="2024-03-01T07:57:50.350" v="1460" actId="478"/>
          <ac:spMkLst>
            <pc:docMk/>
            <pc:sldMk cId="3854353621" sldId="302"/>
            <ac:spMk id="22" creationId="{4629C1C8-646D-2FF1-89FE-0D2636F5698E}"/>
          </ac:spMkLst>
        </pc:spChg>
        <pc:spChg chg="del">
          <ac:chgData name="Swaan, Quinten" userId="091615e0-2ca6-49a8-9db3-b55dd32600b5" providerId="ADAL" clId="{6428ADBD-8ECA-4DC6-BA96-BA1E8B3B50FE}" dt="2024-03-01T07:57:50.350" v="1460" actId="478"/>
          <ac:spMkLst>
            <pc:docMk/>
            <pc:sldMk cId="3854353621" sldId="302"/>
            <ac:spMk id="23" creationId="{E4297B34-944D-20F1-1304-0F029846E5F0}"/>
          </ac:spMkLst>
        </pc:spChg>
        <pc:spChg chg="del">
          <ac:chgData name="Swaan, Quinten" userId="091615e0-2ca6-49a8-9db3-b55dd32600b5" providerId="ADAL" clId="{6428ADBD-8ECA-4DC6-BA96-BA1E8B3B50FE}" dt="2024-03-01T07:57:50.350" v="1460" actId="478"/>
          <ac:spMkLst>
            <pc:docMk/>
            <pc:sldMk cId="3854353621" sldId="302"/>
            <ac:spMk id="24" creationId="{633E2700-3ABC-8F08-63E8-F7D5A771B983}"/>
          </ac:spMkLst>
        </pc:spChg>
        <pc:spChg chg="del">
          <ac:chgData name="Swaan, Quinten" userId="091615e0-2ca6-49a8-9db3-b55dd32600b5" providerId="ADAL" clId="{6428ADBD-8ECA-4DC6-BA96-BA1E8B3B50FE}" dt="2024-03-01T07:57:50.350" v="1460" actId="478"/>
          <ac:spMkLst>
            <pc:docMk/>
            <pc:sldMk cId="3854353621" sldId="302"/>
            <ac:spMk id="35" creationId="{360484EC-B0F7-BC7E-6057-D33C1E171293}"/>
          </ac:spMkLst>
        </pc:spChg>
        <pc:grpChg chg="del">
          <ac:chgData name="Swaan, Quinten" userId="091615e0-2ca6-49a8-9db3-b55dd32600b5" providerId="ADAL" clId="{6428ADBD-8ECA-4DC6-BA96-BA1E8B3B50FE}" dt="2024-03-01T07:57:50.350" v="1460" actId="478"/>
          <ac:grpSpMkLst>
            <pc:docMk/>
            <pc:sldMk cId="3854353621" sldId="302"/>
            <ac:grpSpMk id="14" creationId="{E9D10B89-4479-C2AB-3F25-4F5B9FF852D0}"/>
          </ac:grpSpMkLst>
        </pc:grpChg>
        <pc:grpChg chg="del">
          <ac:chgData name="Swaan, Quinten" userId="091615e0-2ca6-49a8-9db3-b55dd32600b5" providerId="ADAL" clId="{6428ADBD-8ECA-4DC6-BA96-BA1E8B3B50FE}" dt="2024-03-01T07:57:50.350" v="1460" actId="478"/>
          <ac:grpSpMkLst>
            <pc:docMk/>
            <pc:sldMk cId="3854353621" sldId="302"/>
            <ac:grpSpMk id="28" creationId="{C64EBF32-3595-80B3-A157-A1060E33100F}"/>
          </ac:grpSpMkLst>
        </pc:grpChg>
        <pc:picChg chg="del">
          <ac:chgData name="Swaan, Quinten" userId="091615e0-2ca6-49a8-9db3-b55dd32600b5" providerId="ADAL" clId="{6428ADBD-8ECA-4DC6-BA96-BA1E8B3B50FE}" dt="2024-03-01T07:57:50.350" v="1460" actId="478"/>
          <ac:picMkLst>
            <pc:docMk/>
            <pc:sldMk cId="3854353621" sldId="302"/>
            <ac:picMk id="25" creationId="{79638826-32BE-A33C-82FE-D1F3081F3D6D}"/>
          </ac:picMkLst>
        </pc:picChg>
        <pc:cxnChg chg="del">
          <ac:chgData name="Swaan, Quinten" userId="091615e0-2ca6-49a8-9db3-b55dd32600b5" providerId="ADAL" clId="{6428ADBD-8ECA-4DC6-BA96-BA1E8B3B50FE}" dt="2024-03-01T07:57:50.350" v="1460" actId="478"/>
          <ac:cxnSpMkLst>
            <pc:docMk/>
            <pc:sldMk cId="3854353621" sldId="302"/>
            <ac:cxnSpMk id="11" creationId="{14097B22-635C-26E5-3DE5-E71EF91281FF}"/>
          </ac:cxnSpMkLst>
        </pc:cxnChg>
        <pc:cxnChg chg="del">
          <ac:chgData name="Swaan, Quinten" userId="091615e0-2ca6-49a8-9db3-b55dd32600b5" providerId="ADAL" clId="{6428ADBD-8ECA-4DC6-BA96-BA1E8B3B50FE}" dt="2024-03-01T07:57:50.350" v="1460" actId="478"/>
          <ac:cxnSpMkLst>
            <pc:docMk/>
            <pc:sldMk cId="3854353621" sldId="302"/>
            <ac:cxnSpMk id="13" creationId="{018E1548-786C-6628-D514-C6302AACAFFA}"/>
          </ac:cxnSpMkLst>
        </pc:cxnChg>
        <pc:cxnChg chg="del">
          <ac:chgData name="Swaan, Quinten" userId="091615e0-2ca6-49a8-9db3-b55dd32600b5" providerId="ADAL" clId="{6428ADBD-8ECA-4DC6-BA96-BA1E8B3B50FE}" dt="2024-03-01T07:57:50.350" v="1460" actId="478"/>
          <ac:cxnSpMkLst>
            <pc:docMk/>
            <pc:sldMk cId="3854353621" sldId="302"/>
            <ac:cxnSpMk id="26" creationId="{BF6D9E13-3E93-0B71-A216-7F6120BD96A6}"/>
          </ac:cxnSpMkLst>
        </pc:cxnChg>
        <pc:cxnChg chg="del">
          <ac:chgData name="Swaan, Quinten" userId="091615e0-2ca6-49a8-9db3-b55dd32600b5" providerId="ADAL" clId="{6428ADBD-8ECA-4DC6-BA96-BA1E8B3B50FE}" dt="2024-03-01T07:57:50.350" v="1460" actId="478"/>
          <ac:cxnSpMkLst>
            <pc:docMk/>
            <pc:sldMk cId="3854353621" sldId="302"/>
            <ac:cxnSpMk id="27" creationId="{C9E63E7F-A8C3-4251-A374-1BBED3968C6C}"/>
          </ac:cxnSpMkLst>
        </pc:cxnChg>
        <pc:cxnChg chg="del">
          <ac:chgData name="Swaan, Quinten" userId="091615e0-2ca6-49a8-9db3-b55dd32600b5" providerId="ADAL" clId="{6428ADBD-8ECA-4DC6-BA96-BA1E8B3B50FE}" dt="2024-03-01T07:57:50.350" v="1460" actId="478"/>
          <ac:cxnSpMkLst>
            <pc:docMk/>
            <pc:sldMk cId="3854353621" sldId="302"/>
            <ac:cxnSpMk id="36" creationId="{783A0708-B4F1-B941-545F-B6CEE6E7E3E4}"/>
          </ac:cxnSpMkLst>
        </pc:cxnChg>
      </pc:sldChg>
      <pc:sldChg chg="addSp delSp modSp add mod">
        <pc:chgData name="Swaan, Quinten" userId="091615e0-2ca6-49a8-9db3-b55dd32600b5" providerId="ADAL" clId="{6428ADBD-8ECA-4DC6-BA96-BA1E8B3B50FE}" dt="2024-03-01T08:46:06.897" v="1702" actId="1076"/>
        <pc:sldMkLst>
          <pc:docMk/>
          <pc:sldMk cId="2627526020" sldId="303"/>
        </pc:sldMkLst>
        <pc:spChg chg="mod">
          <ac:chgData name="Swaan, Quinten" userId="091615e0-2ca6-49a8-9db3-b55dd32600b5" providerId="ADAL" clId="{6428ADBD-8ECA-4DC6-BA96-BA1E8B3B50FE}" dt="2024-03-01T08:04:37.139" v="1599" actId="20577"/>
          <ac:spMkLst>
            <pc:docMk/>
            <pc:sldMk cId="2627526020" sldId="303"/>
            <ac:spMk id="7" creationId="{C7575D7D-F579-3207-FA2C-267DF66B0754}"/>
          </ac:spMkLst>
        </pc:spChg>
        <pc:graphicFrameChg chg="del">
          <ac:chgData name="Swaan, Quinten" userId="091615e0-2ca6-49a8-9db3-b55dd32600b5" providerId="ADAL" clId="{6428ADBD-8ECA-4DC6-BA96-BA1E8B3B50FE}" dt="2024-03-01T08:04:40.026" v="1600" actId="478"/>
          <ac:graphicFrameMkLst>
            <pc:docMk/>
            <pc:sldMk cId="2627526020" sldId="303"/>
            <ac:graphicFrameMk id="8" creationId="{E5CDBED3-3103-423E-5705-854A3460E25C}"/>
          </ac:graphicFrameMkLst>
        </pc:graphicFrameChg>
        <pc:picChg chg="add mod">
          <ac:chgData name="Swaan, Quinten" userId="091615e0-2ca6-49a8-9db3-b55dd32600b5" providerId="ADAL" clId="{6428ADBD-8ECA-4DC6-BA96-BA1E8B3B50FE}" dt="2024-03-01T08:46:06.897" v="1702" actId="1076"/>
          <ac:picMkLst>
            <pc:docMk/>
            <pc:sldMk cId="2627526020" sldId="303"/>
            <ac:picMk id="1026" creationId="{CC896E74-DD57-8AA2-D21F-DBA429DB60EC}"/>
          </ac:picMkLst>
        </pc:picChg>
      </pc:sldChg>
      <pc:sldChg chg="delSp modSp add del mod">
        <pc:chgData name="Swaan, Quinten" userId="091615e0-2ca6-49a8-9db3-b55dd32600b5" providerId="ADAL" clId="{6428ADBD-8ECA-4DC6-BA96-BA1E8B3B50FE}" dt="2024-03-01T12:02:12.573" v="2411" actId="47"/>
        <pc:sldMkLst>
          <pc:docMk/>
          <pc:sldMk cId="2811447802" sldId="304"/>
        </pc:sldMkLst>
        <pc:spChg chg="mod">
          <ac:chgData name="Swaan, Quinten" userId="091615e0-2ca6-49a8-9db3-b55dd32600b5" providerId="ADAL" clId="{6428ADBD-8ECA-4DC6-BA96-BA1E8B3B50FE}" dt="2024-03-01T10:08:55.193" v="1818" actId="20577"/>
          <ac:spMkLst>
            <pc:docMk/>
            <pc:sldMk cId="2811447802" sldId="304"/>
            <ac:spMk id="7" creationId="{FD5E04D9-0FD7-165F-A0BE-75A7468CCDB1}"/>
          </ac:spMkLst>
        </pc:spChg>
        <pc:picChg chg="del">
          <ac:chgData name="Swaan, Quinten" userId="091615e0-2ca6-49a8-9db3-b55dd32600b5" providerId="ADAL" clId="{6428ADBD-8ECA-4DC6-BA96-BA1E8B3B50FE}" dt="2024-03-01T10:08:56.372" v="1819" actId="478"/>
          <ac:picMkLst>
            <pc:docMk/>
            <pc:sldMk cId="2811447802" sldId="304"/>
            <ac:picMk id="1026" creationId="{C37F1AAA-CA0D-6D26-70FF-D1CB0212D58E}"/>
          </ac:picMkLst>
        </pc:picChg>
      </pc:sldChg>
      <pc:sldChg chg="addSp delSp modSp add mod">
        <pc:chgData name="Swaan, Quinten" userId="091615e0-2ca6-49a8-9db3-b55dd32600b5" providerId="ADAL" clId="{6428ADBD-8ECA-4DC6-BA96-BA1E8B3B50FE}" dt="2024-03-01T11:59:37.410" v="2406" actId="1582"/>
        <pc:sldMkLst>
          <pc:docMk/>
          <pc:sldMk cId="199216211" sldId="305"/>
        </pc:sldMkLst>
        <pc:spChg chg="mod">
          <ac:chgData name="Swaan, Quinten" userId="091615e0-2ca6-49a8-9db3-b55dd32600b5" providerId="ADAL" clId="{6428ADBD-8ECA-4DC6-BA96-BA1E8B3B50FE}" dt="2024-03-01T11:58:19.020" v="2395" actId="20577"/>
          <ac:spMkLst>
            <pc:docMk/>
            <pc:sldMk cId="199216211" sldId="305"/>
            <ac:spMk id="3" creationId="{2099BC8B-60F4-E151-8720-354D96CFB1DE}"/>
          </ac:spMkLst>
        </pc:spChg>
        <pc:graphicFrameChg chg="del">
          <ac:chgData name="Swaan, Quinten" userId="091615e0-2ca6-49a8-9db3-b55dd32600b5" providerId="ADAL" clId="{6428ADBD-8ECA-4DC6-BA96-BA1E8B3B50FE}" dt="2024-03-01T11:58:23.544" v="2396" actId="478"/>
          <ac:graphicFrameMkLst>
            <pc:docMk/>
            <pc:sldMk cId="199216211" sldId="305"/>
            <ac:graphicFrameMk id="27" creationId="{ABDAC011-E78D-9E20-3FCE-0041751E74A8}"/>
          </ac:graphicFrameMkLst>
        </pc:graphicFrameChg>
        <pc:graphicFrameChg chg="del">
          <ac:chgData name="Swaan, Quinten" userId="091615e0-2ca6-49a8-9db3-b55dd32600b5" providerId="ADAL" clId="{6428ADBD-8ECA-4DC6-BA96-BA1E8B3B50FE}" dt="2024-03-01T11:58:24.612" v="2397" actId="478"/>
          <ac:graphicFrameMkLst>
            <pc:docMk/>
            <pc:sldMk cId="199216211" sldId="305"/>
            <ac:graphicFrameMk id="34" creationId="{6D121D54-E0E6-8A5A-7FAC-239AA6A0D9FC}"/>
          </ac:graphicFrameMkLst>
        </pc:graphicFrameChg>
        <pc:picChg chg="del">
          <ac:chgData name="Swaan, Quinten" userId="091615e0-2ca6-49a8-9db3-b55dd32600b5" providerId="ADAL" clId="{6428ADBD-8ECA-4DC6-BA96-BA1E8B3B50FE}" dt="2024-03-01T11:58:25.527" v="2398" actId="478"/>
          <ac:picMkLst>
            <pc:docMk/>
            <pc:sldMk cId="199216211" sldId="305"/>
            <ac:picMk id="36" creationId="{7CDF7155-D228-A5F7-FE42-46005778ADBD}"/>
          </ac:picMkLst>
        </pc:picChg>
        <pc:picChg chg="add mod">
          <ac:chgData name="Swaan, Quinten" userId="091615e0-2ca6-49a8-9db3-b55dd32600b5" providerId="ADAL" clId="{6428ADBD-8ECA-4DC6-BA96-BA1E8B3B50FE}" dt="2024-03-01T11:59:37.410" v="2406" actId="1582"/>
          <ac:picMkLst>
            <pc:docMk/>
            <pc:sldMk cId="199216211" sldId="305"/>
            <ac:picMk id="3074" creationId="{B54D2C99-0E5A-81FF-610C-7B5BC1705C40}"/>
          </ac:picMkLst>
        </pc:picChg>
      </pc:sldChg>
      <pc:sldChg chg="modSp add del mod modTransition">
        <pc:chgData name="Swaan, Quinten" userId="091615e0-2ca6-49a8-9db3-b55dd32600b5" providerId="ADAL" clId="{6428ADBD-8ECA-4DC6-BA96-BA1E8B3B50FE}" dt="2024-03-01T12:46:57.459" v="2416"/>
        <pc:sldMkLst>
          <pc:docMk/>
          <pc:sldMk cId="777047541" sldId="306"/>
        </pc:sldMkLst>
        <pc:spChg chg="mod">
          <ac:chgData name="Swaan, Quinten" userId="091615e0-2ca6-49a8-9db3-b55dd32600b5" providerId="ADAL" clId="{6428ADBD-8ECA-4DC6-BA96-BA1E8B3B50FE}" dt="2024-03-01T12:03:12.830" v="2413" actId="27636"/>
          <ac:spMkLst>
            <pc:docMk/>
            <pc:sldMk cId="777047541" sldId="306"/>
            <ac:spMk id="3" creationId="{8D76F439-F7F1-16F6-5EC9-6AE3DA87E997}"/>
          </ac:spMkLst>
        </pc:spChg>
      </pc:sldChg>
      <pc:sldChg chg="add del">
        <pc:chgData name="Swaan, Quinten" userId="091615e0-2ca6-49a8-9db3-b55dd32600b5" providerId="ADAL" clId="{6428ADBD-8ECA-4DC6-BA96-BA1E8B3B50FE}" dt="2024-03-01T11:58:29.684" v="2400" actId="47"/>
        <pc:sldMkLst>
          <pc:docMk/>
          <pc:sldMk cId="3170324460" sldId="306"/>
        </pc:sldMkLst>
      </pc:sldChg>
      <pc:sldChg chg="add del">
        <pc:chgData name="Swaan, Quinten" userId="091615e0-2ca6-49a8-9db3-b55dd32600b5" providerId="ADAL" clId="{6428ADBD-8ECA-4DC6-BA96-BA1E8B3B50FE}" dt="2024-03-01T12:46:57.459" v="2416"/>
        <pc:sldMkLst>
          <pc:docMk/>
          <pc:sldMk cId="2202700743" sldId="307"/>
        </pc:sldMkLst>
      </pc:sldChg>
      <pc:sldChg chg="add del">
        <pc:chgData name="Swaan, Quinten" userId="091615e0-2ca6-49a8-9db3-b55dd32600b5" providerId="ADAL" clId="{6428ADBD-8ECA-4DC6-BA96-BA1E8B3B50FE}" dt="2024-03-01T12:46:57.459" v="2416"/>
        <pc:sldMkLst>
          <pc:docMk/>
          <pc:sldMk cId="963141372" sldId="308"/>
        </pc:sldMkLst>
      </pc:sldChg>
      <pc:sldMasterChg chg="delSldLayout">
        <pc:chgData name="Swaan, Quinten" userId="091615e0-2ca6-49a8-9db3-b55dd32600b5" providerId="ADAL" clId="{6428ADBD-8ECA-4DC6-BA96-BA1E8B3B50FE}" dt="2024-03-01T12:46:34.872" v="2415" actId="47"/>
        <pc:sldMasterMkLst>
          <pc:docMk/>
          <pc:sldMasterMk cId="2422791903" sldId="2147483660"/>
        </pc:sldMasterMkLst>
        <pc:sldLayoutChg chg="del">
          <pc:chgData name="Swaan, Quinten" userId="091615e0-2ca6-49a8-9db3-b55dd32600b5" providerId="ADAL" clId="{6428ADBD-8ECA-4DC6-BA96-BA1E8B3B50FE}" dt="2024-03-01T12:46:34.872" v="2415" actId="47"/>
          <pc:sldLayoutMkLst>
            <pc:docMk/>
            <pc:sldMasterMk cId="2422791903" sldId="2147483660"/>
            <pc:sldLayoutMk cId="1311013752" sldId="2147483686"/>
          </pc:sldLayoutMkLst>
        </pc:sldLayoutChg>
        <pc:sldLayoutChg chg="del">
          <pc:chgData name="Swaan, Quinten" userId="091615e0-2ca6-49a8-9db3-b55dd32600b5" providerId="ADAL" clId="{6428ADBD-8ECA-4DC6-BA96-BA1E8B3B50FE}" dt="2024-03-01T12:46:34.872" v="2415" actId="47"/>
          <pc:sldLayoutMkLst>
            <pc:docMk/>
            <pc:sldMasterMk cId="2422791903" sldId="2147483660"/>
            <pc:sldLayoutMk cId="1449218571" sldId="2147483687"/>
          </pc:sldLayoutMkLst>
        </pc:sldLayoutChg>
      </pc:sldMaster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ata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821720-2A75-4866-94C1-F5CB4D6A9B8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NL"/>
        </a:p>
      </dgm:t>
    </dgm:pt>
    <dgm:pt modelId="{EAF51CA6-E639-4C07-BD6F-59BE582DAC96}">
      <dgm:prSet phldrT="[Text]"/>
      <dgm:spPr>
        <a:solidFill>
          <a:schemeClr val="bg1">
            <a:lumMod val="85000"/>
          </a:schemeClr>
        </a:solidFill>
      </dgm:spPr>
      <dgm:t>
        <a:bodyPr/>
        <a:lstStyle/>
        <a:p>
          <a:r>
            <a:rPr lang="en-US" dirty="0"/>
            <a:t>WBS</a:t>
          </a:r>
          <a:endParaRPr lang="en-NL" dirty="0"/>
        </a:p>
      </dgm:t>
    </dgm:pt>
    <dgm:pt modelId="{4AE696BC-8036-48F7-8A63-D8CA8B1B0765}" type="parTrans" cxnId="{B9792301-9589-437C-A0DA-CF93B63C8682}">
      <dgm:prSet/>
      <dgm:spPr/>
      <dgm:t>
        <a:bodyPr/>
        <a:lstStyle/>
        <a:p>
          <a:endParaRPr lang="en-NL"/>
        </a:p>
      </dgm:t>
    </dgm:pt>
    <dgm:pt modelId="{93918ED8-847E-4B36-AE5C-71AE2D079E07}" type="sibTrans" cxnId="{B9792301-9589-437C-A0DA-CF93B63C8682}">
      <dgm:prSet/>
      <dgm:spPr/>
      <dgm:t>
        <a:bodyPr/>
        <a:lstStyle/>
        <a:p>
          <a:endParaRPr lang="en-NL"/>
        </a:p>
      </dgm:t>
    </dgm:pt>
    <dgm:pt modelId="{E8C6C0B7-4F88-45E6-8AC7-79F04480CA51}">
      <dgm:prSet phldrT="[Text]"/>
      <dgm:spPr>
        <a:solidFill>
          <a:srgbClr val="92D050"/>
        </a:solidFill>
      </dgm:spPr>
      <dgm:t>
        <a:bodyPr/>
        <a:lstStyle/>
        <a:p>
          <a:r>
            <a:rPr lang="en-US"/>
            <a:t>Concept Approval</a:t>
          </a:r>
          <a:endParaRPr lang="en-NL"/>
        </a:p>
      </dgm:t>
    </dgm:pt>
    <dgm:pt modelId="{078705C9-3004-4B7E-B18D-FCAD34B2BF47}" type="parTrans" cxnId="{F894C628-0D0C-434E-9156-F13B2BEBF03C}">
      <dgm:prSet/>
      <dgm:spPr/>
      <dgm:t>
        <a:bodyPr/>
        <a:lstStyle/>
        <a:p>
          <a:endParaRPr lang="en-NL"/>
        </a:p>
      </dgm:t>
    </dgm:pt>
    <dgm:pt modelId="{F7524EE4-6921-4889-8DF6-74460C8600D7}" type="sibTrans" cxnId="{F894C628-0D0C-434E-9156-F13B2BEBF03C}">
      <dgm:prSet/>
      <dgm:spPr/>
      <dgm:t>
        <a:bodyPr/>
        <a:lstStyle/>
        <a:p>
          <a:endParaRPr lang="en-NL"/>
        </a:p>
      </dgm:t>
    </dgm:pt>
    <dgm:pt modelId="{058B0478-9DD4-4CC1-9E90-083F4B96CDB3}">
      <dgm:prSet phldrT="[Text]"/>
      <dgm:spPr>
        <a:solidFill>
          <a:srgbClr val="92D050"/>
        </a:solidFill>
      </dgm:spPr>
      <dgm:t>
        <a:bodyPr/>
        <a:lstStyle/>
        <a:p>
          <a:r>
            <a:rPr lang="en-GB"/>
            <a:t>System Architecture Review</a:t>
          </a:r>
          <a:endParaRPr lang="en-NL"/>
        </a:p>
      </dgm:t>
    </dgm:pt>
    <dgm:pt modelId="{042E62C8-2EC2-4696-B72F-F14EDFC7C2C4}" type="parTrans" cxnId="{41EF2605-360D-4031-BE9E-B3465EBE31D6}">
      <dgm:prSet/>
      <dgm:spPr/>
      <dgm:t>
        <a:bodyPr/>
        <a:lstStyle/>
        <a:p>
          <a:endParaRPr lang="en-NL"/>
        </a:p>
      </dgm:t>
    </dgm:pt>
    <dgm:pt modelId="{1958FD18-AC56-44D6-BE00-056854ADCA09}" type="sibTrans" cxnId="{41EF2605-360D-4031-BE9E-B3465EBE31D6}">
      <dgm:prSet/>
      <dgm:spPr/>
      <dgm:t>
        <a:bodyPr/>
        <a:lstStyle/>
        <a:p>
          <a:endParaRPr lang="en-NL"/>
        </a:p>
      </dgm:t>
    </dgm:pt>
    <dgm:pt modelId="{F3CD6D4D-2276-4FBA-A846-BA5ABB558F46}">
      <dgm:prSet phldrT="[Text]"/>
      <dgm:spPr>
        <a:solidFill>
          <a:srgbClr val="92D050"/>
        </a:solidFill>
      </dgm:spPr>
      <dgm:t>
        <a:bodyPr/>
        <a:lstStyle/>
        <a:p>
          <a:r>
            <a:rPr lang="en-US"/>
            <a:t>System Implementation</a:t>
          </a:r>
          <a:endParaRPr lang="en-NL"/>
        </a:p>
      </dgm:t>
    </dgm:pt>
    <dgm:pt modelId="{60B5FD32-2760-4530-81A2-5B7C1F0449BE}" type="parTrans" cxnId="{718FF220-5111-4333-B3AA-66AE5F642E23}">
      <dgm:prSet/>
      <dgm:spPr/>
      <dgm:t>
        <a:bodyPr/>
        <a:lstStyle/>
        <a:p>
          <a:endParaRPr lang="en-NL"/>
        </a:p>
      </dgm:t>
    </dgm:pt>
    <dgm:pt modelId="{8009C2CF-D84F-4244-847A-FACFADAB40F4}" type="sibTrans" cxnId="{718FF220-5111-4333-B3AA-66AE5F642E23}">
      <dgm:prSet/>
      <dgm:spPr/>
      <dgm:t>
        <a:bodyPr/>
        <a:lstStyle/>
        <a:p>
          <a:endParaRPr lang="en-NL"/>
        </a:p>
      </dgm:t>
    </dgm:pt>
    <dgm:pt modelId="{E3B5AE24-B3AC-416B-BF56-BA0F242F6B3D}">
      <dgm:prSet phldrT="[Text]"/>
      <dgm:spPr>
        <a:solidFill>
          <a:srgbClr val="0070C0"/>
        </a:solidFill>
      </dgm:spPr>
      <dgm:t>
        <a:bodyPr/>
        <a:lstStyle/>
        <a:p>
          <a:r>
            <a:rPr lang="en-US" dirty="0"/>
            <a:t>Literature Review</a:t>
          </a:r>
          <a:endParaRPr lang="en-NL" dirty="0"/>
        </a:p>
      </dgm:t>
    </dgm:pt>
    <dgm:pt modelId="{3D6E6638-9EE1-42A9-892D-B1D84EB18810}" type="parTrans" cxnId="{0B833576-FB1B-439F-B539-0FCCA4D07FB9}">
      <dgm:prSet/>
      <dgm:spPr/>
      <dgm:t>
        <a:bodyPr/>
        <a:lstStyle/>
        <a:p>
          <a:endParaRPr lang="en-NL"/>
        </a:p>
      </dgm:t>
    </dgm:pt>
    <dgm:pt modelId="{CFEFCB8A-9F53-4BA4-B16E-C8090C1D92DC}" type="sibTrans" cxnId="{0B833576-FB1B-439F-B539-0FCCA4D07FB9}">
      <dgm:prSet/>
      <dgm:spPr/>
      <dgm:t>
        <a:bodyPr/>
        <a:lstStyle/>
        <a:p>
          <a:endParaRPr lang="en-NL"/>
        </a:p>
      </dgm:t>
    </dgm:pt>
    <dgm:pt modelId="{58B1D470-6C1C-4D91-BC60-6E1C6B3F9CDE}">
      <dgm:prSet phldrT="[Text]"/>
      <dgm:spPr>
        <a:solidFill>
          <a:srgbClr val="0070C0"/>
        </a:solidFill>
      </dgm:spPr>
      <dgm:t>
        <a:bodyPr/>
        <a:lstStyle/>
        <a:p>
          <a:r>
            <a:rPr lang="en-US"/>
            <a:t>Feasibility Study</a:t>
          </a:r>
          <a:endParaRPr lang="en-NL"/>
        </a:p>
      </dgm:t>
    </dgm:pt>
    <dgm:pt modelId="{952DF6C9-0DC2-4A30-AF9B-1DBB14E60BA9}" type="parTrans" cxnId="{287E35DD-697A-48A2-A725-07CACAC99CEC}">
      <dgm:prSet/>
      <dgm:spPr/>
      <dgm:t>
        <a:bodyPr/>
        <a:lstStyle/>
        <a:p>
          <a:endParaRPr lang="en-NL"/>
        </a:p>
      </dgm:t>
    </dgm:pt>
    <dgm:pt modelId="{13A709E1-3646-4607-9390-EB443147870F}" type="sibTrans" cxnId="{287E35DD-697A-48A2-A725-07CACAC99CEC}">
      <dgm:prSet/>
      <dgm:spPr/>
      <dgm:t>
        <a:bodyPr/>
        <a:lstStyle/>
        <a:p>
          <a:endParaRPr lang="en-NL"/>
        </a:p>
      </dgm:t>
    </dgm:pt>
    <dgm:pt modelId="{0E1A29F9-74CF-4A9C-9C71-5C0CF847277F}">
      <dgm:prSet phldrT="[Text]"/>
      <dgm:spPr>
        <a:solidFill>
          <a:srgbClr val="0070C0"/>
        </a:solidFill>
      </dgm:spPr>
      <dgm:t>
        <a:bodyPr/>
        <a:lstStyle/>
        <a:p>
          <a:r>
            <a:rPr lang="en-US"/>
            <a:t>Rules Book Summarization</a:t>
          </a:r>
          <a:endParaRPr lang="en-NL"/>
        </a:p>
      </dgm:t>
    </dgm:pt>
    <dgm:pt modelId="{1AEED249-3303-483C-9DEF-8099D77B8C2C}" type="parTrans" cxnId="{46C03B20-58CD-422E-ACAC-2B3C454FA854}">
      <dgm:prSet/>
      <dgm:spPr/>
      <dgm:t>
        <a:bodyPr/>
        <a:lstStyle/>
        <a:p>
          <a:endParaRPr lang="en-NL"/>
        </a:p>
      </dgm:t>
    </dgm:pt>
    <dgm:pt modelId="{4B6F72E3-2CA5-48B9-AC68-E37B11D58CDF}" type="sibTrans" cxnId="{46C03B20-58CD-422E-ACAC-2B3C454FA854}">
      <dgm:prSet/>
      <dgm:spPr/>
      <dgm:t>
        <a:bodyPr/>
        <a:lstStyle/>
        <a:p>
          <a:endParaRPr lang="en-NL"/>
        </a:p>
      </dgm:t>
    </dgm:pt>
    <dgm:pt modelId="{E0984010-820C-4482-A561-3ED8363C026F}">
      <dgm:prSet phldrT="[Text]"/>
      <dgm:spPr>
        <a:solidFill>
          <a:srgbClr val="0070C0"/>
        </a:solidFill>
      </dgm:spPr>
      <dgm:t>
        <a:bodyPr/>
        <a:lstStyle/>
        <a:p>
          <a:r>
            <a:rPr lang="en-US"/>
            <a:t>Decision Stories</a:t>
          </a:r>
          <a:endParaRPr lang="en-NL"/>
        </a:p>
      </dgm:t>
    </dgm:pt>
    <dgm:pt modelId="{86B037ED-58AB-4E28-8764-87999ADC6E8D}" type="parTrans" cxnId="{4D992A9E-B279-4267-B73C-5DC7C7DDBCBD}">
      <dgm:prSet/>
      <dgm:spPr/>
      <dgm:t>
        <a:bodyPr/>
        <a:lstStyle/>
        <a:p>
          <a:endParaRPr lang="en-NL"/>
        </a:p>
      </dgm:t>
    </dgm:pt>
    <dgm:pt modelId="{B61ECE71-1D88-41D2-82F5-DDD6DCCEEFBB}" type="sibTrans" cxnId="{4D992A9E-B279-4267-B73C-5DC7C7DDBCBD}">
      <dgm:prSet/>
      <dgm:spPr/>
      <dgm:t>
        <a:bodyPr/>
        <a:lstStyle/>
        <a:p>
          <a:endParaRPr lang="en-NL"/>
        </a:p>
      </dgm:t>
    </dgm:pt>
    <dgm:pt modelId="{C7709A1C-68FF-468A-9BFE-EB8C1C473091}">
      <dgm:prSet phldrT="[Text]"/>
      <dgm:spPr>
        <a:solidFill>
          <a:srgbClr val="0070C0"/>
        </a:solidFill>
      </dgm:spPr>
      <dgm:t>
        <a:bodyPr/>
        <a:lstStyle/>
        <a:p>
          <a:r>
            <a:rPr lang="en-US"/>
            <a:t>Decision Trade-off Matrix</a:t>
          </a:r>
          <a:endParaRPr lang="en-NL"/>
        </a:p>
      </dgm:t>
    </dgm:pt>
    <dgm:pt modelId="{EC7B0DF9-B38E-43E7-8F85-DE766BD67E85}" type="parTrans" cxnId="{522CBA75-0B86-4FD1-B8B1-54FC6532DE4E}">
      <dgm:prSet/>
      <dgm:spPr/>
      <dgm:t>
        <a:bodyPr/>
        <a:lstStyle/>
        <a:p>
          <a:endParaRPr lang="en-NL"/>
        </a:p>
      </dgm:t>
    </dgm:pt>
    <dgm:pt modelId="{DE6AEFE2-D398-4AB2-8D3E-5C83B49D9F98}" type="sibTrans" cxnId="{522CBA75-0B86-4FD1-B8B1-54FC6532DE4E}">
      <dgm:prSet/>
      <dgm:spPr/>
      <dgm:t>
        <a:bodyPr/>
        <a:lstStyle/>
        <a:p>
          <a:endParaRPr lang="en-NL"/>
        </a:p>
      </dgm:t>
    </dgm:pt>
    <dgm:pt modelId="{E41D9E97-B5E1-4E58-AEC9-70DF6B13D848}">
      <dgm:prSet phldrT="[Text]"/>
      <dgm:spPr>
        <a:solidFill>
          <a:srgbClr val="92D050"/>
        </a:solidFill>
      </dgm:spPr>
      <dgm:t>
        <a:bodyPr/>
        <a:lstStyle/>
        <a:p>
          <a:r>
            <a:rPr lang="en-US"/>
            <a:t>Requirements and Specifications Review</a:t>
          </a:r>
          <a:endParaRPr lang="en-NL"/>
        </a:p>
      </dgm:t>
    </dgm:pt>
    <dgm:pt modelId="{6907C885-12A8-47FA-B630-B2E880DDDBBE}" type="parTrans" cxnId="{97C13819-F5D8-4C4B-9548-6614D7374842}">
      <dgm:prSet/>
      <dgm:spPr/>
      <dgm:t>
        <a:bodyPr/>
        <a:lstStyle/>
        <a:p>
          <a:endParaRPr lang="en-NL"/>
        </a:p>
      </dgm:t>
    </dgm:pt>
    <dgm:pt modelId="{491C0ABA-F090-4DC9-A0BD-289FB7F2722F}" type="sibTrans" cxnId="{97C13819-F5D8-4C4B-9548-6614D7374842}">
      <dgm:prSet/>
      <dgm:spPr/>
      <dgm:t>
        <a:bodyPr/>
        <a:lstStyle/>
        <a:p>
          <a:endParaRPr lang="en-NL"/>
        </a:p>
      </dgm:t>
    </dgm:pt>
    <dgm:pt modelId="{547E6129-4F21-4BAB-A8C2-449D6F19CCBC}">
      <dgm:prSet phldrT="[Text]"/>
      <dgm:spPr>
        <a:solidFill>
          <a:srgbClr val="0070C0"/>
        </a:solidFill>
      </dgm:spPr>
      <dgm:t>
        <a:bodyPr/>
        <a:lstStyle/>
        <a:p>
          <a:r>
            <a:rPr lang="en-US"/>
            <a:t>User Needs</a:t>
          </a:r>
          <a:endParaRPr lang="en-NL"/>
        </a:p>
      </dgm:t>
    </dgm:pt>
    <dgm:pt modelId="{B1CFABD1-C361-41D2-B937-7270C2382891}" type="parTrans" cxnId="{05CA5DF4-4854-4DB9-A888-D290CB7C9624}">
      <dgm:prSet/>
      <dgm:spPr/>
      <dgm:t>
        <a:bodyPr/>
        <a:lstStyle/>
        <a:p>
          <a:endParaRPr lang="en-NL"/>
        </a:p>
      </dgm:t>
    </dgm:pt>
    <dgm:pt modelId="{0069BB0A-D12B-4C27-AF6E-3C84E9EC4404}" type="sibTrans" cxnId="{05CA5DF4-4854-4DB9-A888-D290CB7C9624}">
      <dgm:prSet/>
      <dgm:spPr/>
      <dgm:t>
        <a:bodyPr/>
        <a:lstStyle/>
        <a:p>
          <a:endParaRPr lang="en-NL"/>
        </a:p>
      </dgm:t>
    </dgm:pt>
    <dgm:pt modelId="{CA85CAE6-823C-481D-A6FF-44AE5AB8CDF3}">
      <dgm:prSet phldrT="[Text]"/>
      <dgm:spPr>
        <a:solidFill>
          <a:srgbClr val="0070C0"/>
        </a:solidFill>
      </dgm:spPr>
      <dgm:t>
        <a:bodyPr/>
        <a:lstStyle/>
        <a:p>
          <a:r>
            <a:rPr lang="en-US"/>
            <a:t>Requirements Definition</a:t>
          </a:r>
          <a:endParaRPr lang="en-NL"/>
        </a:p>
      </dgm:t>
    </dgm:pt>
    <dgm:pt modelId="{17F2DDDD-206E-4DF5-BBBF-8A180CE7A1D4}" type="parTrans" cxnId="{E19F388C-FD38-4868-9699-F08336848E2E}">
      <dgm:prSet/>
      <dgm:spPr/>
      <dgm:t>
        <a:bodyPr/>
        <a:lstStyle/>
        <a:p>
          <a:endParaRPr lang="en-NL"/>
        </a:p>
      </dgm:t>
    </dgm:pt>
    <dgm:pt modelId="{9BC2F707-1AF3-4CD6-9636-575C34020776}" type="sibTrans" cxnId="{E19F388C-FD38-4868-9699-F08336848E2E}">
      <dgm:prSet/>
      <dgm:spPr/>
      <dgm:t>
        <a:bodyPr/>
        <a:lstStyle/>
        <a:p>
          <a:endParaRPr lang="en-NL"/>
        </a:p>
      </dgm:t>
    </dgm:pt>
    <dgm:pt modelId="{2ADCC062-D017-4074-94A9-5012D805C640}">
      <dgm:prSet phldrT="[Text]"/>
      <dgm:spPr>
        <a:solidFill>
          <a:srgbClr val="0070C0"/>
        </a:solidFill>
      </dgm:spPr>
      <dgm:t>
        <a:bodyPr/>
        <a:lstStyle/>
        <a:p>
          <a:r>
            <a:rPr lang="en-US"/>
            <a:t>Extract Technical Specifications</a:t>
          </a:r>
          <a:endParaRPr lang="en-NL"/>
        </a:p>
      </dgm:t>
    </dgm:pt>
    <dgm:pt modelId="{F5D9D495-7FCD-41ED-BFF0-A86FE1E85380}" type="sibTrans" cxnId="{E1EAA564-7E38-4269-8DB1-A00F3993CAA6}">
      <dgm:prSet/>
      <dgm:spPr/>
      <dgm:t>
        <a:bodyPr/>
        <a:lstStyle/>
        <a:p>
          <a:endParaRPr lang="en-NL"/>
        </a:p>
      </dgm:t>
    </dgm:pt>
    <dgm:pt modelId="{429145C0-7BB8-4005-92B8-AC99A6A8CCFC}" type="parTrans" cxnId="{E1EAA564-7E38-4269-8DB1-A00F3993CAA6}">
      <dgm:prSet/>
      <dgm:spPr/>
      <dgm:t>
        <a:bodyPr/>
        <a:lstStyle/>
        <a:p>
          <a:endParaRPr lang="en-NL"/>
        </a:p>
      </dgm:t>
    </dgm:pt>
    <dgm:pt modelId="{1C17376B-9179-4D82-B65B-889353F4248E}">
      <dgm:prSet phldrT="[Text]"/>
      <dgm:spPr>
        <a:solidFill>
          <a:srgbClr val="0070C0"/>
        </a:solidFill>
      </dgm:spPr>
      <dgm:t>
        <a:bodyPr/>
        <a:lstStyle/>
        <a:p>
          <a:r>
            <a:rPr lang="en-US"/>
            <a:t>Defining Project Scope</a:t>
          </a:r>
          <a:endParaRPr lang="en-NL"/>
        </a:p>
      </dgm:t>
    </dgm:pt>
    <dgm:pt modelId="{FA78C52B-4A53-4798-A60E-FD7540E66F56}" type="parTrans" cxnId="{D2FF8BD5-BC8A-4379-B3A5-B06078EFB6C1}">
      <dgm:prSet/>
      <dgm:spPr/>
      <dgm:t>
        <a:bodyPr/>
        <a:lstStyle/>
        <a:p>
          <a:endParaRPr lang="en-NL"/>
        </a:p>
      </dgm:t>
    </dgm:pt>
    <dgm:pt modelId="{B02AE49B-B54C-4752-BA8A-3F9FAECF3390}" type="sibTrans" cxnId="{D2FF8BD5-BC8A-4379-B3A5-B06078EFB6C1}">
      <dgm:prSet/>
      <dgm:spPr/>
      <dgm:t>
        <a:bodyPr/>
        <a:lstStyle/>
        <a:p>
          <a:endParaRPr lang="en-NL"/>
        </a:p>
      </dgm:t>
    </dgm:pt>
    <dgm:pt modelId="{54908DB9-FDA0-4AA6-943B-B6924337FF5E}">
      <dgm:prSet phldrT="[Text]"/>
      <dgm:spPr>
        <a:solidFill>
          <a:srgbClr val="0070C0"/>
        </a:solidFill>
      </dgm:spPr>
      <dgm:t>
        <a:bodyPr/>
        <a:lstStyle/>
        <a:p>
          <a:r>
            <a:rPr lang="en-US"/>
            <a:t> System Functionalities</a:t>
          </a:r>
          <a:endParaRPr lang="en-NL"/>
        </a:p>
      </dgm:t>
    </dgm:pt>
    <dgm:pt modelId="{955472A5-D6D0-4D07-80E7-095C7CCC745A}" type="parTrans" cxnId="{D4C27818-1CE1-4B6E-9835-B115AF4F5EF7}">
      <dgm:prSet/>
      <dgm:spPr/>
      <dgm:t>
        <a:bodyPr/>
        <a:lstStyle/>
        <a:p>
          <a:endParaRPr lang="en-NL"/>
        </a:p>
      </dgm:t>
    </dgm:pt>
    <dgm:pt modelId="{CCDDA327-C1A6-4104-B0F3-276DDDCAC99D}" type="sibTrans" cxnId="{D4C27818-1CE1-4B6E-9835-B115AF4F5EF7}">
      <dgm:prSet/>
      <dgm:spPr/>
      <dgm:t>
        <a:bodyPr/>
        <a:lstStyle/>
        <a:p>
          <a:endParaRPr lang="en-NL"/>
        </a:p>
      </dgm:t>
    </dgm:pt>
    <dgm:pt modelId="{2D82ED4C-DD97-4441-906B-D30288ECB185}">
      <dgm:prSet phldrT="[Text]"/>
      <dgm:spPr>
        <a:solidFill>
          <a:srgbClr val="0070C0"/>
        </a:solidFill>
      </dgm:spPr>
      <dgm:t>
        <a:bodyPr/>
        <a:lstStyle/>
        <a:p>
          <a:r>
            <a:rPr lang="en-GB" b="0"/>
            <a:t>Preliminary Design Review</a:t>
          </a:r>
          <a:endParaRPr lang="en-NL" b="0"/>
        </a:p>
      </dgm:t>
    </dgm:pt>
    <dgm:pt modelId="{65F02C93-A800-4E5A-A1CC-C229A88F308D}" type="parTrans" cxnId="{82B7D4DD-353C-4E2F-BDC4-4A555DE5F5FF}">
      <dgm:prSet/>
      <dgm:spPr/>
      <dgm:t>
        <a:bodyPr/>
        <a:lstStyle/>
        <a:p>
          <a:endParaRPr lang="en-NL"/>
        </a:p>
      </dgm:t>
    </dgm:pt>
    <dgm:pt modelId="{8079131E-452A-4692-BFFF-D32B99338A48}" type="sibTrans" cxnId="{82B7D4DD-353C-4E2F-BDC4-4A555DE5F5FF}">
      <dgm:prSet/>
      <dgm:spPr/>
      <dgm:t>
        <a:bodyPr/>
        <a:lstStyle/>
        <a:p>
          <a:endParaRPr lang="en-NL"/>
        </a:p>
      </dgm:t>
    </dgm:pt>
    <dgm:pt modelId="{794AAD90-BB56-4112-8146-3EFD5448C2C4}">
      <dgm:prSet phldrT="[Text]"/>
      <dgm:spPr>
        <a:solidFill>
          <a:srgbClr val="0070C0"/>
        </a:solidFill>
      </dgm:spPr>
      <dgm:t>
        <a:bodyPr/>
        <a:lstStyle/>
        <a:p>
          <a:r>
            <a:rPr lang="en-US"/>
            <a:t>Critical Design Review</a:t>
          </a:r>
          <a:endParaRPr lang="en-NL"/>
        </a:p>
      </dgm:t>
    </dgm:pt>
    <dgm:pt modelId="{7E6AF66F-7E74-4146-998D-4F4102690860}" type="parTrans" cxnId="{C79D7837-4531-4CD7-A4EF-E4372214FD4E}">
      <dgm:prSet/>
      <dgm:spPr/>
      <dgm:t>
        <a:bodyPr/>
        <a:lstStyle/>
        <a:p>
          <a:endParaRPr lang="en-NL"/>
        </a:p>
      </dgm:t>
    </dgm:pt>
    <dgm:pt modelId="{1318DA9A-5440-46D3-86C1-DC7504728989}" type="sibTrans" cxnId="{C79D7837-4531-4CD7-A4EF-E4372214FD4E}">
      <dgm:prSet/>
      <dgm:spPr/>
      <dgm:t>
        <a:bodyPr/>
        <a:lstStyle/>
        <a:p>
          <a:endParaRPr lang="en-NL"/>
        </a:p>
      </dgm:t>
    </dgm:pt>
    <dgm:pt modelId="{AE8CE2EF-19BA-4BD1-9C70-6020A9D42C08}">
      <dgm:prSet phldrT="[Text]"/>
      <dgm:spPr>
        <a:solidFill>
          <a:srgbClr val="0070C0"/>
        </a:solidFill>
      </dgm:spPr>
      <dgm:t>
        <a:bodyPr/>
        <a:lstStyle/>
        <a:p>
          <a:r>
            <a:rPr lang="en-US"/>
            <a:t>Subsystems Deployment</a:t>
          </a:r>
          <a:endParaRPr lang="en-NL"/>
        </a:p>
      </dgm:t>
    </dgm:pt>
    <dgm:pt modelId="{E09953E2-8457-4F02-9E1F-6AD43B09F04B}" type="parTrans" cxnId="{03EBF474-CD97-4C56-8D3C-E58A0C7E4650}">
      <dgm:prSet/>
      <dgm:spPr/>
      <dgm:t>
        <a:bodyPr/>
        <a:lstStyle/>
        <a:p>
          <a:endParaRPr lang="en-NL"/>
        </a:p>
      </dgm:t>
    </dgm:pt>
    <dgm:pt modelId="{7C27B7BC-0599-4CB8-BF22-95ACB1C4F9D3}" type="sibTrans" cxnId="{03EBF474-CD97-4C56-8D3C-E58A0C7E4650}">
      <dgm:prSet/>
      <dgm:spPr/>
      <dgm:t>
        <a:bodyPr/>
        <a:lstStyle/>
        <a:p>
          <a:endParaRPr lang="en-NL"/>
        </a:p>
      </dgm:t>
    </dgm:pt>
    <dgm:pt modelId="{9A27D83E-3CBD-4D20-83ED-F3781A5A9A26}">
      <dgm:prSet phldrT="[Text]"/>
      <dgm:spPr>
        <a:solidFill>
          <a:srgbClr val="0070C0"/>
        </a:solidFill>
      </dgm:spPr>
      <dgm:t>
        <a:bodyPr/>
        <a:lstStyle/>
        <a:p>
          <a:r>
            <a:rPr lang="en-US"/>
            <a:t>Subsystems Integration</a:t>
          </a:r>
          <a:endParaRPr lang="en-NL"/>
        </a:p>
      </dgm:t>
    </dgm:pt>
    <dgm:pt modelId="{78A24467-2E4D-4148-86D1-4BDF75E3E042}" type="parTrans" cxnId="{BD3BA253-C5C6-4B06-B8C6-CDA60D64AD0F}">
      <dgm:prSet/>
      <dgm:spPr/>
      <dgm:t>
        <a:bodyPr/>
        <a:lstStyle/>
        <a:p>
          <a:endParaRPr lang="en-NL"/>
        </a:p>
      </dgm:t>
    </dgm:pt>
    <dgm:pt modelId="{0C29A354-43F4-46E4-995F-B64B6D472CEF}" type="sibTrans" cxnId="{BD3BA253-C5C6-4B06-B8C6-CDA60D64AD0F}">
      <dgm:prSet/>
      <dgm:spPr/>
      <dgm:t>
        <a:bodyPr/>
        <a:lstStyle/>
        <a:p>
          <a:endParaRPr lang="en-NL"/>
        </a:p>
      </dgm:t>
    </dgm:pt>
    <dgm:pt modelId="{7CB358EA-1F83-4285-BECA-3317F79123AC}">
      <dgm:prSet phldrT="[Text]"/>
      <dgm:spPr>
        <a:solidFill>
          <a:srgbClr val="92D050"/>
        </a:solidFill>
      </dgm:spPr>
      <dgm:t>
        <a:bodyPr/>
        <a:lstStyle/>
        <a:p>
          <a:r>
            <a:rPr lang="en-US"/>
            <a:t>Verification &amp; Validation </a:t>
          </a:r>
          <a:endParaRPr lang="en-NL"/>
        </a:p>
      </dgm:t>
    </dgm:pt>
    <dgm:pt modelId="{4E54CCCE-C81F-4D65-913B-5346ED1C4BC0}" type="parTrans" cxnId="{AC99BE63-A857-4E8E-83DC-9F6DF7AE3F06}">
      <dgm:prSet/>
      <dgm:spPr/>
      <dgm:t>
        <a:bodyPr/>
        <a:lstStyle/>
        <a:p>
          <a:endParaRPr lang="en-NL"/>
        </a:p>
      </dgm:t>
    </dgm:pt>
    <dgm:pt modelId="{1E775F1F-0018-4BC4-B957-FF23C452F6A2}" type="sibTrans" cxnId="{AC99BE63-A857-4E8E-83DC-9F6DF7AE3F06}">
      <dgm:prSet/>
      <dgm:spPr/>
      <dgm:t>
        <a:bodyPr/>
        <a:lstStyle/>
        <a:p>
          <a:endParaRPr lang="en-NL"/>
        </a:p>
      </dgm:t>
    </dgm:pt>
    <dgm:pt modelId="{C403849F-103F-40C2-ABB9-376D344DC0DB}">
      <dgm:prSet phldrT="[Text]"/>
      <dgm:spPr>
        <a:solidFill>
          <a:srgbClr val="0070C0"/>
        </a:solidFill>
      </dgm:spPr>
      <dgm:t>
        <a:bodyPr/>
        <a:lstStyle/>
        <a:p>
          <a:r>
            <a:rPr lang="en-US"/>
            <a:t>Verification Review</a:t>
          </a:r>
          <a:endParaRPr lang="en-NL"/>
        </a:p>
      </dgm:t>
    </dgm:pt>
    <dgm:pt modelId="{1451D718-E62E-435A-8BCB-40AED2B5EB68}" type="parTrans" cxnId="{6FE59C47-087D-4802-815A-5131CEFC93D3}">
      <dgm:prSet/>
      <dgm:spPr/>
      <dgm:t>
        <a:bodyPr/>
        <a:lstStyle/>
        <a:p>
          <a:endParaRPr lang="en-NL"/>
        </a:p>
      </dgm:t>
    </dgm:pt>
    <dgm:pt modelId="{E1489EA4-7E73-4EEC-B128-D8C8D78DD320}" type="sibTrans" cxnId="{6FE59C47-087D-4802-815A-5131CEFC93D3}">
      <dgm:prSet/>
      <dgm:spPr/>
      <dgm:t>
        <a:bodyPr/>
        <a:lstStyle/>
        <a:p>
          <a:endParaRPr lang="en-NL"/>
        </a:p>
      </dgm:t>
    </dgm:pt>
    <dgm:pt modelId="{C06488A4-5EE7-41D8-A3D0-8FA96D801E7F}">
      <dgm:prSet phldrT="[Text]"/>
      <dgm:spPr>
        <a:solidFill>
          <a:srgbClr val="0070C0"/>
        </a:solidFill>
      </dgm:spPr>
      <dgm:t>
        <a:bodyPr/>
        <a:lstStyle/>
        <a:p>
          <a:r>
            <a:rPr lang="en-US"/>
            <a:t>Validation Review</a:t>
          </a:r>
          <a:endParaRPr lang="en-NL"/>
        </a:p>
      </dgm:t>
    </dgm:pt>
    <dgm:pt modelId="{0B07D6C4-47F4-4C4F-93B6-1AD8E029AE46}" type="parTrans" cxnId="{FC8C4D2D-94C4-4005-82C0-96E6AE9014A8}">
      <dgm:prSet/>
      <dgm:spPr/>
      <dgm:t>
        <a:bodyPr/>
        <a:lstStyle/>
        <a:p>
          <a:endParaRPr lang="en-NL"/>
        </a:p>
      </dgm:t>
    </dgm:pt>
    <dgm:pt modelId="{177A8D11-D7D1-4D7C-A46F-19C3CF1953BE}" type="sibTrans" cxnId="{FC8C4D2D-94C4-4005-82C0-96E6AE9014A8}">
      <dgm:prSet/>
      <dgm:spPr/>
      <dgm:t>
        <a:bodyPr/>
        <a:lstStyle/>
        <a:p>
          <a:endParaRPr lang="en-NL"/>
        </a:p>
      </dgm:t>
    </dgm:pt>
    <dgm:pt modelId="{4F804B3E-1CDB-4A3B-9C95-04444B5154CC}">
      <dgm:prSet phldrT="[Text]"/>
      <dgm:spPr>
        <a:solidFill>
          <a:srgbClr val="0070C0"/>
        </a:solidFill>
      </dgm:spPr>
      <dgm:t>
        <a:bodyPr/>
        <a:lstStyle/>
        <a:p>
          <a:r>
            <a:rPr lang="en-US"/>
            <a:t>Documentation Approval</a:t>
          </a:r>
          <a:endParaRPr lang="en-NL"/>
        </a:p>
      </dgm:t>
    </dgm:pt>
    <dgm:pt modelId="{5689F051-DBAC-4A31-AD6E-B477C7DEEF38}" type="parTrans" cxnId="{7BEEF3D7-EB79-4583-86F1-D98240A9791D}">
      <dgm:prSet/>
      <dgm:spPr/>
      <dgm:t>
        <a:bodyPr/>
        <a:lstStyle/>
        <a:p>
          <a:endParaRPr lang="en-NL"/>
        </a:p>
      </dgm:t>
    </dgm:pt>
    <dgm:pt modelId="{F15C3230-EDBC-4F2E-8D40-ACAC45825841}" type="sibTrans" cxnId="{7BEEF3D7-EB79-4583-86F1-D98240A9791D}">
      <dgm:prSet/>
      <dgm:spPr/>
      <dgm:t>
        <a:bodyPr/>
        <a:lstStyle/>
        <a:p>
          <a:endParaRPr lang="en-NL"/>
        </a:p>
      </dgm:t>
    </dgm:pt>
    <dgm:pt modelId="{BE5F2A40-0722-4CB0-A842-DC77EBD60780}">
      <dgm:prSet phldrT="[Text]"/>
      <dgm:spPr>
        <a:solidFill>
          <a:srgbClr val="0070C0"/>
        </a:solidFill>
      </dgm:spPr>
      <dgm:t>
        <a:bodyPr/>
        <a:lstStyle/>
        <a:p>
          <a:r>
            <a:rPr lang="en-US"/>
            <a:t>Presentation &amp; Demonstration </a:t>
          </a:r>
          <a:endParaRPr lang="en-NL"/>
        </a:p>
      </dgm:t>
    </dgm:pt>
    <dgm:pt modelId="{11D72FD5-BF8D-4CD8-9302-EBCE80D6033E}" type="parTrans" cxnId="{1B5F88C3-E827-4F4B-975F-4B98C58BDDA1}">
      <dgm:prSet/>
      <dgm:spPr/>
      <dgm:t>
        <a:bodyPr/>
        <a:lstStyle/>
        <a:p>
          <a:endParaRPr lang="en-NL"/>
        </a:p>
      </dgm:t>
    </dgm:pt>
    <dgm:pt modelId="{FBA634D6-C364-4889-AF42-1DB54F9B8CE3}" type="sibTrans" cxnId="{1B5F88C3-E827-4F4B-975F-4B98C58BDDA1}">
      <dgm:prSet/>
      <dgm:spPr/>
      <dgm:t>
        <a:bodyPr/>
        <a:lstStyle/>
        <a:p>
          <a:endParaRPr lang="en-NL"/>
        </a:p>
      </dgm:t>
    </dgm:pt>
    <dgm:pt modelId="{33005116-4302-421C-99B6-25A28D78D1AF}">
      <dgm:prSet phldrT="[Text]"/>
      <dgm:spPr>
        <a:solidFill>
          <a:srgbClr val="92D050"/>
        </a:solidFill>
      </dgm:spPr>
      <dgm:t>
        <a:bodyPr/>
        <a:lstStyle/>
        <a:p>
          <a:r>
            <a:rPr lang="en-US"/>
            <a:t>Project Closure</a:t>
          </a:r>
          <a:endParaRPr lang="en-NL"/>
        </a:p>
      </dgm:t>
    </dgm:pt>
    <dgm:pt modelId="{1916D38C-56E0-4084-BCEA-E554615C8617}" type="parTrans" cxnId="{85E32834-7AB4-415C-9636-F20D6093094D}">
      <dgm:prSet/>
      <dgm:spPr/>
      <dgm:t>
        <a:bodyPr/>
        <a:lstStyle/>
        <a:p>
          <a:endParaRPr lang="en-NL"/>
        </a:p>
      </dgm:t>
    </dgm:pt>
    <dgm:pt modelId="{DE33D2A2-48ED-4C14-8847-4C226D4EFD08}" type="sibTrans" cxnId="{85E32834-7AB4-415C-9636-F20D6093094D}">
      <dgm:prSet/>
      <dgm:spPr/>
      <dgm:t>
        <a:bodyPr/>
        <a:lstStyle/>
        <a:p>
          <a:endParaRPr lang="en-NL"/>
        </a:p>
      </dgm:t>
    </dgm:pt>
    <dgm:pt modelId="{9D3B7EFC-C60F-4670-B880-7C70772C2464}">
      <dgm:prSet phldrT="[Text]"/>
      <dgm:spPr>
        <a:solidFill>
          <a:srgbClr val="0070C0"/>
        </a:solidFill>
      </dgm:spPr>
      <dgm:t>
        <a:bodyPr/>
        <a:lstStyle/>
        <a:p>
          <a:r>
            <a:rPr lang="en-US"/>
            <a:t>Project Delivery</a:t>
          </a:r>
          <a:endParaRPr lang="en-NL"/>
        </a:p>
      </dgm:t>
    </dgm:pt>
    <dgm:pt modelId="{AE3FAC86-FF92-4FB4-B98A-6245D9D95B62}" type="parTrans" cxnId="{0262EFB3-0B1E-4C45-8E0B-171BD0BF5894}">
      <dgm:prSet/>
      <dgm:spPr/>
      <dgm:t>
        <a:bodyPr/>
        <a:lstStyle/>
        <a:p>
          <a:endParaRPr lang="en-NL"/>
        </a:p>
      </dgm:t>
    </dgm:pt>
    <dgm:pt modelId="{2564BD0A-F6A1-47EE-BB17-91EAB9B7DBD5}" type="sibTrans" cxnId="{0262EFB3-0B1E-4C45-8E0B-171BD0BF5894}">
      <dgm:prSet/>
      <dgm:spPr/>
      <dgm:t>
        <a:bodyPr/>
        <a:lstStyle/>
        <a:p>
          <a:endParaRPr lang="en-NL"/>
        </a:p>
      </dgm:t>
    </dgm:pt>
    <dgm:pt modelId="{130678BD-19F0-4032-A608-D399218D56A8}" type="pres">
      <dgm:prSet presAssocID="{52821720-2A75-4866-94C1-F5CB4D6A9B8B}" presName="hierChild1" presStyleCnt="0">
        <dgm:presLayoutVars>
          <dgm:orgChart val="1"/>
          <dgm:chPref val="1"/>
          <dgm:dir/>
          <dgm:animOne val="branch"/>
          <dgm:animLvl val="lvl"/>
          <dgm:resizeHandles/>
        </dgm:presLayoutVars>
      </dgm:prSet>
      <dgm:spPr/>
    </dgm:pt>
    <dgm:pt modelId="{8BA1623F-6E97-4964-8BBC-9114C98EBA3A}" type="pres">
      <dgm:prSet presAssocID="{EAF51CA6-E639-4C07-BD6F-59BE582DAC96}" presName="hierRoot1" presStyleCnt="0">
        <dgm:presLayoutVars>
          <dgm:hierBranch val="init"/>
        </dgm:presLayoutVars>
      </dgm:prSet>
      <dgm:spPr/>
    </dgm:pt>
    <dgm:pt modelId="{D2E56260-4EC3-4842-A5FF-72A44B206707}" type="pres">
      <dgm:prSet presAssocID="{EAF51CA6-E639-4C07-BD6F-59BE582DAC96}" presName="rootComposite1" presStyleCnt="0"/>
      <dgm:spPr/>
    </dgm:pt>
    <dgm:pt modelId="{01DF4DB8-F82E-45F2-B9EE-D2A48C9B2AF1}" type="pres">
      <dgm:prSet presAssocID="{EAF51CA6-E639-4C07-BD6F-59BE582DAC96}" presName="rootText1" presStyleLbl="node0" presStyleIdx="0" presStyleCnt="1">
        <dgm:presLayoutVars>
          <dgm:chPref val="3"/>
        </dgm:presLayoutVars>
      </dgm:prSet>
      <dgm:spPr/>
    </dgm:pt>
    <dgm:pt modelId="{CDFE0A33-3485-4B4F-A1F5-C86E592F1A7F}" type="pres">
      <dgm:prSet presAssocID="{EAF51CA6-E639-4C07-BD6F-59BE582DAC96}" presName="rootConnector1" presStyleLbl="node1" presStyleIdx="0" presStyleCnt="0"/>
      <dgm:spPr/>
    </dgm:pt>
    <dgm:pt modelId="{82F19318-2CA3-44C7-9E4E-0846BD9F6D64}" type="pres">
      <dgm:prSet presAssocID="{EAF51CA6-E639-4C07-BD6F-59BE582DAC96}" presName="hierChild2" presStyleCnt="0"/>
      <dgm:spPr/>
    </dgm:pt>
    <dgm:pt modelId="{7D4AA262-1AEC-41A3-8457-0BCE09279F22}" type="pres">
      <dgm:prSet presAssocID="{078705C9-3004-4B7E-B18D-FCAD34B2BF47}" presName="Name37" presStyleLbl="parChTrans1D2" presStyleIdx="0" presStyleCnt="6"/>
      <dgm:spPr/>
    </dgm:pt>
    <dgm:pt modelId="{9A84F281-97C2-4625-A728-E2FF39E9F4E5}" type="pres">
      <dgm:prSet presAssocID="{E8C6C0B7-4F88-45E6-8AC7-79F04480CA51}" presName="hierRoot2" presStyleCnt="0">
        <dgm:presLayoutVars>
          <dgm:hierBranch val="init"/>
        </dgm:presLayoutVars>
      </dgm:prSet>
      <dgm:spPr/>
    </dgm:pt>
    <dgm:pt modelId="{0D795A93-FB2B-40C2-9DE4-6D8DC791F82F}" type="pres">
      <dgm:prSet presAssocID="{E8C6C0B7-4F88-45E6-8AC7-79F04480CA51}" presName="rootComposite" presStyleCnt="0"/>
      <dgm:spPr/>
    </dgm:pt>
    <dgm:pt modelId="{CB0D4DAF-3751-4245-A53E-4C2434CE5FAE}" type="pres">
      <dgm:prSet presAssocID="{E8C6C0B7-4F88-45E6-8AC7-79F04480CA51}" presName="rootText" presStyleLbl="node2" presStyleIdx="0" presStyleCnt="6">
        <dgm:presLayoutVars>
          <dgm:chPref val="3"/>
        </dgm:presLayoutVars>
      </dgm:prSet>
      <dgm:spPr/>
    </dgm:pt>
    <dgm:pt modelId="{14891CBA-78FF-4B29-8482-A2D06158DD6B}" type="pres">
      <dgm:prSet presAssocID="{E8C6C0B7-4F88-45E6-8AC7-79F04480CA51}" presName="rootConnector" presStyleLbl="node2" presStyleIdx="0" presStyleCnt="6"/>
      <dgm:spPr/>
    </dgm:pt>
    <dgm:pt modelId="{53D828EA-0E66-43AC-87A5-451B6DDF9E65}" type="pres">
      <dgm:prSet presAssocID="{E8C6C0B7-4F88-45E6-8AC7-79F04480CA51}" presName="hierChild4" presStyleCnt="0"/>
      <dgm:spPr/>
    </dgm:pt>
    <dgm:pt modelId="{3B9FF773-3972-44E2-808F-676BE1447A01}" type="pres">
      <dgm:prSet presAssocID="{3D6E6638-9EE1-42A9-892D-B1D84EB18810}" presName="Name37" presStyleLbl="parChTrans1D3" presStyleIdx="0" presStyleCnt="19"/>
      <dgm:spPr/>
    </dgm:pt>
    <dgm:pt modelId="{5C8409F0-2B6C-4239-B357-0F70895ACF09}" type="pres">
      <dgm:prSet presAssocID="{E3B5AE24-B3AC-416B-BF56-BA0F242F6B3D}" presName="hierRoot2" presStyleCnt="0">
        <dgm:presLayoutVars>
          <dgm:hierBranch val="init"/>
        </dgm:presLayoutVars>
      </dgm:prSet>
      <dgm:spPr/>
    </dgm:pt>
    <dgm:pt modelId="{03475FFA-EFC4-4364-A9F5-A91242CEA15F}" type="pres">
      <dgm:prSet presAssocID="{E3B5AE24-B3AC-416B-BF56-BA0F242F6B3D}" presName="rootComposite" presStyleCnt="0"/>
      <dgm:spPr/>
    </dgm:pt>
    <dgm:pt modelId="{5D9950DA-1AB6-4B27-BF26-7D9C38C02422}" type="pres">
      <dgm:prSet presAssocID="{E3B5AE24-B3AC-416B-BF56-BA0F242F6B3D}" presName="rootText" presStyleLbl="node3" presStyleIdx="0" presStyleCnt="19">
        <dgm:presLayoutVars>
          <dgm:chPref val="3"/>
        </dgm:presLayoutVars>
      </dgm:prSet>
      <dgm:spPr/>
    </dgm:pt>
    <dgm:pt modelId="{A8C8D723-CFAB-448C-954A-D7730C6C8173}" type="pres">
      <dgm:prSet presAssocID="{E3B5AE24-B3AC-416B-BF56-BA0F242F6B3D}" presName="rootConnector" presStyleLbl="node3" presStyleIdx="0" presStyleCnt="19"/>
      <dgm:spPr/>
    </dgm:pt>
    <dgm:pt modelId="{6509D2C0-532F-4C13-9513-BC4AE16AB5B3}" type="pres">
      <dgm:prSet presAssocID="{E3B5AE24-B3AC-416B-BF56-BA0F242F6B3D}" presName="hierChild4" presStyleCnt="0"/>
      <dgm:spPr/>
    </dgm:pt>
    <dgm:pt modelId="{BE7D8304-52BC-456C-8465-26023B403D09}" type="pres">
      <dgm:prSet presAssocID="{E3B5AE24-B3AC-416B-BF56-BA0F242F6B3D}" presName="hierChild5" presStyleCnt="0"/>
      <dgm:spPr/>
    </dgm:pt>
    <dgm:pt modelId="{1820C056-BEBC-4225-89F6-CEDDF21442A5}" type="pres">
      <dgm:prSet presAssocID="{952DF6C9-0DC2-4A30-AF9B-1DBB14E60BA9}" presName="Name37" presStyleLbl="parChTrans1D3" presStyleIdx="1" presStyleCnt="19"/>
      <dgm:spPr/>
    </dgm:pt>
    <dgm:pt modelId="{A245BEFA-5851-4140-8067-763F5E13AC31}" type="pres">
      <dgm:prSet presAssocID="{58B1D470-6C1C-4D91-BC60-6E1C6B3F9CDE}" presName="hierRoot2" presStyleCnt="0">
        <dgm:presLayoutVars>
          <dgm:hierBranch val="init"/>
        </dgm:presLayoutVars>
      </dgm:prSet>
      <dgm:spPr/>
    </dgm:pt>
    <dgm:pt modelId="{4A80DF03-CC46-4064-9DF1-E440FACA0DB7}" type="pres">
      <dgm:prSet presAssocID="{58B1D470-6C1C-4D91-BC60-6E1C6B3F9CDE}" presName="rootComposite" presStyleCnt="0"/>
      <dgm:spPr/>
    </dgm:pt>
    <dgm:pt modelId="{4E9F28EE-5E56-41CF-BD5C-9D771CB7F4E9}" type="pres">
      <dgm:prSet presAssocID="{58B1D470-6C1C-4D91-BC60-6E1C6B3F9CDE}" presName="rootText" presStyleLbl="node3" presStyleIdx="1" presStyleCnt="19">
        <dgm:presLayoutVars>
          <dgm:chPref val="3"/>
        </dgm:presLayoutVars>
      </dgm:prSet>
      <dgm:spPr/>
    </dgm:pt>
    <dgm:pt modelId="{8EC91572-F753-496F-9F88-9BFF4B818601}" type="pres">
      <dgm:prSet presAssocID="{58B1D470-6C1C-4D91-BC60-6E1C6B3F9CDE}" presName="rootConnector" presStyleLbl="node3" presStyleIdx="1" presStyleCnt="19"/>
      <dgm:spPr/>
    </dgm:pt>
    <dgm:pt modelId="{C81D25F7-FC82-4E52-820D-EE30A72E29D2}" type="pres">
      <dgm:prSet presAssocID="{58B1D470-6C1C-4D91-BC60-6E1C6B3F9CDE}" presName="hierChild4" presStyleCnt="0"/>
      <dgm:spPr/>
    </dgm:pt>
    <dgm:pt modelId="{E031D618-36D2-4905-8DCF-1B11ACC3A111}" type="pres">
      <dgm:prSet presAssocID="{58B1D470-6C1C-4D91-BC60-6E1C6B3F9CDE}" presName="hierChild5" presStyleCnt="0"/>
      <dgm:spPr/>
    </dgm:pt>
    <dgm:pt modelId="{E619FBF9-389F-430B-A165-9C54A84C6D50}" type="pres">
      <dgm:prSet presAssocID="{1AEED249-3303-483C-9DEF-8099D77B8C2C}" presName="Name37" presStyleLbl="parChTrans1D3" presStyleIdx="2" presStyleCnt="19"/>
      <dgm:spPr/>
    </dgm:pt>
    <dgm:pt modelId="{F9867B7D-E458-4284-B721-BCA2ACF23FEF}" type="pres">
      <dgm:prSet presAssocID="{0E1A29F9-74CF-4A9C-9C71-5C0CF847277F}" presName="hierRoot2" presStyleCnt="0">
        <dgm:presLayoutVars>
          <dgm:hierBranch val="init"/>
        </dgm:presLayoutVars>
      </dgm:prSet>
      <dgm:spPr/>
    </dgm:pt>
    <dgm:pt modelId="{17E1FE4E-5122-4520-A992-F8E8D5809F42}" type="pres">
      <dgm:prSet presAssocID="{0E1A29F9-74CF-4A9C-9C71-5C0CF847277F}" presName="rootComposite" presStyleCnt="0"/>
      <dgm:spPr/>
    </dgm:pt>
    <dgm:pt modelId="{17080016-5247-4C41-A0A9-D893A942B22E}" type="pres">
      <dgm:prSet presAssocID="{0E1A29F9-74CF-4A9C-9C71-5C0CF847277F}" presName="rootText" presStyleLbl="node3" presStyleIdx="2" presStyleCnt="19">
        <dgm:presLayoutVars>
          <dgm:chPref val="3"/>
        </dgm:presLayoutVars>
      </dgm:prSet>
      <dgm:spPr/>
    </dgm:pt>
    <dgm:pt modelId="{A4038581-3B61-485D-8D7C-565A391C85F7}" type="pres">
      <dgm:prSet presAssocID="{0E1A29F9-74CF-4A9C-9C71-5C0CF847277F}" presName="rootConnector" presStyleLbl="node3" presStyleIdx="2" presStyleCnt="19"/>
      <dgm:spPr/>
    </dgm:pt>
    <dgm:pt modelId="{E58AFD3B-B226-414C-B5EF-6500C5F52DA3}" type="pres">
      <dgm:prSet presAssocID="{0E1A29F9-74CF-4A9C-9C71-5C0CF847277F}" presName="hierChild4" presStyleCnt="0"/>
      <dgm:spPr/>
    </dgm:pt>
    <dgm:pt modelId="{659301A9-0484-481B-B8E9-3FC356B7A856}" type="pres">
      <dgm:prSet presAssocID="{0E1A29F9-74CF-4A9C-9C71-5C0CF847277F}" presName="hierChild5" presStyleCnt="0"/>
      <dgm:spPr/>
    </dgm:pt>
    <dgm:pt modelId="{1C115A2E-76B9-4A38-A91A-C82DE85C2854}" type="pres">
      <dgm:prSet presAssocID="{86B037ED-58AB-4E28-8764-87999ADC6E8D}" presName="Name37" presStyleLbl="parChTrans1D3" presStyleIdx="3" presStyleCnt="19"/>
      <dgm:spPr/>
    </dgm:pt>
    <dgm:pt modelId="{2E522C46-B07F-4CBE-89F3-4140CD6A08C3}" type="pres">
      <dgm:prSet presAssocID="{E0984010-820C-4482-A561-3ED8363C026F}" presName="hierRoot2" presStyleCnt="0">
        <dgm:presLayoutVars>
          <dgm:hierBranch val="init"/>
        </dgm:presLayoutVars>
      </dgm:prSet>
      <dgm:spPr/>
    </dgm:pt>
    <dgm:pt modelId="{FA886554-FAD9-44DF-BFB3-004ACEEF1E76}" type="pres">
      <dgm:prSet presAssocID="{E0984010-820C-4482-A561-3ED8363C026F}" presName="rootComposite" presStyleCnt="0"/>
      <dgm:spPr/>
    </dgm:pt>
    <dgm:pt modelId="{71891F3D-C7AB-4BE0-A7DB-9B0BD36AE061}" type="pres">
      <dgm:prSet presAssocID="{E0984010-820C-4482-A561-3ED8363C026F}" presName="rootText" presStyleLbl="node3" presStyleIdx="3" presStyleCnt="19">
        <dgm:presLayoutVars>
          <dgm:chPref val="3"/>
        </dgm:presLayoutVars>
      </dgm:prSet>
      <dgm:spPr/>
    </dgm:pt>
    <dgm:pt modelId="{0BC17362-CF33-42D6-94FD-300B92D19D37}" type="pres">
      <dgm:prSet presAssocID="{E0984010-820C-4482-A561-3ED8363C026F}" presName="rootConnector" presStyleLbl="node3" presStyleIdx="3" presStyleCnt="19"/>
      <dgm:spPr/>
    </dgm:pt>
    <dgm:pt modelId="{7960F702-4F37-496A-A3A8-35BB4923C59D}" type="pres">
      <dgm:prSet presAssocID="{E0984010-820C-4482-A561-3ED8363C026F}" presName="hierChild4" presStyleCnt="0"/>
      <dgm:spPr/>
    </dgm:pt>
    <dgm:pt modelId="{9218384B-6A14-4931-9808-C7C6C2F35475}" type="pres">
      <dgm:prSet presAssocID="{E0984010-820C-4482-A561-3ED8363C026F}" presName="hierChild5" presStyleCnt="0"/>
      <dgm:spPr/>
    </dgm:pt>
    <dgm:pt modelId="{A841275B-42A0-4D5C-B951-792E661B2598}" type="pres">
      <dgm:prSet presAssocID="{EC7B0DF9-B38E-43E7-8F85-DE766BD67E85}" presName="Name37" presStyleLbl="parChTrans1D3" presStyleIdx="4" presStyleCnt="19"/>
      <dgm:spPr/>
    </dgm:pt>
    <dgm:pt modelId="{DADCF63E-BBE2-4A91-9619-C90882FA4D02}" type="pres">
      <dgm:prSet presAssocID="{C7709A1C-68FF-468A-9BFE-EB8C1C473091}" presName="hierRoot2" presStyleCnt="0">
        <dgm:presLayoutVars>
          <dgm:hierBranch val="init"/>
        </dgm:presLayoutVars>
      </dgm:prSet>
      <dgm:spPr/>
    </dgm:pt>
    <dgm:pt modelId="{8B50302F-7AC6-493F-8DC3-DDE79EA8C39C}" type="pres">
      <dgm:prSet presAssocID="{C7709A1C-68FF-468A-9BFE-EB8C1C473091}" presName="rootComposite" presStyleCnt="0"/>
      <dgm:spPr/>
    </dgm:pt>
    <dgm:pt modelId="{DF5D1138-E9F7-48C6-AE7B-D9C9D02535D9}" type="pres">
      <dgm:prSet presAssocID="{C7709A1C-68FF-468A-9BFE-EB8C1C473091}" presName="rootText" presStyleLbl="node3" presStyleIdx="4" presStyleCnt="19">
        <dgm:presLayoutVars>
          <dgm:chPref val="3"/>
        </dgm:presLayoutVars>
      </dgm:prSet>
      <dgm:spPr/>
    </dgm:pt>
    <dgm:pt modelId="{6A006D7B-459B-4A25-84BE-14FFC9834366}" type="pres">
      <dgm:prSet presAssocID="{C7709A1C-68FF-468A-9BFE-EB8C1C473091}" presName="rootConnector" presStyleLbl="node3" presStyleIdx="4" presStyleCnt="19"/>
      <dgm:spPr/>
    </dgm:pt>
    <dgm:pt modelId="{CE6148BA-DF60-442D-9077-A8D8A3D21076}" type="pres">
      <dgm:prSet presAssocID="{C7709A1C-68FF-468A-9BFE-EB8C1C473091}" presName="hierChild4" presStyleCnt="0"/>
      <dgm:spPr/>
    </dgm:pt>
    <dgm:pt modelId="{9EB75E55-4E3D-49EB-866A-7BD7A0AB208E}" type="pres">
      <dgm:prSet presAssocID="{C7709A1C-68FF-468A-9BFE-EB8C1C473091}" presName="hierChild5" presStyleCnt="0"/>
      <dgm:spPr/>
    </dgm:pt>
    <dgm:pt modelId="{C4DC5EF5-6D03-4FA4-BE14-7027A3E3C225}" type="pres">
      <dgm:prSet presAssocID="{E8C6C0B7-4F88-45E6-8AC7-79F04480CA51}" presName="hierChild5" presStyleCnt="0"/>
      <dgm:spPr/>
    </dgm:pt>
    <dgm:pt modelId="{5827E591-E745-4D4B-B187-8DC59FB7E2F0}" type="pres">
      <dgm:prSet presAssocID="{6907C885-12A8-47FA-B630-B2E880DDDBBE}" presName="Name37" presStyleLbl="parChTrans1D2" presStyleIdx="1" presStyleCnt="6"/>
      <dgm:spPr/>
    </dgm:pt>
    <dgm:pt modelId="{64CCA042-7B19-4579-9065-5C60BA718FAA}" type="pres">
      <dgm:prSet presAssocID="{E41D9E97-B5E1-4E58-AEC9-70DF6B13D848}" presName="hierRoot2" presStyleCnt="0">
        <dgm:presLayoutVars>
          <dgm:hierBranch val="init"/>
        </dgm:presLayoutVars>
      </dgm:prSet>
      <dgm:spPr/>
    </dgm:pt>
    <dgm:pt modelId="{0746AB32-2EBE-4221-9DB8-BCE9594B827D}" type="pres">
      <dgm:prSet presAssocID="{E41D9E97-B5E1-4E58-AEC9-70DF6B13D848}" presName="rootComposite" presStyleCnt="0"/>
      <dgm:spPr/>
    </dgm:pt>
    <dgm:pt modelId="{DBC5267E-50DF-4A57-BCDB-DD30C079324F}" type="pres">
      <dgm:prSet presAssocID="{E41D9E97-B5E1-4E58-AEC9-70DF6B13D848}" presName="rootText" presStyleLbl="node2" presStyleIdx="1" presStyleCnt="6">
        <dgm:presLayoutVars>
          <dgm:chPref val="3"/>
        </dgm:presLayoutVars>
      </dgm:prSet>
      <dgm:spPr/>
    </dgm:pt>
    <dgm:pt modelId="{F9621065-804B-4D89-AA8A-D22F6FD4C4BD}" type="pres">
      <dgm:prSet presAssocID="{E41D9E97-B5E1-4E58-AEC9-70DF6B13D848}" presName="rootConnector" presStyleLbl="node2" presStyleIdx="1" presStyleCnt="6"/>
      <dgm:spPr/>
    </dgm:pt>
    <dgm:pt modelId="{F213EBCE-A296-4B2A-BD75-14F6B0321108}" type="pres">
      <dgm:prSet presAssocID="{E41D9E97-B5E1-4E58-AEC9-70DF6B13D848}" presName="hierChild4" presStyleCnt="0"/>
      <dgm:spPr/>
    </dgm:pt>
    <dgm:pt modelId="{9CCC53E3-3880-49D0-A7B6-A2C0B5FBEE76}" type="pres">
      <dgm:prSet presAssocID="{B1CFABD1-C361-41D2-B937-7270C2382891}" presName="Name37" presStyleLbl="parChTrans1D3" presStyleIdx="5" presStyleCnt="19"/>
      <dgm:spPr/>
    </dgm:pt>
    <dgm:pt modelId="{D0F24CC1-FFDD-4B0A-B841-F313617C381C}" type="pres">
      <dgm:prSet presAssocID="{547E6129-4F21-4BAB-A8C2-449D6F19CCBC}" presName="hierRoot2" presStyleCnt="0">
        <dgm:presLayoutVars>
          <dgm:hierBranch val="init"/>
        </dgm:presLayoutVars>
      </dgm:prSet>
      <dgm:spPr/>
    </dgm:pt>
    <dgm:pt modelId="{F0430E76-0984-4624-9999-2FF901072B03}" type="pres">
      <dgm:prSet presAssocID="{547E6129-4F21-4BAB-A8C2-449D6F19CCBC}" presName="rootComposite" presStyleCnt="0"/>
      <dgm:spPr/>
    </dgm:pt>
    <dgm:pt modelId="{12BB3C64-8226-4149-A6ED-BE294A1AEABD}" type="pres">
      <dgm:prSet presAssocID="{547E6129-4F21-4BAB-A8C2-449D6F19CCBC}" presName="rootText" presStyleLbl="node3" presStyleIdx="5" presStyleCnt="19">
        <dgm:presLayoutVars>
          <dgm:chPref val="3"/>
        </dgm:presLayoutVars>
      </dgm:prSet>
      <dgm:spPr/>
    </dgm:pt>
    <dgm:pt modelId="{FE8632DC-C2B3-453E-9571-30D2AE6BA4BD}" type="pres">
      <dgm:prSet presAssocID="{547E6129-4F21-4BAB-A8C2-449D6F19CCBC}" presName="rootConnector" presStyleLbl="node3" presStyleIdx="5" presStyleCnt="19"/>
      <dgm:spPr/>
    </dgm:pt>
    <dgm:pt modelId="{09EE34D3-2F02-423F-8215-75D212DCB927}" type="pres">
      <dgm:prSet presAssocID="{547E6129-4F21-4BAB-A8C2-449D6F19CCBC}" presName="hierChild4" presStyleCnt="0"/>
      <dgm:spPr/>
    </dgm:pt>
    <dgm:pt modelId="{E8641CCE-EBDA-40F7-A7AF-2EB108FC8399}" type="pres">
      <dgm:prSet presAssocID="{547E6129-4F21-4BAB-A8C2-449D6F19CCBC}" presName="hierChild5" presStyleCnt="0"/>
      <dgm:spPr/>
    </dgm:pt>
    <dgm:pt modelId="{9F75223F-F1C0-43E6-8159-C326709FBB15}" type="pres">
      <dgm:prSet presAssocID="{17F2DDDD-206E-4DF5-BBBF-8A180CE7A1D4}" presName="Name37" presStyleLbl="parChTrans1D3" presStyleIdx="6" presStyleCnt="19"/>
      <dgm:spPr/>
    </dgm:pt>
    <dgm:pt modelId="{CD2BD8F0-9294-46F1-9F85-617A3178AD5E}" type="pres">
      <dgm:prSet presAssocID="{CA85CAE6-823C-481D-A6FF-44AE5AB8CDF3}" presName="hierRoot2" presStyleCnt="0">
        <dgm:presLayoutVars>
          <dgm:hierBranch val="init"/>
        </dgm:presLayoutVars>
      </dgm:prSet>
      <dgm:spPr/>
    </dgm:pt>
    <dgm:pt modelId="{0D1EAB56-E68A-4D9E-85C9-FC6BB336F5F7}" type="pres">
      <dgm:prSet presAssocID="{CA85CAE6-823C-481D-A6FF-44AE5AB8CDF3}" presName="rootComposite" presStyleCnt="0"/>
      <dgm:spPr/>
    </dgm:pt>
    <dgm:pt modelId="{B9DA0969-D6F0-47B9-B047-2EA0191B030E}" type="pres">
      <dgm:prSet presAssocID="{CA85CAE6-823C-481D-A6FF-44AE5AB8CDF3}" presName="rootText" presStyleLbl="node3" presStyleIdx="6" presStyleCnt="19">
        <dgm:presLayoutVars>
          <dgm:chPref val="3"/>
        </dgm:presLayoutVars>
      </dgm:prSet>
      <dgm:spPr/>
    </dgm:pt>
    <dgm:pt modelId="{F6E762B9-E98C-40D6-B41E-1EC634CA9F3A}" type="pres">
      <dgm:prSet presAssocID="{CA85CAE6-823C-481D-A6FF-44AE5AB8CDF3}" presName="rootConnector" presStyleLbl="node3" presStyleIdx="6" presStyleCnt="19"/>
      <dgm:spPr/>
    </dgm:pt>
    <dgm:pt modelId="{C40B67A4-23B6-4095-8D90-0A674A74C0A5}" type="pres">
      <dgm:prSet presAssocID="{CA85CAE6-823C-481D-A6FF-44AE5AB8CDF3}" presName="hierChild4" presStyleCnt="0"/>
      <dgm:spPr/>
    </dgm:pt>
    <dgm:pt modelId="{4B8F22D3-F498-4E7F-9DDD-AE9395F22ADE}" type="pres">
      <dgm:prSet presAssocID="{CA85CAE6-823C-481D-A6FF-44AE5AB8CDF3}" presName="hierChild5" presStyleCnt="0"/>
      <dgm:spPr/>
    </dgm:pt>
    <dgm:pt modelId="{E09F176A-25B6-4CCC-8303-FE1653A3DE1A}" type="pres">
      <dgm:prSet presAssocID="{429145C0-7BB8-4005-92B8-AC99A6A8CCFC}" presName="Name37" presStyleLbl="parChTrans1D3" presStyleIdx="7" presStyleCnt="19"/>
      <dgm:spPr/>
    </dgm:pt>
    <dgm:pt modelId="{84FDC232-ACFD-41E2-95C6-8B32BE51D274}" type="pres">
      <dgm:prSet presAssocID="{2ADCC062-D017-4074-94A9-5012D805C640}" presName="hierRoot2" presStyleCnt="0">
        <dgm:presLayoutVars>
          <dgm:hierBranch val="init"/>
        </dgm:presLayoutVars>
      </dgm:prSet>
      <dgm:spPr/>
    </dgm:pt>
    <dgm:pt modelId="{399C0849-4E68-4A9C-B89E-6C7FAFD2678A}" type="pres">
      <dgm:prSet presAssocID="{2ADCC062-D017-4074-94A9-5012D805C640}" presName="rootComposite" presStyleCnt="0"/>
      <dgm:spPr/>
    </dgm:pt>
    <dgm:pt modelId="{5E340D8E-6B95-4F8C-BF9B-0CBFD02EC5D0}" type="pres">
      <dgm:prSet presAssocID="{2ADCC062-D017-4074-94A9-5012D805C640}" presName="rootText" presStyleLbl="node3" presStyleIdx="7" presStyleCnt="19">
        <dgm:presLayoutVars>
          <dgm:chPref val="3"/>
        </dgm:presLayoutVars>
      </dgm:prSet>
      <dgm:spPr/>
    </dgm:pt>
    <dgm:pt modelId="{FAED6A01-8615-493A-A8F0-59A5D6E37D89}" type="pres">
      <dgm:prSet presAssocID="{2ADCC062-D017-4074-94A9-5012D805C640}" presName="rootConnector" presStyleLbl="node3" presStyleIdx="7" presStyleCnt="19"/>
      <dgm:spPr/>
    </dgm:pt>
    <dgm:pt modelId="{B5E5D26A-C26F-4E2C-888A-1B8AE67E7D8B}" type="pres">
      <dgm:prSet presAssocID="{2ADCC062-D017-4074-94A9-5012D805C640}" presName="hierChild4" presStyleCnt="0"/>
      <dgm:spPr/>
    </dgm:pt>
    <dgm:pt modelId="{4D10F107-E1CE-42C1-A4FF-A1A236DC56A1}" type="pres">
      <dgm:prSet presAssocID="{2ADCC062-D017-4074-94A9-5012D805C640}" presName="hierChild5" presStyleCnt="0"/>
      <dgm:spPr/>
    </dgm:pt>
    <dgm:pt modelId="{D511D8B9-7323-4F47-90BB-D97ADC625EAC}" type="pres">
      <dgm:prSet presAssocID="{955472A5-D6D0-4D07-80E7-095C7CCC745A}" presName="Name37" presStyleLbl="parChTrans1D3" presStyleIdx="8" presStyleCnt="19"/>
      <dgm:spPr/>
    </dgm:pt>
    <dgm:pt modelId="{69DC0A80-C741-474A-9899-B0DEE4656D4E}" type="pres">
      <dgm:prSet presAssocID="{54908DB9-FDA0-4AA6-943B-B6924337FF5E}" presName="hierRoot2" presStyleCnt="0">
        <dgm:presLayoutVars>
          <dgm:hierBranch val="init"/>
        </dgm:presLayoutVars>
      </dgm:prSet>
      <dgm:spPr/>
    </dgm:pt>
    <dgm:pt modelId="{95D41A06-2718-44EA-B62B-C0910539D1CF}" type="pres">
      <dgm:prSet presAssocID="{54908DB9-FDA0-4AA6-943B-B6924337FF5E}" presName="rootComposite" presStyleCnt="0"/>
      <dgm:spPr/>
    </dgm:pt>
    <dgm:pt modelId="{EC8A5DFE-7DA3-4B38-9C42-0DED3A2895F3}" type="pres">
      <dgm:prSet presAssocID="{54908DB9-FDA0-4AA6-943B-B6924337FF5E}" presName="rootText" presStyleLbl="node3" presStyleIdx="8" presStyleCnt="19">
        <dgm:presLayoutVars>
          <dgm:chPref val="3"/>
        </dgm:presLayoutVars>
      </dgm:prSet>
      <dgm:spPr/>
    </dgm:pt>
    <dgm:pt modelId="{C70BDDE2-3009-4FF9-B2A0-EAD2BF5CCA48}" type="pres">
      <dgm:prSet presAssocID="{54908DB9-FDA0-4AA6-943B-B6924337FF5E}" presName="rootConnector" presStyleLbl="node3" presStyleIdx="8" presStyleCnt="19"/>
      <dgm:spPr/>
    </dgm:pt>
    <dgm:pt modelId="{8BE8D141-5811-478C-A9B6-86727A4074E3}" type="pres">
      <dgm:prSet presAssocID="{54908DB9-FDA0-4AA6-943B-B6924337FF5E}" presName="hierChild4" presStyleCnt="0"/>
      <dgm:spPr/>
    </dgm:pt>
    <dgm:pt modelId="{81D50126-9022-4898-A29C-37F9A24DB1A0}" type="pres">
      <dgm:prSet presAssocID="{54908DB9-FDA0-4AA6-943B-B6924337FF5E}" presName="hierChild5" presStyleCnt="0"/>
      <dgm:spPr/>
    </dgm:pt>
    <dgm:pt modelId="{488C7E06-1B3B-418A-A20A-FC5F18FCAC08}" type="pres">
      <dgm:prSet presAssocID="{FA78C52B-4A53-4798-A60E-FD7540E66F56}" presName="Name37" presStyleLbl="parChTrans1D3" presStyleIdx="9" presStyleCnt="19"/>
      <dgm:spPr/>
    </dgm:pt>
    <dgm:pt modelId="{6E21C6B9-7228-4967-8E45-F23D3875483B}" type="pres">
      <dgm:prSet presAssocID="{1C17376B-9179-4D82-B65B-889353F4248E}" presName="hierRoot2" presStyleCnt="0">
        <dgm:presLayoutVars>
          <dgm:hierBranch val="init"/>
        </dgm:presLayoutVars>
      </dgm:prSet>
      <dgm:spPr/>
    </dgm:pt>
    <dgm:pt modelId="{6013C063-21C0-451E-8245-EDC3642B65D3}" type="pres">
      <dgm:prSet presAssocID="{1C17376B-9179-4D82-B65B-889353F4248E}" presName="rootComposite" presStyleCnt="0"/>
      <dgm:spPr/>
    </dgm:pt>
    <dgm:pt modelId="{4DFFDC2D-8E61-4E48-B271-82B8F355700A}" type="pres">
      <dgm:prSet presAssocID="{1C17376B-9179-4D82-B65B-889353F4248E}" presName="rootText" presStyleLbl="node3" presStyleIdx="9" presStyleCnt="19">
        <dgm:presLayoutVars>
          <dgm:chPref val="3"/>
        </dgm:presLayoutVars>
      </dgm:prSet>
      <dgm:spPr/>
    </dgm:pt>
    <dgm:pt modelId="{08D7A543-756C-43B7-B1D9-6192B557F22F}" type="pres">
      <dgm:prSet presAssocID="{1C17376B-9179-4D82-B65B-889353F4248E}" presName="rootConnector" presStyleLbl="node3" presStyleIdx="9" presStyleCnt="19"/>
      <dgm:spPr/>
    </dgm:pt>
    <dgm:pt modelId="{D47B68C0-E437-435C-9FD6-C5F0476BE775}" type="pres">
      <dgm:prSet presAssocID="{1C17376B-9179-4D82-B65B-889353F4248E}" presName="hierChild4" presStyleCnt="0"/>
      <dgm:spPr/>
    </dgm:pt>
    <dgm:pt modelId="{688EDDE0-7B0D-4B5D-A8AF-ED59C5E1647C}" type="pres">
      <dgm:prSet presAssocID="{1C17376B-9179-4D82-B65B-889353F4248E}" presName="hierChild5" presStyleCnt="0"/>
      <dgm:spPr/>
    </dgm:pt>
    <dgm:pt modelId="{94C8FB0F-435E-4568-96B6-7E56DCDA7D16}" type="pres">
      <dgm:prSet presAssocID="{E41D9E97-B5E1-4E58-AEC9-70DF6B13D848}" presName="hierChild5" presStyleCnt="0"/>
      <dgm:spPr/>
    </dgm:pt>
    <dgm:pt modelId="{17686AF1-C8C0-445C-9700-8ADC9C4E462F}" type="pres">
      <dgm:prSet presAssocID="{042E62C8-2EC2-4696-B72F-F14EDFC7C2C4}" presName="Name37" presStyleLbl="parChTrans1D2" presStyleIdx="2" presStyleCnt="6"/>
      <dgm:spPr/>
    </dgm:pt>
    <dgm:pt modelId="{47A649C7-051A-46FA-8BD3-5F5D5BF6ABF4}" type="pres">
      <dgm:prSet presAssocID="{058B0478-9DD4-4CC1-9E90-083F4B96CDB3}" presName="hierRoot2" presStyleCnt="0">
        <dgm:presLayoutVars>
          <dgm:hierBranch val="init"/>
        </dgm:presLayoutVars>
      </dgm:prSet>
      <dgm:spPr/>
    </dgm:pt>
    <dgm:pt modelId="{37AA6E0A-88B7-4E3E-8BD7-0375F235B8BB}" type="pres">
      <dgm:prSet presAssocID="{058B0478-9DD4-4CC1-9E90-083F4B96CDB3}" presName="rootComposite" presStyleCnt="0"/>
      <dgm:spPr/>
    </dgm:pt>
    <dgm:pt modelId="{48C05E4E-EA8C-43C6-BFC9-DDEA5F3FCC2D}" type="pres">
      <dgm:prSet presAssocID="{058B0478-9DD4-4CC1-9E90-083F4B96CDB3}" presName="rootText" presStyleLbl="node2" presStyleIdx="2" presStyleCnt="6">
        <dgm:presLayoutVars>
          <dgm:chPref val="3"/>
        </dgm:presLayoutVars>
      </dgm:prSet>
      <dgm:spPr/>
    </dgm:pt>
    <dgm:pt modelId="{5239BEFD-6ADC-4B3B-97E0-FE43C9C4900F}" type="pres">
      <dgm:prSet presAssocID="{058B0478-9DD4-4CC1-9E90-083F4B96CDB3}" presName="rootConnector" presStyleLbl="node2" presStyleIdx="2" presStyleCnt="6"/>
      <dgm:spPr/>
    </dgm:pt>
    <dgm:pt modelId="{E696D741-C855-4293-BAC9-54312147C45E}" type="pres">
      <dgm:prSet presAssocID="{058B0478-9DD4-4CC1-9E90-083F4B96CDB3}" presName="hierChild4" presStyleCnt="0"/>
      <dgm:spPr/>
    </dgm:pt>
    <dgm:pt modelId="{D8CF500D-DA67-4C27-ACC6-78460D86AD58}" type="pres">
      <dgm:prSet presAssocID="{65F02C93-A800-4E5A-A1CC-C229A88F308D}" presName="Name37" presStyleLbl="parChTrans1D3" presStyleIdx="10" presStyleCnt="19"/>
      <dgm:spPr/>
    </dgm:pt>
    <dgm:pt modelId="{AFD5E8B9-BB7B-4A92-BBD9-A9E8A8F89E8B}" type="pres">
      <dgm:prSet presAssocID="{2D82ED4C-DD97-4441-906B-D30288ECB185}" presName="hierRoot2" presStyleCnt="0">
        <dgm:presLayoutVars>
          <dgm:hierBranch val="init"/>
        </dgm:presLayoutVars>
      </dgm:prSet>
      <dgm:spPr/>
    </dgm:pt>
    <dgm:pt modelId="{CA33F1FB-B196-4E1C-AC7A-FE4C6BA06CFE}" type="pres">
      <dgm:prSet presAssocID="{2D82ED4C-DD97-4441-906B-D30288ECB185}" presName="rootComposite" presStyleCnt="0"/>
      <dgm:spPr/>
    </dgm:pt>
    <dgm:pt modelId="{D0DF9CA5-EEF2-44B8-92E6-103B1B8A7F68}" type="pres">
      <dgm:prSet presAssocID="{2D82ED4C-DD97-4441-906B-D30288ECB185}" presName="rootText" presStyleLbl="node3" presStyleIdx="10" presStyleCnt="19">
        <dgm:presLayoutVars>
          <dgm:chPref val="3"/>
        </dgm:presLayoutVars>
      </dgm:prSet>
      <dgm:spPr/>
    </dgm:pt>
    <dgm:pt modelId="{FBC01F46-554C-45DC-B648-4C1965D94ADC}" type="pres">
      <dgm:prSet presAssocID="{2D82ED4C-DD97-4441-906B-D30288ECB185}" presName="rootConnector" presStyleLbl="node3" presStyleIdx="10" presStyleCnt="19"/>
      <dgm:spPr/>
    </dgm:pt>
    <dgm:pt modelId="{6625EF61-B908-4123-B0A7-A73B326C9475}" type="pres">
      <dgm:prSet presAssocID="{2D82ED4C-DD97-4441-906B-D30288ECB185}" presName="hierChild4" presStyleCnt="0"/>
      <dgm:spPr/>
    </dgm:pt>
    <dgm:pt modelId="{94310A48-2AB8-4096-B08E-C1305DFF1107}" type="pres">
      <dgm:prSet presAssocID="{2D82ED4C-DD97-4441-906B-D30288ECB185}" presName="hierChild5" presStyleCnt="0"/>
      <dgm:spPr/>
    </dgm:pt>
    <dgm:pt modelId="{589E24C3-E19B-4EF0-9576-0FA6948F7C23}" type="pres">
      <dgm:prSet presAssocID="{7E6AF66F-7E74-4146-998D-4F4102690860}" presName="Name37" presStyleLbl="parChTrans1D3" presStyleIdx="11" presStyleCnt="19"/>
      <dgm:spPr/>
    </dgm:pt>
    <dgm:pt modelId="{3F94A6A9-77BF-4093-A1C7-93E649C65E5F}" type="pres">
      <dgm:prSet presAssocID="{794AAD90-BB56-4112-8146-3EFD5448C2C4}" presName="hierRoot2" presStyleCnt="0">
        <dgm:presLayoutVars>
          <dgm:hierBranch val="init"/>
        </dgm:presLayoutVars>
      </dgm:prSet>
      <dgm:spPr/>
    </dgm:pt>
    <dgm:pt modelId="{0B355077-5617-4515-96DF-84058D5B70FA}" type="pres">
      <dgm:prSet presAssocID="{794AAD90-BB56-4112-8146-3EFD5448C2C4}" presName="rootComposite" presStyleCnt="0"/>
      <dgm:spPr/>
    </dgm:pt>
    <dgm:pt modelId="{7D7AB345-5215-4A1C-8BD4-746DCB698F12}" type="pres">
      <dgm:prSet presAssocID="{794AAD90-BB56-4112-8146-3EFD5448C2C4}" presName="rootText" presStyleLbl="node3" presStyleIdx="11" presStyleCnt="19">
        <dgm:presLayoutVars>
          <dgm:chPref val="3"/>
        </dgm:presLayoutVars>
      </dgm:prSet>
      <dgm:spPr/>
    </dgm:pt>
    <dgm:pt modelId="{78CF9E35-C001-4B56-8BE4-E2A60BC5BB4C}" type="pres">
      <dgm:prSet presAssocID="{794AAD90-BB56-4112-8146-3EFD5448C2C4}" presName="rootConnector" presStyleLbl="node3" presStyleIdx="11" presStyleCnt="19"/>
      <dgm:spPr/>
    </dgm:pt>
    <dgm:pt modelId="{C59FD633-4299-4FE9-8C6F-7BFEE9DB8251}" type="pres">
      <dgm:prSet presAssocID="{794AAD90-BB56-4112-8146-3EFD5448C2C4}" presName="hierChild4" presStyleCnt="0"/>
      <dgm:spPr/>
    </dgm:pt>
    <dgm:pt modelId="{0C2455CC-491D-4802-9202-4483525827B4}" type="pres">
      <dgm:prSet presAssocID="{794AAD90-BB56-4112-8146-3EFD5448C2C4}" presName="hierChild5" presStyleCnt="0"/>
      <dgm:spPr/>
    </dgm:pt>
    <dgm:pt modelId="{A471FA7E-EBCF-414D-A225-65EF1BFC4A11}" type="pres">
      <dgm:prSet presAssocID="{058B0478-9DD4-4CC1-9E90-083F4B96CDB3}" presName="hierChild5" presStyleCnt="0"/>
      <dgm:spPr/>
    </dgm:pt>
    <dgm:pt modelId="{616B5C0D-4327-4E22-A0A0-5808661C70F7}" type="pres">
      <dgm:prSet presAssocID="{60B5FD32-2760-4530-81A2-5B7C1F0449BE}" presName="Name37" presStyleLbl="parChTrans1D2" presStyleIdx="3" presStyleCnt="6"/>
      <dgm:spPr/>
    </dgm:pt>
    <dgm:pt modelId="{341143D6-8834-42F5-975E-E47B06A69142}" type="pres">
      <dgm:prSet presAssocID="{F3CD6D4D-2276-4FBA-A846-BA5ABB558F46}" presName="hierRoot2" presStyleCnt="0">
        <dgm:presLayoutVars>
          <dgm:hierBranch val="init"/>
        </dgm:presLayoutVars>
      </dgm:prSet>
      <dgm:spPr/>
    </dgm:pt>
    <dgm:pt modelId="{FC894270-74D2-4426-9B15-C3FC92EC02CC}" type="pres">
      <dgm:prSet presAssocID="{F3CD6D4D-2276-4FBA-A846-BA5ABB558F46}" presName="rootComposite" presStyleCnt="0"/>
      <dgm:spPr/>
    </dgm:pt>
    <dgm:pt modelId="{5F1D0E62-4DBB-4D6E-B248-39BAACE53C4C}" type="pres">
      <dgm:prSet presAssocID="{F3CD6D4D-2276-4FBA-A846-BA5ABB558F46}" presName="rootText" presStyleLbl="node2" presStyleIdx="3" presStyleCnt="6">
        <dgm:presLayoutVars>
          <dgm:chPref val="3"/>
        </dgm:presLayoutVars>
      </dgm:prSet>
      <dgm:spPr/>
    </dgm:pt>
    <dgm:pt modelId="{F7952CD3-0EC9-4360-A38E-AFC3AA0C4ACF}" type="pres">
      <dgm:prSet presAssocID="{F3CD6D4D-2276-4FBA-A846-BA5ABB558F46}" presName="rootConnector" presStyleLbl="node2" presStyleIdx="3" presStyleCnt="6"/>
      <dgm:spPr/>
    </dgm:pt>
    <dgm:pt modelId="{39789E12-4484-467A-B966-C698E717B7F2}" type="pres">
      <dgm:prSet presAssocID="{F3CD6D4D-2276-4FBA-A846-BA5ABB558F46}" presName="hierChild4" presStyleCnt="0"/>
      <dgm:spPr/>
    </dgm:pt>
    <dgm:pt modelId="{FC6E4DE4-B6E7-499C-A0EA-3383AF72A102}" type="pres">
      <dgm:prSet presAssocID="{E09953E2-8457-4F02-9E1F-6AD43B09F04B}" presName="Name37" presStyleLbl="parChTrans1D3" presStyleIdx="12" presStyleCnt="19"/>
      <dgm:spPr/>
    </dgm:pt>
    <dgm:pt modelId="{0F783A7A-CB96-4C22-8939-69EA910EE537}" type="pres">
      <dgm:prSet presAssocID="{AE8CE2EF-19BA-4BD1-9C70-6020A9D42C08}" presName="hierRoot2" presStyleCnt="0">
        <dgm:presLayoutVars>
          <dgm:hierBranch val="init"/>
        </dgm:presLayoutVars>
      </dgm:prSet>
      <dgm:spPr/>
    </dgm:pt>
    <dgm:pt modelId="{40F4EF72-A3CA-4408-8CAF-867ADD80B053}" type="pres">
      <dgm:prSet presAssocID="{AE8CE2EF-19BA-4BD1-9C70-6020A9D42C08}" presName="rootComposite" presStyleCnt="0"/>
      <dgm:spPr/>
    </dgm:pt>
    <dgm:pt modelId="{4EBA2452-002C-4F4F-A115-97E6A00675CF}" type="pres">
      <dgm:prSet presAssocID="{AE8CE2EF-19BA-4BD1-9C70-6020A9D42C08}" presName="rootText" presStyleLbl="node3" presStyleIdx="12" presStyleCnt="19">
        <dgm:presLayoutVars>
          <dgm:chPref val="3"/>
        </dgm:presLayoutVars>
      </dgm:prSet>
      <dgm:spPr/>
    </dgm:pt>
    <dgm:pt modelId="{619F7FEB-3CBF-4CE6-ACE1-B3170868CCBF}" type="pres">
      <dgm:prSet presAssocID="{AE8CE2EF-19BA-4BD1-9C70-6020A9D42C08}" presName="rootConnector" presStyleLbl="node3" presStyleIdx="12" presStyleCnt="19"/>
      <dgm:spPr/>
    </dgm:pt>
    <dgm:pt modelId="{F68F1DE9-D39D-4A20-A790-97736C2E425A}" type="pres">
      <dgm:prSet presAssocID="{AE8CE2EF-19BA-4BD1-9C70-6020A9D42C08}" presName="hierChild4" presStyleCnt="0"/>
      <dgm:spPr/>
    </dgm:pt>
    <dgm:pt modelId="{10DC14E6-0731-4B09-B3AC-ACDBB6B35A17}" type="pres">
      <dgm:prSet presAssocID="{AE8CE2EF-19BA-4BD1-9C70-6020A9D42C08}" presName="hierChild5" presStyleCnt="0"/>
      <dgm:spPr/>
    </dgm:pt>
    <dgm:pt modelId="{A39BACD4-A0F2-4C2E-8DAD-563F891C6BA6}" type="pres">
      <dgm:prSet presAssocID="{78A24467-2E4D-4148-86D1-4BDF75E3E042}" presName="Name37" presStyleLbl="parChTrans1D3" presStyleIdx="13" presStyleCnt="19"/>
      <dgm:spPr/>
    </dgm:pt>
    <dgm:pt modelId="{29DAC4FA-3AD8-4325-A2DF-70C996E6DEC8}" type="pres">
      <dgm:prSet presAssocID="{9A27D83E-3CBD-4D20-83ED-F3781A5A9A26}" presName="hierRoot2" presStyleCnt="0">
        <dgm:presLayoutVars>
          <dgm:hierBranch val="init"/>
        </dgm:presLayoutVars>
      </dgm:prSet>
      <dgm:spPr/>
    </dgm:pt>
    <dgm:pt modelId="{72E95B8C-99E0-40DB-B909-80C7095D7899}" type="pres">
      <dgm:prSet presAssocID="{9A27D83E-3CBD-4D20-83ED-F3781A5A9A26}" presName="rootComposite" presStyleCnt="0"/>
      <dgm:spPr/>
    </dgm:pt>
    <dgm:pt modelId="{FDA52370-253B-4495-A362-4FC222011007}" type="pres">
      <dgm:prSet presAssocID="{9A27D83E-3CBD-4D20-83ED-F3781A5A9A26}" presName="rootText" presStyleLbl="node3" presStyleIdx="13" presStyleCnt="19">
        <dgm:presLayoutVars>
          <dgm:chPref val="3"/>
        </dgm:presLayoutVars>
      </dgm:prSet>
      <dgm:spPr/>
    </dgm:pt>
    <dgm:pt modelId="{FB37852C-B928-4A38-9FAC-EEBBBE4F7AAB}" type="pres">
      <dgm:prSet presAssocID="{9A27D83E-3CBD-4D20-83ED-F3781A5A9A26}" presName="rootConnector" presStyleLbl="node3" presStyleIdx="13" presStyleCnt="19"/>
      <dgm:spPr/>
    </dgm:pt>
    <dgm:pt modelId="{4531DCC5-8D2D-44EB-B4C4-A4D08626C134}" type="pres">
      <dgm:prSet presAssocID="{9A27D83E-3CBD-4D20-83ED-F3781A5A9A26}" presName="hierChild4" presStyleCnt="0"/>
      <dgm:spPr/>
    </dgm:pt>
    <dgm:pt modelId="{582AB7F1-D447-4CA5-973E-CDC13C78851B}" type="pres">
      <dgm:prSet presAssocID="{9A27D83E-3CBD-4D20-83ED-F3781A5A9A26}" presName="hierChild5" presStyleCnt="0"/>
      <dgm:spPr/>
    </dgm:pt>
    <dgm:pt modelId="{30C356D7-1EC3-4EC5-B378-72152C6B9EAB}" type="pres">
      <dgm:prSet presAssocID="{F3CD6D4D-2276-4FBA-A846-BA5ABB558F46}" presName="hierChild5" presStyleCnt="0"/>
      <dgm:spPr/>
    </dgm:pt>
    <dgm:pt modelId="{E6037FFD-E68C-4109-B557-EE4E365ED8FC}" type="pres">
      <dgm:prSet presAssocID="{4E54CCCE-C81F-4D65-913B-5346ED1C4BC0}" presName="Name37" presStyleLbl="parChTrans1D2" presStyleIdx="4" presStyleCnt="6"/>
      <dgm:spPr/>
    </dgm:pt>
    <dgm:pt modelId="{81B7EA85-BB3B-461B-8872-9A47EDB4F718}" type="pres">
      <dgm:prSet presAssocID="{7CB358EA-1F83-4285-BECA-3317F79123AC}" presName="hierRoot2" presStyleCnt="0">
        <dgm:presLayoutVars>
          <dgm:hierBranch val="init"/>
        </dgm:presLayoutVars>
      </dgm:prSet>
      <dgm:spPr/>
    </dgm:pt>
    <dgm:pt modelId="{EB627CF9-65B2-4521-8408-72AEE2D3AE46}" type="pres">
      <dgm:prSet presAssocID="{7CB358EA-1F83-4285-BECA-3317F79123AC}" presName="rootComposite" presStyleCnt="0"/>
      <dgm:spPr/>
    </dgm:pt>
    <dgm:pt modelId="{930DB37B-E879-4E45-A576-727D363AC769}" type="pres">
      <dgm:prSet presAssocID="{7CB358EA-1F83-4285-BECA-3317F79123AC}" presName="rootText" presStyleLbl="node2" presStyleIdx="4" presStyleCnt="6">
        <dgm:presLayoutVars>
          <dgm:chPref val="3"/>
        </dgm:presLayoutVars>
      </dgm:prSet>
      <dgm:spPr/>
    </dgm:pt>
    <dgm:pt modelId="{D91EB0E7-77A6-4C0A-8375-E328216D736A}" type="pres">
      <dgm:prSet presAssocID="{7CB358EA-1F83-4285-BECA-3317F79123AC}" presName="rootConnector" presStyleLbl="node2" presStyleIdx="4" presStyleCnt="6"/>
      <dgm:spPr/>
    </dgm:pt>
    <dgm:pt modelId="{A981C163-843D-41C7-9315-8D67B318E0F0}" type="pres">
      <dgm:prSet presAssocID="{7CB358EA-1F83-4285-BECA-3317F79123AC}" presName="hierChild4" presStyleCnt="0"/>
      <dgm:spPr/>
    </dgm:pt>
    <dgm:pt modelId="{BDCF37D6-F107-474C-ACF7-D6E01606D90E}" type="pres">
      <dgm:prSet presAssocID="{1451D718-E62E-435A-8BCB-40AED2B5EB68}" presName="Name37" presStyleLbl="parChTrans1D3" presStyleIdx="14" presStyleCnt="19"/>
      <dgm:spPr/>
    </dgm:pt>
    <dgm:pt modelId="{887D24EA-E226-451D-AC65-F0276E03618A}" type="pres">
      <dgm:prSet presAssocID="{C403849F-103F-40C2-ABB9-376D344DC0DB}" presName="hierRoot2" presStyleCnt="0">
        <dgm:presLayoutVars>
          <dgm:hierBranch val="init"/>
        </dgm:presLayoutVars>
      </dgm:prSet>
      <dgm:spPr/>
    </dgm:pt>
    <dgm:pt modelId="{B150945B-57E2-4E62-888C-D5656A26F163}" type="pres">
      <dgm:prSet presAssocID="{C403849F-103F-40C2-ABB9-376D344DC0DB}" presName="rootComposite" presStyleCnt="0"/>
      <dgm:spPr/>
    </dgm:pt>
    <dgm:pt modelId="{DF98A050-8568-4192-BDC6-88D1D41CB590}" type="pres">
      <dgm:prSet presAssocID="{C403849F-103F-40C2-ABB9-376D344DC0DB}" presName="rootText" presStyleLbl="node3" presStyleIdx="14" presStyleCnt="19">
        <dgm:presLayoutVars>
          <dgm:chPref val="3"/>
        </dgm:presLayoutVars>
      </dgm:prSet>
      <dgm:spPr/>
    </dgm:pt>
    <dgm:pt modelId="{58261E1F-26D7-489A-89DA-C87508172521}" type="pres">
      <dgm:prSet presAssocID="{C403849F-103F-40C2-ABB9-376D344DC0DB}" presName="rootConnector" presStyleLbl="node3" presStyleIdx="14" presStyleCnt="19"/>
      <dgm:spPr/>
    </dgm:pt>
    <dgm:pt modelId="{6AABC992-732E-4668-A8A3-35D50B6D5D3F}" type="pres">
      <dgm:prSet presAssocID="{C403849F-103F-40C2-ABB9-376D344DC0DB}" presName="hierChild4" presStyleCnt="0"/>
      <dgm:spPr/>
    </dgm:pt>
    <dgm:pt modelId="{C4174346-453E-4E3D-8D9D-E05BEB245287}" type="pres">
      <dgm:prSet presAssocID="{C403849F-103F-40C2-ABB9-376D344DC0DB}" presName="hierChild5" presStyleCnt="0"/>
      <dgm:spPr/>
    </dgm:pt>
    <dgm:pt modelId="{051CA7EF-8D8E-482D-9AB3-8EE2E06D22AF}" type="pres">
      <dgm:prSet presAssocID="{0B07D6C4-47F4-4C4F-93B6-1AD8E029AE46}" presName="Name37" presStyleLbl="parChTrans1D3" presStyleIdx="15" presStyleCnt="19"/>
      <dgm:spPr/>
    </dgm:pt>
    <dgm:pt modelId="{2D575C4B-6C96-4F1D-8A4E-068DA5EA6DD7}" type="pres">
      <dgm:prSet presAssocID="{C06488A4-5EE7-41D8-A3D0-8FA96D801E7F}" presName="hierRoot2" presStyleCnt="0">
        <dgm:presLayoutVars>
          <dgm:hierBranch val="init"/>
        </dgm:presLayoutVars>
      </dgm:prSet>
      <dgm:spPr/>
    </dgm:pt>
    <dgm:pt modelId="{399D5096-A8AF-4D6E-BD8F-6C19BD4A5A64}" type="pres">
      <dgm:prSet presAssocID="{C06488A4-5EE7-41D8-A3D0-8FA96D801E7F}" presName="rootComposite" presStyleCnt="0"/>
      <dgm:spPr/>
    </dgm:pt>
    <dgm:pt modelId="{1D64FE2F-7BB7-4E7A-B6F9-784D60F09962}" type="pres">
      <dgm:prSet presAssocID="{C06488A4-5EE7-41D8-A3D0-8FA96D801E7F}" presName="rootText" presStyleLbl="node3" presStyleIdx="15" presStyleCnt="19">
        <dgm:presLayoutVars>
          <dgm:chPref val="3"/>
        </dgm:presLayoutVars>
      </dgm:prSet>
      <dgm:spPr/>
    </dgm:pt>
    <dgm:pt modelId="{AEF232E1-6333-468E-9E07-E4EFA9BBE8C1}" type="pres">
      <dgm:prSet presAssocID="{C06488A4-5EE7-41D8-A3D0-8FA96D801E7F}" presName="rootConnector" presStyleLbl="node3" presStyleIdx="15" presStyleCnt="19"/>
      <dgm:spPr/>
    </dgm:pt>
    <dgm:pt modelId="{D5607651-94D9-4B97-AB2A-F3DEDF58E1B6}" type="pres">
      <dgm:prSet presAssocID="{C06488A4-5EE7-41D8-A3D0-8FA96D801E7F}" presName="hierChild4" presStyleCnt="0"/>
      <dgm:spPr/>
    </dgm:pt>
    <dgm:pt modelId="{5C04F8B0-5437-471E-8FD3-889259A36473}" type="pres">
      <dgm:prSet presAssocID="{C06488A4-5EE7-41D8-A3D0-8FA96D801E7F}" presName="hierChild5" presStyleCnt="0"/>
      <dgm:spPr/>
    </dgm:pt>
    <dgm:pt modelId="{D544372D-2BE8-4FA1-8C37-6A85AE21EFD9}" type="pres">
      <dgm:prSet presAssocID="{7CB358EA-1F83-4285-BECA-3317F79123AC}" presName="hierChild5" presStyleCnt="0"/>
      <dgm:spPr/>
    </dgm:pt>
    <dgm:pt modelId="{B650BE10-6270-498D-B733-5CCF2E133F27}" type="pres">
      <dgm:prSet presAssocID="{1916D38C-56E0-4084-BCEA-E554615C8617}" presName="Name37" presStyleLbl="parChTrans1D2" presStyleIdx="5" presStyleCnt="6"/>
      <dgm:spPr/>
    </dgm:pt>
    <dgm:pt modelId="{25E30340-FADD-4B51-8CC9-41483FC7656A}" type="pres">
      <dgm:prSet presAssocID="{33005116-4302-421C-99B6-25A28D78D1AF}" presName="hierRoot2" presStyleCnt="0">
        <dgm:presLayoutVars>
          <dgm:hierBranch val="init"/>
        </dgm:presLayoutVars>
      </dgm:prSet>
      <dgm:spPr/>
    </dgm:pt>
    <dgm:pt modelId="{4DD2CE4E-70C9-42CC-AF3C-2F7786875459}" type="pres">
      <dgm:prSet presAssocID="{33005116-4302-421C-99B6-25A28D78D1AF}" presName="rootComposite" presStyleCnt="0"/>
      <dgm:spPr/>
    </dgm:pt>
    <dgm:pt modelId="{B41B22FA-95FA-46D8-BAEE-E1494ECB2F3C}" type="pres">
      <dgm:prSet presAssocID="{33005116-4302-421C-99B6-25A28D78D1AF}" presName="rootText" presStyleLbl="node2" presStyleIdx="5" presStyleCnt="6">
        <dgm:presLayoutVars>
          <dgm:chPref val="3"/>
        </dgm:presLayoutVars>
      </dgm:prSet>
      <dgm:spPr/>
    </dgm:pt>
    <dgm:pt modelId="{4075A479-7200-4B08-91F5-2D67094D3230}" type="pres">
      <dgm:prSet presAssocID="{33005116-4302-421C-99B6-25A28D78D1AF}" presName="rootConnector" presStyleLbl="node2" presStyleIdx="5" presStyleCnt="6"/>
      <dgm:spPr/>
    </dgm:pt>
    <dgm:pt modelId="{D206B632-E146-4B23-A543-3F4DA6E83CCC}" type="pres">
      <dgm:prSet presAssocID="{33005116-4302-421C-99B6-25A28D78D1AF}" presName="hierChild4" presStyleCnt="0"/>
      <dgm:spPr/>
    </dgm:pt>
    <dgm:pt modelId="{5E53ECBD-1E65-4542-B4C0-BA675F4DA2BF}" type="pres">
      <dgm:prSet presAssocID="{5689F051-DBAC-4A31-AD6E-B477C7DEEF38}" presName="Name37" presStyleLbl="parChTrans1D3" presStyleIdx="16" presStyleCnt="19"/>
      <dgm:spPr/>
    </dgm:pt>
    <dgm:pt modelId="{D16AFAB9-453F-4DFF-AD84-46215AAF5994}" type="pres">
      <dgm:prSet presAssocID="{4F804B3E-1CDB-4A3B-9C95-04444B5154CC}" presName="hierRoot2" presStyleCnt="0">
        <dgm:presLayoutVars>
          <dgm:hierBranch val="init"/>
        </dgm:presLayoutVars>
      </dgm:prSet>
      <dgm:spPr/>
    </dgm:pt>
    <dgm:pt modelId="{48E61B0A-1584-40DE-AE6B-6D3887F06BD3}" type="pres">
      <dgm:prSet presAssocID="{4F804B3E-1CDB-4A3B-9C95-04444B5154CC}" presName="rootComposite" presStyleCnt="0"/>
      <dgm:spPr/>
    </dgm:pt>
    <dgm:pt modelId="{A35ED614-FEEC-4D54-8788-3E3D003FAD01}" type="pres">
      <dgm:prSet presAssocID="{4F804B3E-1CDB-4A3B-9C95-04444B5154CC}" presName="rootText" presStyleLbl="node3" presStyleIdx="16" presStyleCnt="19">
        <dgm:presLayoutVars>
          <dgm:chPref val="3"/>
        </dgm:presLayoutVars>
      </dgm:prSet>
      <dgm:spPr/>
    </dgm:pt>
    <dgm:pt modelId="{9B9C78D7-E853-46D4-8312-4B202833BEC7}" type="pres">
      <dgm:prSet presAssocID="{4F804B3E-1CDB-4A3B-9C95-04444B5154CC}" presName="rootConnector" presStyleLbl="node3" presStyleIdx="16" presStyleCnt="19"/>
      <dgm:spPr/>
    </dgm:pt>
    <dgm:pt modelId="{D0443088-010F-4E29-B0BC-75BC19C74FDA}" type="pres">
      <dgm:prSet presAssocID="{4F804B3E-1CDB-4A3B-9C95-04444B5154CC}" presName="hierChild4" presStyleCnt="0"/>
      <dgm:spPr/>
    </dgm:pt>
    <dgm:pt modelId="{1CD40F19-DD9C-4F8B-B7C4-B0E7F8136FB5}" type="pres">
      <dgm:prSet presAssocID="{4F804B3E-1CDB-4A3B-9C95-04444B5154CC}" presName="hierChild5" presStyleCnt="0"/>
      <dgm:spPr/>
    </dgm:pt>
    <dgm:pt modelId="{D86796A3-0D59-40B3-AB04-F81C3D16C69E}" type="pres">
      <dgm:prSet presAssocID="{11D72FD5-BF8D-4CD8-9302-EBCE80D6033E}" presName="Name37" presStyleLbl="parChTrans1D3" presStyleIdx="17" presStyleCnt="19"/>
      <dgm:spPr/>
    </dgm:pt>
    <dgm:pt modelId="{4B4E9B91-0629-4414-B71E-67C6C7EA624E}" type="pres">
      <dgm:prSet presAssocID="{BE5F2A40-0722-4CB0-A842-DC77EBD60780}" presName="hierRoot2" presStyleCnt="0">
        <dgm:presLayoutVars>
          <dgm:hierBranch val="init"/>
        </dgm:presLayoutVars>
      </dgm:prSet>
      <dgm:spPr/>
    </dgm:pt>
    <dgm:pt modelId="{5D9BC13B-753E-444B-A258-DA52E3F2C217}" type="pres">
      <dgm:prSet presAssocID="{BE5F2A40-0722-4CB0-A842-DC77EBD60780}" presName="rootComposite" presStyleCnt="0"/>
      <dgm:spPr/>
    </dgm:pt>
    <dgm:pt modelId="{6CF2041C-AB47-4387-A5F2-F9646D747AF3}" type="pres">
      <dgm:prSet presAssocID="{BE5F2A40-0722-4CB0-A842-DC77EBD60780}" presName="rootText" presStyleLbl="node3" presStyleIdx="17" presStyleCnt="19">
        <dgm:presLayoutVars>
          <dgm:chPref val="3"/>
        </dgm:presLayoutVars>
      </dgm:prSet>
      <dgm:spPr/>
    </dgm:pt>
    <dgm:pt modelId="{76103D37-6EC2-4898-863F-2D1895885299}" type="pres">
      <dgm:prSet presAssocID="{BE5F2A40-0722-4CB0-A842-DC77EBD60780}" presName="rootConnector" presStyleLbl="node3" presStyleIdx="17" presStyleCnt="19"/>
      <dgm:spPr/>
    </dgm:pt>
    <dgm:pt modelId="{BBF09FD9-6E8F-4C08-B781-D6B3B2EA16E5}" type="pres">
      <dgm:prSet presAssocID="{BE5F2A40-0722-4CB0-A842-DC77EBD60780}" presName="hierChild4" presStyleCnt="0"/>
      <dgm:spPr/>
    </dgm:pt>
    <dgm:pt modelId="{E40B9F1E-9D15-4530-963C-B9322F2DAF87}" type="pres">
      <dgm:prSet presAssocID="{BE5F2A40-0722-4CB0-A842-DC77EBD60780}" presName="hierChild5" presStyleCnt="0"/>
      <dgm:spPr/>
    </dgm:pt>
    <dgm:pt modelId="{388A176B-F3B2-47A0-BAE8-6E0BB59E3619}" type="pres">
      <dgm:prSet presAssocID="{AE3FAC86-FF92-4FB4-B98A-6245D9D95B62}" presName="Name37" presStyleLbl="parChTrans1D3" presStyleIdx="18" presStyleCnt="19"/>
      <dgm:spPr/>
    </dgm:pt>
    <dgm:pt modelId="{6BC099AF-1D36-434C-A51A-2D3032C4A2AC}" type="pres">
      <dgm:prSet presAssocID="{9D3B7EFC-C60F-4670-B880-7C70772C2464}" presName="hierRoot2" presStyleCnt="0">
        <dgm:presLayoutVars>
          <dgm:hierBranch val="init"/>
        </dgm:presLayoutVars>
      </dgm:prSet>
      <dgm:spPr/>
    </dgm:pt>
    <dgm:pt modelId="{53E81895-58ED-4C63-9815-281FCF524A33}" type="pres">
      <dgm:prSet presAssocID="{9D3B7EFC-C60F-4670-B880-7C70772C2464}" presName="rootComposite" presStyleCnt="0"/>
      <dgm:spPr/>
    </dgm:pt>
    <dgm:pt modelId="{75AC8EBE-182A-4843-965B-59FADA3155E3}" type="pres">
      <dgm:prSet presAssocID="{9D3B7EFC-C60F-4670-B880-7C70772C2464}" presName="rootText" presStyleLbl="node3" presStyleIdx="18" presStyleCnt="19">
        <dgm:presLayoutVars>
          <dgm:chPref val="3"/>
        </dgm:presLayoutVars>
      </dgm:prSet>
      <dgm:spPr/>
    </dgm:pt>
    <dgm:pt modelId="{2E1D2ECF-54AF-4925-8752-5C3B59341827}" type="pres">
      <dgm:prSet presAssocID="{9D3B7EFC-C60F-4670-B880-7C70772C2464}" presName="rootConnector" presStyleLbl="node3" presStyleIdx="18" presStyleCnt="19"/>
      <dgm:spPr/>
    </dgm:pt>
    <dgm:pt modelId="{127801E1-F3A0-4B9E-9310-359C2567896C}" type="pres">
      <dgm:prSet presAssocID="{9D3B7EFC-C60F-4670-B880-7C70772C2464}" presName="hierChild4" presStyleCnt="0"/>
      <dgm:spPr/>
    </dgm:pt>
    <dgm:pt modelId="{5815FC8F-ED8C-415F-9F89-87EA46F8F489}" type="pres">
      <dgm:prSet presAssocID="{9D3B7EFC-C60F-4670-B880-7C70772C2464}" presName="hierChild5" presStyleCnt="0"/>
      <dgm:spPr/>
    </dgm:pt>
    <dgm:pt modelId="{7F5D3E3D-9810-4506-9381-1CA26F4C59F6}" type="pres">
      <dgm:prSet presAssocID="{33005116-4302-421C-99B6-25A28D78D1AF}" presName="hierChild5" presStyleCnt="0"/>
      <dgm:spPr/>
    </dgm:pt>
    <dgm:pt modelId="{5DE50896-480F-4889-BB38-72E2638E65BC}" type="pres">
      <dgm:prSet presAssocID="{EAF51CA6-E639-4C07-BD6F-59BE582DAC96}" presName="hierChild3" presStyleCnt="0"/>
      <dgm:spPr/>
    </dgm:pt>
  </dgm:ptLst>
  <dgm:cxnLst>
    <dgm:cxn modelId="{D16EB600-C9E8-4F4C-AA11-CDC0A9EB9B18}" type="presOf" srcId="{058B0478-9DD4-4CC1-9E90-083F4B96CDB3}" destId="{5239BEFD-6ADC-4B3B-97E0-FE43C9C4900F}" srcOrd="1" destOrd="0" presId="urn:microsoft.com/office/officeart/2005/8/layout/orgChart1"/>
    <dgm:cxn modelId="{FD1ED900-A542-4F17-878E-7C3BAD974019}" type="presOf" srcId="{E41D9E97-B5E1-4E58-AEC9-70DF6B13D848}" destId="{F9621065-804B-4D89-AA8A-D22F6FD4C4BD}" srcOrd="1" destOrd="0" presId="urn:microsoft.com/office/officeart/2005/8/layout/orgChart1"/>
    <dgm:cxn modelId="{B9792301-9589-437C-A0DA-CF93B63C8682}" srcId="{52821720-2A75-4866-94C1-F5CB4D6A9B8B}" destId="{EAF51CA6-E639-4C07-BD6F-59BE582DAC96}" srcOrd="0" destOrd="0" parTransId="{4AE696BC-8036-48F7-8A63-D8CA8B1B0765}" sibTransId="{93918ED8-847E-4B36-AE5C-71AE2D079E07}"/>
    <dgm:cxn modelId="{167C0702-AE9D-4817-AFF0-79B33367764E}" type="presOf" srcId="{11D72FD5-BF8D-4CD8-9302-EBCE80D6033E}" destId="{D86796A3-0D59-40B3-AB04-F81C3D16C69E}" srcOrd="0" destOrd="0" presId="urn:microsoft.com/office/officeart/2005/8/layout/orgChart1"/>
    <dgm:cxn modelId="{41EF2605-360D-4031-BE9E-B3465EBE31D6}" srcId="{EAF51CA6-E639-4C07-BD6F-59BE582DAC96}" destId="{058B0478-9DD4-4CC1-9E90-083F4B96CDB3}" srcOrd="2" destOrd="0" parTransId="{042E62C8-2EC2-4696-B72F-F14EDFC7C2C4}" sibTransId="{1958FD18-AC56-44D6-BE00-056854ADCA09}"/>
    <dgm:cxn modelId="{DBFFFD0A-3E8F-46D6-B78C-12F4627C87A5}" type="presOf" srcId="{E3B5AE24-B3AC-416B-BF56-BA0F242F6B3D}" destId="{A8C8D723-CFAB-448C-954A-D7730C6C8173}" srcOrd="1" destOrd="0" presId="urn:microsoft.com/office/officeart/2005/8/layout/orgChart1"/>
    <dgm:cxn modelId="{B138B50C-E56C-4C69-96DB-B51B5B5C1BE8}" type="presOf" srcId="{6907C885-12A8-47FA-B630-B2E880DDDBBE}" destId="{5827E591-E745-4D4B-B187-8DC59FB7E2F0}" srcOrd="0" destOrd="0" presId="urn:microsoft.com/office/officeart/2005/8/layout/orgChart1"/>
    <dgm:cxn modelId="{C3F1BB11-F6BD-4D11-864B-5FB15EE01617}" type="presOf" srcId="{E3B5AE24-B3AC-416B-BF56-BA0F242F6B3D}" destId="{5D9950DA-1AB6-4B27-BF26-7D9C38C02422}" srcOrd="0" destOrd="0" presId="urn:microsoft.com/office/officeart/2005/8/layout/orgChart1"/>
    <dgm:cxn modelId="{5225D214-D59C-41C2-82C4-DDC9283E2DB5}" type="presOf" srcId="{B1CFABD1-C361-41D2-B937-7270C2382891}" destId="{9CCC53E3-3880-49D0-A7B6-A2C0B5FBEE76}" srcOrd="0" destOrd="0" presId="urn:microsoft.com/office/officeart/2005/8/layout/orgChart1"/>
    <dgm:cxn modelId="{2185E415-0452-4FAB-B583-7AEF7CD55D2A}" type="presOf" srcId="{955472A5-D6D0-4D07-80E7-095C7CCC745A}" destId="{D511D8B9-7323-4F47-90BB-D97ADC625EAC}" srcOrd="0" destOrd="0" presId="urn:microsoft.com/office/officeart/2005/8/layout/orgChart1"/>
    <dgm:cxn modelId="{C3912216-4A89-423C-AC4B-AC7FB341C935}" type="presOf" srcId="{1C17376B-9179-4D82-B65B-889353F4248E}" destId="{08D7A543-756C-43B7-B1D9-6192B557F22F}" srcOrd="1" destOrd="0" presId="urn:microsoft.com/office/officeart/2005/8/layout/orgChart1"/>
    <dgm:cxn modelId="{E8404817-585F-4EDE-8249-2C9537A3F300}" type="presOf" srcId="{65F02C93-A800-4E5A-A1CC-C229A88F308D}" destId="{D8CF500D-DA67-4C27-ACC6-78460D86AD58}" srcOrd="0" destOrd="0" presId="urn:microsoft.com/office/officeart/2005/8/layout/orgChart1"/>
    <dgm:cxn modelId="{D4C27818-1CE1-4B6E-9835-B115AF4F5EF7}" srcId="{E41D9E97-B5E1-4E58-AEC9-70DF6B13D848}" destId="{54908DB9-FDA0-4AA6-943B-B6924337FF5E}" srcOrd="3" destOrd="0" parTransId="{955472A5-D6D0-4D07-80E7-095C7CCC745A}" sibTransId="{CCDDA327-C1A6-4104-B0F3-276DDDCAC99D}"/>
    <dgm:cxn modelId="{97C13819-F5D8-4C4B-9548-6614D7374842}" srcId="{EAF51CA6-E639-4C07-BD6F-59BE582DAC96}" destId="{E41D9E97-B5E1-4E58-AEC9-70DF6B13D848}" srcOrd="1" destOrd="0" parTransId="{6907C885-12A8-47FA-B630-B2E880DDDBBE}" sibTransId="{491C0ABA-F090-4DC9-A0BD-289FB7F2722F}"/>
    <dgm:cxn modelId="{DC711E1C-73C2-44BF-82D5-97289AC504D6}" type="presOf" srcId="{042E62C8-2EC2-4696-B72F-F14EDFC7C2C4}" destId="{17686AF1-C8C0-445C-9700-8ADC9C4E462F}" srcOrd="0" destOrd="0" presId="urn:microsoft.com/office/officeart/2005/8/layout/orgChart1"/>
    <dgm:cxn modelId="{46C03B20-58CD-422E-ACAC-2B3C454FA854}" srcId="{E8C6C0B7-4F88-45E6-8AC7-79F04480CA51}" destId="{0E1A29F9-74CF-4A9C-9C71-5C0CF847277F}" srcOrd="2" destOrd="0" parTransId="{1AEED249-3303-483C-9DEF-8099D77B8C2C}" sibTransId="{4B6F72E3-2CA5-48B9-AC68-E37B11D58CDF}"/>
    <dgm:cxn modelId="{718FF220-5111-4333-B3AA-66AE5F642E23}" srcId="{EAF51CA6-E639-4C07-BD6F-59BE582DAC96}" destId="{F3CD6D4D-2276-4FBA-A846-BA5ABB558F46}" srcOrd="3" destOrd="0" parTransId="{60B5FD32-2760-4530-81A2-5B7C1F0449BE}" sibTransId="{8009C2CF-D84F-4244-847A-FACFADAB40F4}"/>
    <dgm:cxn modelId="{A8569623-F24E-4A19-8545-7C19EB8F582B}" type="presOf" srcId="{BE5F2A40-0722-4CB0-A842-DC77EBD60780}" destId="{76103D37-6EC2-4898-863F-2D1895885299}" srcOrd="1" destOrd="0" presId="urn:microsoft.com/office/officeart/2005/8/layout/orgChart1"/>
    <dgm:cxn modelId="{3142E224-FF27-46DA-B12B-DBE836C8DAD3}" type="presOf" srcId="{547E6129-4F21-4BAB-A8C2-449D6F19CCBC}" destId="{FE8632DC-C2B3-453E-9571-30D2AE6BA4BD}" srcOrd="1" destOrd="0" presId="urn:microsoft.com/office/officeart/2005/8/layout/orgChart1"/>
    <dgm:cxn modelId="{F894C628-0D0C-434E-9156-F13B2BEBF03C}" srcId="{EAF51CA6-E639-4C07-BD6F-59BE582DAC96}" destId="{E8C6C0B7-4F88-45E6-8AC7-79F04480CA51}" srcOrd="0" destOrd="0" parTransId="{078705C9-3004-4B7E-B18D-FCAD34B2BF47}" sibTransId="{F7524EE4-6921-4889-8DF6-74460C8600D7}"/>
    <dgm:cxn modelId="{115EB42A-FE5C-4284-84ED-387FCC0613B2}" type="presOf" srcId="{952DF6C9-0DC2-4A30-AF9B-1DBB14E60BA9}" destId="{1820C056-BEBC-4225-89F6-CEDDF21442A5}" srcOrd="0" destOrd="0" presId="urn:microsoft.com/office/officeart/2005/8/layout/orgChart1"/>
    <dgm:cxn modelId="{20434E2C-05C8-4D0D-8333-CA2F611AEDA8}" type="presOf" srcId="{54908DB9-FDA0-4AA6-943B-B6924337FF5E}" destId="{C70BDDE2-3009-4FF9-B2A0-EAD2BF5CCA48}" srcOrd="1" destOrd="0" presId="urn:microsoft.com/office/officeart/2005/8/layout/orgChart1"/>
    <dgm:cxn modelId="{FC8C4D2D-94C4-4005-82C0-96E6AE9014A8}" srcId="{7CB358EA-1F83-4285-BECA-3317F79123AC}" destId="{C06488A4-5EE7-41D8-A3D0-8FA96D801E7F}" srcOrd="1" destOrd="0" parTransId="{0B07D6C4-47F4-4C4F-93B6-1AD8E029AE46}" sibTransId="{177A8D11-D7D1-4D7C-A46F-19C3CF1953BE}"/>
    <dgm:cxn modelId="{85E32834-7AB4-415C-9636-F20D6093094D}" srcId="{EAF51CA6-E639-4C07-BD6F-59BE582DAC96}" destId="{33005116-4302-421C-99B6-25A28D78D1AF}" srcOrd="5" destOrd="0" parTransId="{1916D38C-56E0-4084-BCEA-E554615C8617}" sibTransId="{DE33D2A2-48ED-4C14-8847-4C226D4EFD08}"/>
    <dgm:cxn modelId="{63C9DD34-74BA-4DA3-9DB7-F1B7E47E22F1}" type="presOf" srcId="{C403849F-103F-40C2-ABB9-376D344DC0DB}" destId="{58261E1F-26D7-489A-89DA-C87508172521}" srcOrd="1" destOrd="0" presId="urn:microsoft.com/office/officeart/2005/8/layout/orgChart1"/>
    <dgm:cxn modelId="{98B89E36-F00F-42A3-95E6-468F611EC777}" type="presOf" srcId="{794AAD90-BB56-4112-8146-3EFD5448C2C4}" destId="{7D7AB345-5215-4A1C-8BD4-746DCB698F12}" srcOrd="0" destOrd="0" presId="urn:microsoft.com/office/officeart/2005/8/layout/orgChart1"/>
    <dgm:cxn modelId="{C79D7837-4531-4CD7-A4EF-E4372214FD4E}" srcId="{058B0478-9DD4-4CC1-9E90-083F4B96CDB3}" destId="{794AAD90-BB56-4112-8146-3EFD5448C2C4}" srcOrd="1" destOrd="0" parTransId="{7E6AF66F-7E74-4146-998D-4F4102690860}" sibTransId="{1318DA9A-5440-46D3-86C1-DC7504728989}"/>
    <dgm:cxn modelId="{97BF5F3A-DB82-4249-A5E4-68E588104E57}" type="presOf" srcId="{2D82ED4C-DD97-4441-906B-D30288ECB185}" destId="{D0DF9CA5-EEF2-44B8-92E6-103B1B8A7F68}" srcOrd="0" destOrd="0" presId="urn:microsoft.com/office/officeart/2005/8/layout/orgChart1"/>
    <dgm:cxn modelId="{CBEBE55B-3145-41ED-8F59-D9B3972C57ED}" type="presOf" srcId="{7E6AF66F-7E74-4146-998D-4F4102690860}" destId="{589E24C3-E19B-4EF0-9576-0FA6948F7C23}" srcOrd="0" destOrd="0" presId="urn:microsoft.com/office/officeart/2005/8/layout/orgChart1"/>
    <dgm:cxn modelId="{0F64CD5C-C87F-431B-B786-ECED9E7A118A}" type="presOf" srcId="{9D3B7EFC-C60F-4670-B880-7C70772C2464}" destId="{2E1D2ECF-54AF-4925-8752-5C3B59341827}" srcOrd="1" destOrd="0" presId="urn:microsoft.com/office/officeart/2005/8/layout/orgChart1"/>
    <dgm:cxn modelId="{8EE08B5D-D8F6-4809-933E-4E46918941A9}" type="presOf" srcId="{E41D9E97-B5E1-4E58-AEC9-70DF6B13D848}" destId="{DBC5267E-50DF-4A57-BCDB-DD30C079324F}" srcOrd="0" destOrd="0" presId="urn:microsoft.com/office/officeart/2005/8/layout/orgChart1"/>
    <dgm:cxn modelId="{385D0C61-166C-48EA-8E64-789394C3A305}" type="presOf" srcId="{58B1D470-6C1C-4D91-BC60-6E1C6B3F9CDE}" destId="{8EC91572-F753-496F-9F88-9BFF4B818601}" srcOrd="1" destOrd="0" presId="urn:microsoft.com/office/officeart/2005/8/layout/orgChart1"/>
    <dgm:cxn modelId="{EDDA9241-70AA-4D77-9BD8-474DDD2EE3E7}" type="presOf" srcId="{52821720-2A75-4866-94C1-F5CB4D6A9B8B}" destId="{130678BD-19F0-4032-A608-D399218D56A8}" srcOrd="0" destOrd="0" presId="urn:microsoft.com/office/officeart/2005/8/layout/orgChart1"/>
    <dgm:cxn modelId="{04D4E841-0880-4203-B129-0270F529DBD7}" type="presOf" srcId="{1AEED249-3303-483C-9DEF-8099D77B8C2C}" destId="{E619FBF9-389F-430B-A165-9C54A84C6D50}" srcOrd="0" destOrd="0" presId="urn:microsoft.com/office/officeart/2005/8/layout/orgChart1"/>
    <dgm:cxn modelId="{AC99BE63-A857-4E8E-83DC-9F6DF7AE3F06}" srcId="{EAF51CA6-E639-4C07-BD6F-59BE582DAC96}" destId="{7CB358EA-1F83-4285-BECA-3317F79123AC}" srcOrd="4" destOrd="0" parTransId="{4E54CCCE-C81F-4D65-913B-5346ED1C4BC0}" sibTransId="{1E775F1F-0018-4BC4-B957-FF23C452F6A2}"/>
    <dgm:cxn modelId="{E1EAA564-7E38-4269-8DB1-A00F3993CAA6}" srcId="{E41D9E97-B5E1-4E58-AEC9-70DF6B13D848}" destId="{2ADCC062-D017-4074-94A9-5012D805C640}" srcOrd="2" destOrd="0" parTransId="{429145C0-7BB8-4005-92B8-AC99A6A8CCFC}" sibTransId="{F5D9D495-7FCD-41ED-BFF0-A86FE1E85380}"/>
    <dgm:cxn modelId="{C1E71C45-B053-4572-9F9C-7C203D1E8C6D}" type="presOf" srcId="{58B1D470-6C1C-4D91-BC60-6E1C6B3F9CDE}" destId="{4E9F28EE-5E56-41CF-BD5C-9D771CB7F4E9}" srcOrd="0" destOrd="0" presId="urn:microsoft.com/office/officeart/2005/8/layout/orgChart1"/>
    <dgm:cxn modelId="{6FE59C47-087D-4802-815A-5131CEFC93D3}" srcId="{7CB358EA-1F83-4285-BECA-3317F79123AC}" destId="{C403849F-103F-40C2-ABB9-376D344DC0DB}" srcOrd="0" destOrd="0" parTransId="{1451D718-E62E-435A-8BCB-40AED2B5EB68}" sibTransId="{E1489EA4-7E73-4EEC-B128-D8C8D78DD320}"/>
    <dgm:cxn modelId="{DBFFD067-3155-4B69-AF57-C5FF8A1DAD37}" type="presOf" srcId="{E0984010-820C-4482-A561-3ED8363C026F}" destId="{0BC17362-CF33-42D6-94FD-300B92D19D37}" srcOrd="1" destOrd="0" presId="urn:microsoft.com/office/officeart/2005/8/layout/orgChart1"/>
    <dgm:cxn modelId="{2DAB166A-27FC-4427-866E-3261BD4BAC1C}" type="presOf" srcId="{33005116-4302-421C-99B6-25A28D78D1AF}" destId="{B41B22FA-95FA-46D8-BAEE-E1494ECB2F3C}" srcOrd="0" destOrd="0" presId="urn:microsoft.com/office/officeart/2005/8/layout/orgChart1"/>
    <dgm:cxn modelId="{E298EB6A-4D2D-4136-8A9E-DCFCFE8CB3FD}" type="presOf" srcId="{1451D718-E62E-435A-8BCB-40AED2B5EB68}" destId="{BDCF37D6-F107-474C-ACF7-D6E01606D90E}" srcOrd="0" destOrd="0" presId="urn:microsoft.com/office/officeart/2005/8/layout/orgChart1"/>
    <dgm:cxn modelId="{69D27A6C-7159-41C9-8ACB-8740655ACA92}" type="presOf" srcId="{2ADCC062-D017-4074-94A9-5012D805C640}" destId="{FAED6A01-8615-493A-A8F0-59A5D6E37D89}" srcOrd="1" destOrd="0" presId="urn:microsoft.com/office/officeart/2005/8/layout/orgChart1"/>
    <dgm:cxn modelId="{6D739A4D-8A06-4908-89B4-F43A4A0CD568}" type="presOf" srcId="{9A27D83E-3CBD-4D20-83ED-F3781A5A9A26}" destId="{FDA52370-253B-4495-A362-4FC222011007}" srcOrd="0" destOrd="0" presId="urn:microsoft.com/office/officeart/2005/8/layout/orgChart1"/>
    <dgm:cxn modelId="{61F5AB6D-46C5-4830-85C1-B240DE4F5812}" type="presOf" srcId="{9D3B7EFC-C60F-4670-B880-7C70772C2464}" destId="{75AC8EBE-182A-4843-965B-59FADA3155E3}" srcOrd="0" destOrd="0" presId="urn:microsoft.com/office/officeart/2005/8/layout/orgChart1"/>
    <dgm:cxn modelId="{56CFB84D-E3C9-49F5-A11D-DA90DBB27DB1}" type="presOf" srcId="{AE8CE2EF-19BA-4BD1-9C70-6020A9D42C08}" destId="{4EBA2452-002C-4F4F-A115-97E6A00675CF}" srcOrd="0" destOrd="0" presId="urn:microsoft.com/office/officeart/2005/8/layout/orgChart1"/>
    <dgm:cxn modelId="{BCE65851-1043-4AF7-B803-3DA6CC5F7E1C}" type="presOf" srcId="{2D82ED4C-DD97-4441-906B-D30288ECB185}" destId="{FBC01F46-554C-45DC-B648-4C1965D94ADC}" srcOrd="1" destOrd="0" presId="urn:microsoft.com/office/officeart/2005/8/layout/orgChart1"/>
    <dgm:cxn modelId="{4B3DF271-37B5-42B8-981D-0990F97EF651}" type="presOf" srcId="{7CB358EA-1F83-4285-BECA-3317F79123AC}" destId="{D91EB0E7-77A6-4C0A-8375-E328216D736A}" srcOrd="1" destOrd="0" presId="urn:microsoft.com/office/officeart/2005/8/layout/orgChart1"/>
    <dgm:cxn modelId="{A8F33452-8108-4661-AAAE-25723EBE4B7B}" type="presOf" srcId="{33005116-4302-421C-99B6-25A28D78D1AF}" destId="{4075A479-7200-4B08-91F5-2D67094D3230}" srcOrd="1" destOrd="0" presId="urn:microsoft.com/office/officeart/2005/8/layout/orgChart1"/>
    <dgm:cxn modelId="{90FE8672-DD98-4517-AA3D-7103AAAB506B}" type="presOf" srcId="{C403849F-103F-40C2-ABB9-376D344DC0DB}" destId="{DF98A050-8568-4192-BDC6-88D1D41CB590}" srcOrd="0" destOrd="0" presId="urn:microsoft.com/office/officeart/2005/8/layout/orgChart1"/>
    <dgm:cxn modelId="{7A6AE652-A9E4-4ABB-BF8A-4A87CC3DE25D}" type="presOf" srcId="{E09953E2-8457-4F02-9E1F-6AD43B09F04B}" destId="{FC6E4DE4-B6E7-499C-A0EA-3383AF72A102}" srcOrd="0" destOrd="0" presId="urn:microsoft.com/office/officeart/2005/8/layout/orgChart1"/>
    <dgm:cxn modelId="{BD3BA253-C5C6-4B06-B8C6-CDA60D64AD0F}" srcId="{F3CD6D4D-2276-4FBA-A846-BA5ABB558F46}" destId="{9A27D83E-3CBD-4D20-83ED-F3781A5A9A26}" srcOrd="1" destOrd="0" parTransId="{78A24467-2E4D-4148-86D1-4BDF75E3E042}" sibTransId="{0C29A354-43F4-46E4-995F-B64B6D472CEF}"/>
    <dgm:cxn modelId="{59C3E754-6D7B-4318-BFF7-AE9B05ACF459}" type="presOf" srcId="{86B037ED-58AB-4E28-8764-87999ADC6E8D}" destId="{1C115A2E-76B9-4A38-A91A-C82DE85C2854}" srcOrd="0" destOrd="0" presId="urn:microsoft.com/office/officeart/2005/8/layout/orgChart1"/>
    <dgm:cxn modelId="{03EBF474-CD97-4C56-8D3C-E58A0C7E4650}" srcId="{F3CD6D4D-2276-4FBA-A846-BA5ABB558F46}" destId="{AE8CE2EF-19BA-4BD1-9C70-6020A9D42C08}" srcOrd="0" destOrd="0" parTransId="{E09953E2-8457-4F02-9E1F-6AD43B09F04B}" sibTransId="{7C27B7BC-0599-4CB8-BF22-95ACB1C4F9D3}"/>
    <dgm:cxn modelId="{522CBA75-0B86-4FD1-B8B1-54FC6532DE4E}" srcId="{E8C6C0B7-4F88-45E6-8AC7-79F04480CA51}" destId="{C7709A1C-68FF-468A-9BFE-EB8C1C473091}" srcOrd="4" destOrd="0" parTransId="{EC7B0DF9-B38E-43E7-8F85-DE766BD67E85}" sibTransId="{DE6AEFE2-D398-4AB2-8D3E-5C83B49D9F98}"/>
    <dgm:cxn modelId="{0B833576-FB1B-439F-B539-0FCCA4D07FB9}" srcId="{E8C6C0B7-4F88-45E6-8AC7-79F04480CA51}" destId="{E3B5AE24-B3AC-416B-BF56-BA0F242F6B3D}" srcOrd="0" destOrd="0" parTransId="{3D6E6638-9EE1-42A9-892D-B1D84EB18810}" sibTransId="{CFEFCB8A-9F53-4BA4-B16E-C8090C1D92DC}"/>
    <dgm:cxn modelId="{177B4D76-4604-4E63-928B-D1F36F2E4482}" type="presOf" srcId="{1C17376B-9179-4D82-B65B-889353F4248E}" destId="{4DFFDC2D-8E61-4E48-B271-82B8F355700A}" srcOrd="0" destOrd="0" presId="urn:microsoft.com/office/officeart/2005/8/layout/orgChart1"/>
    <dgm:cxn modelId="{2C5A7858-2E98-4EB4-9B37-EF9ED5F2F9D0}" type="presOf" srcId="{4F804B3E-1CDB-4A3B-9C95-04444B5154CC}" destId="{9B9C78D7-E853-46D4-8312-4B202833BEC7}" srcOrd="1" destOrd="0" presId="urn:microsoft.com/office/officeart/2005/8/layout/orgChart1"/>
    <dgm:cxn modelId="{463D1359-2E3E-49AA-A4D8-0206A2147535}" type="presOf" srcId="{EC7B0DF9-B38E-43E7-8F85-DE766BD67E85}" destId="{A841275B-42A0-4D5C-B951-792E661B2598}" srcOrd="0" destOrd="0" presId="urn:microsoft.com/office/officeart/2005/8/layout/orgChart1"/>
    <dgm:cxn modelId="{47334E79-133F-4BBA-A7F8-32CD791DDD74}" type="presOf" srcId="{429145C0-7BB8-4005-92B8-AC99A6A8CCFC}" destId="{E09F176A-25B6-4CCC-8303-FE1653A3DE1A}" srcOrd="0" destOrd="0" presId="urn:microsoft.com/office/officeart/2005/8/layout/orgChart1"/>
    <dgm:cxn modelId="{26AEB959-014B-4777-A3E9-9E2F1E9E0F4E}" type="presOf" srcId="{CA85CAE6-823C-481D-A6FF-44AE5AB8CDF3}" destId="{F6E762B9-E98C-40D6-B41E-1EC634CA9F3A}" srcOrd="1" destOrd="0" presId="urn:microsoft.com/office/officeart/2005/8/layout/orgChart1"/>
    <dgm:cxn modelId="{1AAA535A-C26F-41DE-9F81-3E3D485D6A6B}" type="presOf" srcId="{E8C6C0B7-4F88-45E6-8AC7-79F04480CA51}" destId="{CB0D4DAF-3751-4245-A53E-4C2434CE5FAE}" srcOrd="0" destOrd="0" presId="urn:microsoft.com/office/officeart/2005/8/layout/orgChart1"/>
    <dgm:cxn modelId="{620AC17B-5B20-47B8-97E3-2DF3DDBAA1AD}" type="presOf" srcId="{C7709A1C-68FF-468A-9BFE-EB8C1C473091}" destId="{DF5D1138-E9F7-48C6-AE7B-D9C9D02535D9}" srcOrd="0" destOrd="0" presId="urn:microsoft.com/office/officeart/2005/8/layout/orgChart1"/>
    <dgm:cxn modelId="{1C479080-C8F4-4986-8BDF-F52166C56C13}" type="presOf" srcId="{5689F051-DBAC-4A31-AD6E-B477C7DEEF38}" destId="{5E53ECBD-1E65-4542-B4C0-BA675F4DA2BF}" srcOrd="0" destOrd="0" presId="urn:microsoft.com/office/officeart/2005/8/layout/orgChart1"/>
    <dgm:cxn modelId="{82B59883-BA7A-4D55-ADDD-A8EC86ACF0D3}" type="presOf" srcId="{1916D38C-56E0-4084-BCEA-E554615C8617}" destId="{B650BE10-6270-498D-B733-5CCF2E133F27}" srcOrd="0" destOrd="0" presId="urn:microsoft.com/office/officeart/2005/8/layout/orgChart1"/>
    <dgm:cxn modelId="{BC6B7A87-0B02-46D6-B397-4FA28F7D1226}" type="presOf" srcId="{C7709A1C-68FF-468A-9BFE-EB8C1C473091}" destId="{6A006D7B-459B-4A25-84BE-14FFC9834366}" srcOrd="1" destOrd="0" presId="urn:microsoft.com/office/officeart/2005/8/layout/orgChart1"/>
    <dgm:cxn modelId="{3C6AAC88-D55E-436C-AFBF-A0204243AD4C}" type="presOf" srcId="{0E1A29F9-74CF-4A9C-9C71-5C0CF847277F}" destId="{17080016-5247-4C41-A0A9-D893A942B22E}" srcOrd="0" destOrd="0" presId="urn:microsoft.com/office/officeart/2005/8/layout/orgChart1"/>
    <dgm:cxn modelId="{2C95A68A-ABD9-4821-BF7D-EF33734F8B4D}" type="presOf" srcId="{E8C6C0B7-4F88-45E6-8AC7-79F04480CA51}" destId="{14891CBA-78FF-4B29-8482-A2D06158DD6B}" srcOrd="1" destOrd="0" presId="urn:microsoft.com/office/officeart/2005/8/layout/orgChart1"/>
    <dgm:cxn modelId="{E19F388C-FD38-4868-9699-F08336848E2E}" srcId="{E41D9E97-B5E1-4E58-AEC9-70DF6B13D848}" destId="{CA85CAE6-823C-481D-A6FF-44AE5AB8CDF3}" srcOrd="1" destOrd="0" parTransId="{17F2DDDD-206E-4DF5-BBBF-8A180CE7A1D4}" sibTransId="{9BC2F707-1AF3-4CD6-9636-575C34020776}"/>
    <dgm:cxn modelId="{F1D8398C-FB53-4805-B841-EA8664F91C52}" type="presOf" srcId="{EAF51CA6-E639-4C07-BD6F-59BE582DAC96}" destId="{01DF4DB8-F82E-45F2-B9EE-D2A48C9B2AF1}" srcOrd="0" destOrd="0" presId="urn:microsoft.com/office/officeart/2005/8/layout/orgChart1"/>
    <dgm:cxn modelId="{A1608B90-95EE-4EA0-B713-3C9971C98612}" type="presOf" srcId="{794AAD90-BB56-4112-8146-3EFD5448C2C4}" destId="{78CF9E35-C001-4B56-8BE4-E2A60BC5BB4C}" srcOrd="1" destOrd="0" presId="urn:microsoft.com/office/officeart/2005/8/layout/orgChart1"/>
    <dgm:cxn modelId="{06343493-3D99-44E7-AEE9-909AE66701CA}" type="presOf" srcId="{9A27D83E-3CBD-4D20-83ED-F3781A5A9A26}" destId="{FB37852C-B928-4A38-9FAC-EEBBBE4F7AAB}" srcOrd="1" destOrd="0" presId="urn:microsoft.com/office/officeart/2005/8/layout/orgChart1"/>
    <dgm:cxn modelId="{A442B994-1C5D-49CD-B0E7-CCADB61695F0}" type="presOf" srcId="{0E1A29F9-74CF-4A9C-9C71-5C0CF847277F}" destId="{A4038581-3B61-485D-8D7C-565A391C85F7}" srcOrd="1" destOrd="0" presId="urn:microsoft.com/office/officeart/2005/8/layout/orgChart1"/>
    <dgm:cxn modelId="{A4B00698-AE41-4264-A7FA-B2B9FCA6D700}" type="presOf" srcId="{BE5F2A40-0722-4CB0-A842-DC77EBD60780}" destId="{6CF2041C-AB47-4387-A5F2-F9646D747AF3}" srcOrd="0" destOrd="0" presId="urn:microsoft.com/office/officeart/2005/8/layout/orgChart1"/>
    <dgm:cxn modelId="{4D715B99-C938-4AEF-89CE-A7C12470B904}" type="presOf" srcId="{F3CD6D4D-2276-4FBA-A846-BA5ABB558F46}" destId="{5F1D0E62-4DBB-4D6E-B248-39BAACE53C4C}" srcOrd="0" destOrd="0" presId="urn:microsoft.com/office/officeart/2005/8/layout/orgChart1"/>
    <dgm:cxn modelId="{CC7C579D-B412-46FA-BB78-C2A31D80D51E}" type="presOf" srcId="{AE8CE2EF-19BA-4BD1-9C70-6020A9D42C08}" destId="{619F7FEB-3CBF-4CE6-ACE1-B3170868CCBF}" srcOrd="1" destOrd="0" presId="urn:microsoft.com/office/officeart/2005/8/layout/orgChart1"/>
    <dgm:cxn modelId="{4D992A9E-B279-4267-B73C-5DC7C7DDBCBD}" srcId="{E8C6C0B7-4F88-45E6-8AC7-79F04480CA51}" destId="{E0984010-820C-4482-A561-3ED8363C026F}" srcOrd="3" destOrd="0" parTransId="{86B037ED-58AB-4E28-8764-87999ADC6E8D}" sibTransId="{B61ECE71-1D88-41D2-82F5-DDD6DCCEEFBB}"/>
    <dgm:cxn modelId="{406077A3-FBA0-49F7-A016-6B5D9463C67C}" type="presOf" srcId="{CA85CAE6-823C-481D-A6FF-44AE5AB8CDF3}" destId="{B9DA0969-D6F0-47B9-B047-2EA0191B030E}" srcOrd="0" destOrd="0" presId="urn:microsoft.com/office/officeart/2005/8/layout/orgChart1"/>
    <dgm:cxn modelId="{E3218BA3-D17D-4BCA-AE13-3434CB3483AB}" type="presOf" srcId="{60B5FD32-2760-4530-81A2-5B7C1F0449BE}" destId="{616B5C0D-4327-4E22-A0A0-5808661C70F7}" srcOrd="0" destOrd="0" presId="urn:microsoft.com/office/officeart/2005/8/layout/orgChart1"/>
    <dgm:cxn modelId="{B917D3AC-18F3-4016-B424-154D91E85C73}" type="presOf" srcId="{C06488A4-5EE7-41D8-A3D0-8FA96D801E7F}" destId="{AEF232E1-6333-468E-9E07-E4EFA9BBE8C1}" srcOrd="1" destOrd="0" presId="urn:microsoft.com/office/officeart/2005/8/layout/orgChart1"/>
    <dgm:cxn modelId="{F82B90AE-9631-41F1-8558-8E2D1D63EDFB}" type="presOf" srcId="{EAF51CA6-E639-4C07-BD6F-59BE582DAC96}" destId="{CDFE0A33-3485-4B4F-A1F5-C86E592F1A7F}" srcOrd="1" destOrd="0" presId="urn:microsoft.com/office/officeart/2005/8/layout/orgChart1"/>
    <dgm:cxn modelId="{B673F7AE-90B4-42CA-8EE7-53E6544515D1}" type="presOf" srcId="{54908DB9-FDA0-4AA6-943B-B6924337FF5E}" destId="{EC8A5DFE-7DA3-4B38-9C42-0DED3A2895F3}" srcOrd="0" destOrd="0" presId="urn:microsoft.com/office/officeart/2005/8/layout/orgChart1"/>
    <dgm:cxn modelId="{0262EFB3-0B1E-4C45-8E0B-171BD0BF5894}" srcId="{33005116-4302-421C-99B6-25A28D78D1AF}" destId="{9D3B7EFC-C60F-4670-B880-7C70772C2464}" srcOrd="2" destOrd="0" parTransId="{AE3FAC86-FF92-4FB4-B98A-6245D9D95B62}" sibTransId="{2564BD0A-F6A1-47EE-BB17-91EAB9B7DBD5}"/>
    <dgm:cxn modelId="{14F2E5B8-82CF-4005-B8E7-139DE018ADD8}" type="presOf" srcId="{547E6129-4F21-4BAB-A8C2-449D6F19CCBC}" destId="{12BB3C64-8226-4149-A6ED-BE294A1AEABD}" srcOrd="0" destOrd="0" presId="urn:microsoft.com/office/officeart/2005/8/layout/orgChart1"/>
    <dgm:cxn modelId="{F305C9BC-8A61-4A66-B40A-4EF333D88FB0}" type="presOf" srcId="{17F2DDDD-206E-4DF5-BBBF-8A180CE7A1D4}" destId="{9F75223F-F1C0-43E6-8159-C326709FBB15}" srcOrd="0" destOrd="0" presId="urn:microsoft.com/office/officeart/2005/8/layout/orgChart1"/>
    <dgm:cxn modelId="{1B5F88C3-E827-4F4B-975F-4B98C58BDDA1}" srcId="{33005116-4302-421C-99B6-25A28D78D1AF}" destId="{BE5F2A40-0722-4CB0-A842-DC77EBD60780}" srcOrd="1" destOrd="0" parTransId="{11D72FD5-BF8D-4CD8-9302-EBCE80D6033E}" sibTransId="{FBA634D6-C364-4889-AF42-1DB54F9B8CE3}"/>
    <dgm:cxn modelId="{6B209AC3-DF75-4855-A3B6-7BD74BAEB63E}" type="presOf" srcId="{F3CD6D4D-2276-4FBA-A846-BA5ABB558F46}" destId="{F7952CD3-0EC9-4360-A38E-AFC3AA0C4ACF}" srcOrd="1" destOrd="0" presId="urn:microsoft.com/office/officeart/2005/8/layout/orgChart1"/>
    <dgm:cxn modelId="{1F0198CC-8FD5-4597-828C-88CEE38742E9}" type="presOf" srcId="{4F804B3E-1CDB-4A3B-9C95-04444B5154CC}" destId="{A35ED614-FEEC-4D54-8788-3E3D003FAD01}" srcOrd="0" destOrd="0" presId="urn:microsoft.com/office/officeart/2005/8/layout/orgChart1"/>
    <dgm:cxn modelId="{3E6E38CD-CD57-4131-BA68-261AAA01598A}" type="presOf" srcId="{058B0478-9DD4-4CC1-9E90-083F4B96CDB3}" destId="{48C05E4E-EA8C-43C6-BFC9-DDEA5F3FCC2D}" srcOrd="0" destOrd="0" presId="urn:microsoft.com/office/officeart/2005/8/layout/orgChart1"/>
    <dgm:cxn modelId="{1742E2CD-211A-448E-83F7-74A37AF19712}" type="presOf" srcId="{3D6E6638-9EE1-42A9-892D-B1D84EB18810}" destId="{3B9FF773-3972-44E2-808F-676BE1447A01}" srcOrd="0" destOrd="0" presId="urn:microsoft.com/office/officeart/2005/8/layout/orgChart1"/>
    <dgm:cxn modelId="{F4302DD4-FD8F-486D-8806-AF27DF04B840}" type="presOf" srcId="{FA78C52B-4A53-4798-A60E-FD7540E66F56}" destId="{488C7E06-1B3B-418A-A20A-FC5F18FCAC08}" srcOrd="0" destOrd="0" presId="urn:microsoft.com/office/officeart/2005/8/layout/orgChart1"/>
    <dgm:cxn modelId="{D2FF8BD5-BC8A-4379-B3A5-B06078EFB6C1}" srcId="{E41D9E97-B5E1-4E58-AEC9-70DF6B13D848}" destId="{1C17376B-9179-4D82-B65B-889353F4248E}" srcOrd="4" destOrd="0" parTransId="{FA78C52B-4A53-4798-A60E-FD7540E66F56}" sibTransId="{B02AE49B-B54C-4752-BA8A-3F9FAECF3390}"/>
    <dgm:cxn modelId="{D81DC6D7-03D6-49E2-9A7A-04C91C836586}" type="presOf" srcId="{AE3FAC86-FF92-4FB4-B98A-6245D9D95B62}" destId="{388A176B-F3B2-47A0-BAE8-6E0BB59E3619}" srcOrd="0" destOrd="0" presId="urn:microsoft.com/office/officeart/2005/8/layout/orgChart1"/>
    <dgm:cxn modelId="{7BEEF3D7-EB79-4583-86F1-D98240A9791D}" srcId="{33005116-4302-421C-99B6-25A28D78D1AF}" destId="{4F804B3E-1CDB-4A3B-9C95-04444B5154CC}" srcOrd="0" destOrd="0" parTransId="{5689F051-DBAC-4A31-AD6E-B477C7DEEF38}" sibTransId="{F15C3230-EDBC-4F2E-8D40-ACAC45825841}"/>
    <dgm:cxn modelId="{74F1A9DA-E911-4B8A-9604-D98C8583000D}" type="presOf" srcId="{7CB358EA-1F83-4285-BECA-3317F79123AC}" destId="{930DB37B-E879-4E45-A576-727D363AC769}" srcOrd="0" destOrd="0" presId="urn:microsoft.com/office/officeart/2005/8/layout/orgChart1"/>
    <dgm:cxn modelId="{287E35DD-697A-48A2-A725-07CACAC99CEC}" srcId="{E8C6C0B7-4F88-45E6-8AC7-79F04480CA51}" destId="{58B1D470-6C1C-4D91-BC60-6E1C6B3F9CDE}" srcOrd="1" destOrd="0" parTransId="{952DF6C9-0DC2-4A30-AF9B-1DBB14E60BA9}" sibTransId="{13A709E1-3646-4607-9390-EB443147870F}"/>
    <dgm:cxn modelId="{82B7D4DD-353C-4E2F-BDC4-4A555DE5F5FF}" srcId="{058B0478-9DD4-4CC1-9E90-083F4B96CDB3}" destId="{2D82ED4C-DD97-4441-906B-D30288ECB185}" srcOrd="0" destOrd="0" parTransId="{65F02C93-A800-4E5A-A1CC-C229A88F308D}" sibTransId="{8079131E-452A-4692-BFFF-D32B99338A48}"/>
    <dgm:cxn modelId="{430A6BE3-9B4D-415B-ADB4-4393B2A9FB41}" type="presOf" srcId="{C06488A4-5EE7-41D8-A3D0-8FA96D801E7F}" destId="{1D64FE2F-7BB7-4E7A-B6F9-784D60F09962}" srcOrd="0" destOrd="0" presId="urn:microsoft.com/office/officeart/2005/8/layout/orgChart1"/>
    <dgm:cxn modelId="{C4CF13E4-05AB-42DA-8D62-8712BD82D867}" type="presOf" srcId="{E0984010-820C-4482-A561-3ED8363C026F}" destId="{71891F3D-C7AB-4BE0-A7DB-9B0BD36AE061}" srcOrd="0" destOrd="0" presId="urn:microsoft.com/office/officeart/2005/8/layout/orgChart1"/>
    <dgm:cxn modelId="{0A6272EE-63CD-40BA-A450-002DB9013BE8}" type="presOf" srcId="{078705C9-3004-4B7E-B18D-FCAD34B2BF47}" destId="{7D4AA262-1AEC-41A3-8457-0BCE09279F22}" srcOrd="0" destOrd="0" presId="urn:microsoft.com/office/officeart/2005/8/layout/orgChart1"/>
    <dgm:cxn modelId="{D083F8EF-4CCC-448F-8F1A-F04A04A35F59}" type="presOf" srcId="{78A24467-2E4D-4148-86D1-4BDF75E3E042}" destId="{A39BACD4-A0F2-4C2E-8DAD-563F891C6BA6}" srcOrd="0" destOrd="0" presId="urn:microsoft.com/office/officeart/2005/8/layout/orgChart1"/>
    <dgm:cxn modelId="{F780A5F2-372A-417C-A0C4-C5A736766E97}" type="presOf" srcId="{2ADCC062-D017-4074-94A9-5012D805C640}" destId="{5E340D8E-6B95-4F8C-BF9B-0CBFD02EC5D0}" srcOrd="0" destOrd="0" presId="urn:microsoft.com/office/officeart/2005/8/layout/orgChart1"/>
    <dgm:cxn modelId="{05CA5DF4-4854-4DB9-A888-D290CB7C9624}" srcId="{E41D9E97-B5E1-4E58-AEC9-70DF6B13D848}" destId="{547E6129-4F21-4BAB-A8C2-449D6F19CCBC}" srcOrd="0" destOrd="0" parTransId="{B1CFABD1-C361-41D2-B937-7270C2382891}" sibTransId="{0069BB0A-D12B-4C27-AF6E-3C84E9EC4404}"/>
    <dgm:cxn modelId="{E2F68CFD-EA16-4E0D-AD96-7C3F6AA486B3}" type="presOf" srcId="{4E54CCCE-C81F-4D65-913B-5346ED1C4BC0}" destId="{E6037FFD-E68C-4109-B557-EE4E365ED8FC}" srcOrd="0" destOrd="0" presId="urn:microsoft.com/office/officeart/2005/8/layout/orgChart1"/>
    <dgm:cxn modelId="{0D441BFF-4F21-44AE-86CD-4391774F577A}" type="presOf" srcId="{0B07D6C4-47F4-4C4F-93B6-1AD8E029AE46}" destId="{051CA7EF-8D8E-482D-9AB3-8EE2E06D22AF}" srcOrd="0" destOrd="0" presId="urn:microsoft.com/office/officeart/2005/8/layout/orgChart1"/>
    <dgm:cxn modelId="{047F8FB0-C953-4B1D-903B-48AEF2E32ADB}" type="presParOf" srcId="{130678BD-19F0-4032-A608-D399218D56A8}" destId="{8BA1623F-6E97-4964-8BBC-9114C98EBA3A}" srcOrd="0" destOrd="0" presId="urn:microsoft.com/office/officeart/2005/8/layout/orgChart1"/>
    <dgm:cxn modelId="{B6C3151B-0556-4AE6-B553-FCB5564CA540}" type="presParOf" srcId="{8BA1623F-6E97-4964-8BBC-9114C98EBA3A}" destId="{D2E56260-4EC3-4842-A5FF-72A44B206707}" srcOrd="0" destOrd="0" presId="urn:microsoft.com/office/officeart/2005/8/layout/orgChart1"/>
    <dgm:cxn modelId="{A5E918E1-CADC-4FE3-8DC7-0381F7C94A59}" type="presParOf" srcId="{D2E56260-4EC3-4842-A5FF-72A44B206707}" destId="{01DF4DB8-F82E-45F2-B9EE-D2A48C9B2AF1}" srcOrd="0" destOrd="0" presId="urn:microsoft.com/office/officeart/2005/8/layout/orgChart1"/>
    <dgm:cxn modelId="{D6A793AC-6A01-4187-906E-08AE6C6B31F6}" type="presParOf" srcId="{D2E56260-4EC3-4842-A5FF-72A44B206707}" destId="{CDFE0A33-3485-4B4F-A1F5-C86E592F1A7F}" srcOrd="1" destOrd="0" presId="urn:microsoft.com/office/officeart/2005/8/layout/orgChart1"/>
    <dgm:cxn modelId="{B2B7E3BA-0D92-477D-940E-EA054CA85609}" type="presParOf" srcId="{8BA1623F-6E97-4964-8BBC-9114C98EBA3A}" destId="{82F19318-2CA3-44C7-9E4E-0846BD9F6D64}" srcOrd="1" destOrd="0" presId="urn:microsoft.com/office/officeart/2005/8/layout/orgChart1"/>
    <dgm:cxn modelId="{52DB95AC-8823-4357-9FDD-CF97D9A1788D}" type="presParOf" srcId="{82F19318-2CA3-44C7-9E4E-0846BD9F6D64}" destId="{7D4AA262-1AEC-41A3-8457-0BCE09279F22}" srcOrd="0" destOrd="0" presId="urn:microsoft.com/office/officeart/2005/8/layout/orgChart1"/>
    <dgm:cxn modelId="{94132335-3F43-4531-9BC8-05242B057416}" type="presParOf" srcId="{82F19318-2CA3-44C7-9E4E-0846BD9F6D64}" destId="{9A84F281-97C2-4625-A728-E2FF39E9F4E5}" srcOrd="1" destOrd="0" presId="urn:microsoft.com/office/officeart/2005/8/layout/orgChart1"/>
    <dgm:cxn modelId="{35C3F814-FD0C-4A04-9403-983F72DD414A}" type="presParOf" srcId="{9A84F281-97C2-4625-A728-E2FF39E9F4E5}" destId="{0D795A93-FB2B-40C2-9DE4-6D8DC791F82F}" srcOrd="0" destOrd="0" presId="urn:microsoft.com/office/officeart/2005/8/layout/orgChart1"/>
    <dgm:cxn modelId="{71315767-B34E-49A9-8760-CBE6001B1109}" type="presParOf" srcId="{0D795A93-FB2B-40C2-9DE4-6D8DC791F82F}" destId="{CB0D4DAF-3751-4245-A53E-4C2434CE5FAE}" srcOrd="0" destOrd="0" presId="urn:microsoft.com/office/officeart/2005/8/layout/orgChart1"/>
    <dgm:cxn modelId="{75D80ED7-8456-4FC0-9480-59C925B500AD}" type="presParOf" srcId="{0D795A93-FB2B-40C2-9DE4-6D8DC791F82F}" destId="{14891CBA-78FF-4B29-8482-A2D06158DD6B}" srcOrd="1" destOrd="0" presId="urn:microsoft.com/office/officeart/2005/8/layout/orgChart1"/>
    <dgm:cxn modelId="{58B08BCD-6649-4954-9A95-E291A620026F}" type="presParOf" srcId="{9A84F281-97C2-4625-A728-E2FF39E9F4E5}" destId="{53D828EA-0E66-43AC-87A5-451B6DDF9E65}" srcOrd="1" destOrd="0" presId="urn:microsoft.com/office/officeart/2005/8/layout/orgChart1"/>
    <dgm:cxn modelId="{EEB80AAF-98B5-4E76-8D86-D0382BD0950D}" type="presParOf" srcId="{53D828EA-0E66-43AC-87A5-451B6DDF9E65}" destId="{3B9FF773-3972-44E2-808F-676BE1447A01}" srcOrd="0" destOrd="0" presId="urn:microsoft.com/office/officeart/2005/8/layout/orgChart1"/>
    <dgm:cxn modelId="{EFDB42AD-27C3-4043-B493-1A48F2F9FAA6}" type="presParOf" srcId="{53D828EA-0E66-43AC-87A5-451B6DDF9E65}" destId="{5C8409F0-2B6C-4239-B357-0F70895ACF09}" srcOrd="1" destOrd="0" presId="urn:microsoft.com/office/officeart/2005/8/layout/orgChart1"/>
    <dgm:cxn modelId="{25A132A2-C0DE-4928-9943-D326138452F2}" type="presParOf" srcId="{5C8409F0-2B6C-4239-B357-0F70895ACF09}" destId="{03475FFA-EFC4-4364-A9F5-A91242CEA15F}" srcOrd="0" destOrd="0" presId="urn:microsoft.com/office/officeart/2005/8/layout/orgChart1"/>
    <dgm:cxn modelId="{1DDA11D8-2C06-41AA-A98D-FBBF0AEF1CCF}" type="presParOf" srcId="{03475FFA-EFC4-4364-A9F5-A91242CEA15F}" destId="{5D9950DA-1AB6-4B27-BF26-7D9C38C02422}" srcOrd="0" destOrd="0" presId="urn:microsoft.com/office/officeart/2005/8/layout/orgChart1"/>
    <dgm:cxn modelId="{B71EA6F6-7B04-437D-9223-5EC7D90E2D93}" type="presParOf" srcId="{03475FFA-EFC4-4364-A9F5-A91242CEA15F}" destId="{A8C8D723-CFAB-448C-954A-D7730C6C8173}" srcOrd="1" destOrd="0" presId="urn:microsoft.com/office/officeart/2005/8/layout/orgChart1"/>
    <dgm:cxn modelId="{AD23D5B8-7C05-4F53-8569-2268089EC3F4}" type="presParOf" srcId="{5C8409F0-2B6C-4239-B357-0F70895ACF09}" destId="{6509D2C0-532F-4C13-9513-BC4AE16AB5B3}" srcOrd="1" destOrd="0" presId="urn:microsoft.com/office/officeart/2005/8/layout/orgChart1"/>
    <dgm:cxn modelId="{06E217F0-5009-419E-8CFA-DD25016EE844}" type="presParOf" srcId="{5C8409F0-2B6C-4239-B357-0F70895ACF09}" destId="{BE7D8304-52BC-456C-8465-26023B403D09}" srcOrd="2" destOrd="0" presId="urn:microsoft.com/office/officeart/2005/8/layout/orgChart1"/>
    <dgm:cxn modelId="{221E1294-8944-4201-B8D2-BD00F8B46D0C}" type="presParOf" srcId="{53D828EA-0E66-43AC-87A5-451B6DDF9E65}" destId="{1820C056-BEBC-4225-89F6-CEDDF21442A5}" srcOrd="2" destOrd="0" presId="urn:microsoft.com/office/officeart/2005/8/layout/orgChart1"/>
    <dgm:cxn modelId="{46CC8BDD-DC25-49CD-9D6D-DF13E1F4BA8D}" type="presParOf" srcId="{53D828EA-0E66-43AC-87A5-451B6DDF9E65}" destId="{A245BEFA-5851-4140-8067-763F5E13AC31}" srcOrd="3" destOrd="0" presId="urn:microsoft.com/office/officeart/2005/8/layout/orgChart1"/>
    <dgm:cxn modelId="{070603A2-28BA-4AD8-809E-28BACAF5EE4B}" type="presParOf" srcId="{A245BEFA-5851-4140-8067-763F5E13AC31}" destId="{4A80DF03-CC46-4064-9DF1-E440FACA0DB7}" srcOrd="0" destOrd="0" presId="urn:microsoft.com/office/officeart/2005/8/layout/orgChart1"/>
    <dgm:cxn modelId="{DFEFE03F-D32D-478E-A793-8AA62C08D321}" type="presParOf" srcId="{4A80DF03-CC46-4064-9DF1-E440FACA0DB7}" destId="{4E9F28EE-5E56-41CF-BD5C-9D771CB7F4E9}" srcOrd="0" destOrd="0" presId="urn:microsoft.com/office/officeart/2005/8/layout/orgChart1"/>
    <dgm:cxn modelId="{871CBA23-CA75-4ED4-8ADB-78D8E4952B2A}" type="presParOf" srcId="{4A80DF03-CC46-4064-9DF1-E440FACA0DB7}" destId="{8EC91572-F753-496F-9F88-9BFF4B818601}" srcOrd="1" destOrd="0" presId="urn:microsoft.com/office/officeart/2005/8/layout/orgChart1"/>
    <dgm:cxn modelId="{3C79B04C-48A1-479B-9095-D36343312946}" type="presParOf" srcId="{A245BEFA-5851-4140-8067-763F5E13AC31}" destId="{C81D25F7-FC82-4E52-820D-EE30A72E29D2}" srcOrd="1" destOrd="0" presId="urn:microsoft.com/office/officeart/2005/8/layout/orgChart1"/>
    <dgm:cxn modelId="{3B0F8E9F-6EE8-4AA7-BEA8-CEC317C8E198}" type="presParOf" srcId="{A245BEFA-5851-4140-8067-763F5E13AC31}" destId="{E031D618-36D2-4905-8DCF-1B11ACC3A111}" srcOrd="2" destOrd="0" presId="urn:microsoft.com/office/officeart/2005/8/layout/orgChart1"/>
    <dgm:cxn modelId="{EF26F5E9-F4E6-490B-A6E7-55A86E58BEC1}" type="presParOf" srcId="{53D828EA-0E66-43AC-87A5-451B6DDF9E65}" destId="{E619FBF9-389F-430B-A165-9C54A84C6D50}" srcOrd="4" destOrd="0" presId="urn:microsoft.com/office/officeart/2005/8/layout/orgChart1"/>
    <dgm:cxn modelId="{1EED9746-8567-4C62-8C1B-8A2B3F1D994E}" type="presParOf" srcId="{53D828EA-0E66-43AC-87A5-451B6DDF9E65}" destId="{F9867B7D-E458-4284-B721-BCA2ACF23FEF}" srcOrd="5" destOrd="0" presId="urn:microsoft.com/office/officeart/2005/8/layout/orgChart1"/>
    <dgm:cxn modelId="{4DFA531B-65B7-4DBE-A3A2-E37BE27C32B5}" type="presParOf" srcId="{F9867B7D-E458-4284-B721-BCA2ACF23FEF}" destId="{17E1FE4E-5122-4520-A992-F8E8D5809F42}" srcOrd="0" destOrd="0" presId="urn:microsoft.com/office/officeart/2005/8/layout/orgChart1"/>
    <dgm:cxn modelId="{34375D0F-59AE-459A-944F-6A2471C36546}" type="presParOf" srcId="{17E1FE4E-5122-4520-A992-F8E8D5809F42}" destId="{17080016-5247-4C41-A0A9-D893A942B22E}" srcOrd="0" destOrd="0" presId="urn:microsoft.com/office/officeart/2005/8/layout/orgChart1"/>
    <dgm:cxn modelId="{A2C7545B-D356-480D-8CB9-76F4A2E2B820}" type="presParOf" srcId="{17E1FE4E-5122-4520-A992-F8E8D5809F42}" destId="{A4038581-3B61-485D-8D7C-565A391C85F7}" srcOrd="1" destOrd="0" presId="urn:microsoft.com/office/officeart/2005/8/layout/orgChart1"/>
    <dgm:cxn modelId="{09EF29FB-A984-47DE-8EE2-2A0E736C769B}" type="presParOf" srcId="{F9867B7D-E458-4284-B721-BCA2ACF23FEF}" destId="{E58AFD3B-B226-414C-B5EF-6500C5F52DA3}" srcOrd="1" destOrd="0" presId="urn:microsoft.com/office/officeart/2005/8/layout/orgChart1"/>
    <dgm:cxn modelId="{DE0A9010-A89C-43E4-B9D6-0C260D18F1BF}" type="presParOf" srcId="{F9867B7D-E458-4284-B721-BCA2ACF23FEF}" destId="{659301A9-0484-481B-B8E9-3FC356B7A856}" srcOrd="2" destOrd="0" presId="urn:microsoft.com/office/officeart/2005/8/layout/orgChart1"/>
    <dgm:cxn modelId="{3A16DD89-8BB3-4CC0-A30B-C036793D8408}" type="presParOf" srcId="{53D828EA-0E66-43AC-87A5-451B6DDF9E65}" destId="{1C115A2E-76B9-4A38-A91A-C82DE85C2854}" srcOrd="6" destOrd="0" presId="urn:microsoft.com/office/officeart/2005/8/layout/orgChart1"/>
    <dgm:cxn modelId="{FF8A0E20-02B3-4B0A-B50C-A9001595355F}" type="presParOf" srcId="{53D828EA-0E66-43AC-87A5-451B6DDF9E65}" destId="{2E522C46-B07F-4CBE-89F3-4140CD6A08C3}" srcOrd="7" destOrd="0" presId="urn:microsoft.com/office/officeart/2005/8/layout/orgChart1"/>
    <dgm:cxn modelId="{5E7B24C4-4A37-43EF-87C3-EB48606068FB}" type="presParOf" srcId="{2E522C46-B07F-4CBE-89F3-4140CD6A08C3}" destId="{FA886554-FAD9-44DF-BFB3-004ACEEF1E76}" srcOrd="0" destOrd="0" presId="urn:microsoft.com/office/officeart/2005/8/layout/orgChart1"/>
    <dgm:cxn modelId="{26FC5F5A-9508-4383-AE94-ADE96F860BFD}" type="presParOf" srcId="{FA886554-FAD9-44DF-BFB3-004ACEEF1E76}" destId="{71891F3D-C7AB-4BE0-A7DB-9B0BD36AE061}" srcOrd="0" destOrd="0" presId="urn:microsoft.com/office/officeart/2005/8/layout/orgChart1"/>
    <dgm:cxn modelId="{7CB326F6-F4B6-4C93-B22C-5934F381AFC5}" type="presParOf" srcId="{FA886554-FAD9-44DF-BFB3-004ACEEF1E76}" destId="{0BC17362-CF33-42D6-94FD-300B92D19D37}" srcOrd="1" destOrd="0" presId="urn:microsoft.com/office/officeart/2005/8/layout/orgChart1"/>
    <dgm:cxn modelId="{12F2915B-03D1-4A93-99DB-FA02593EF42A}" type="presParOf" srcId="{2E522C46-B07F-4CBE-89F3-4140CD6A08C3}" destId="{7960F702-4F37-496A-A3A8-35BB4923C59D}" srcOrd="1" destOrd="0" presId="urn:microsoft.com/office/officeart/2005/8/layout/orgChart1"/>
    <dgm:cxn modelId="{D27834A8-831A-4BB2-B589-DC9CC3A89420}" type="presParOf" srcId="{2E522C46-B07F-4CBE-89F3-4140CD6A08C3}" destId="{9218384B-6A14-4931-9808-C7C6C2F35475}" srcOrd="2" destOrd="0" presId="urn:microsoft.com/office/officeart/2005/8/layout/orgChart1"/>
    <dgm:cxn modelId="{100E1742-DD09-4780-A937-8DDDCD08C546}" type="presParOf" srcId="{53D828EA-0E66-43AC-87A5-451B6DDF9E65}" destId="{A841275B-42A0-4D5C-B951-792E661B2598}" srcOrd="8" destOrd="0" presId="urn:microsoft.com/office/officeart/2005/8/layout/orgChart1"/>
    <dgm:cxn modelId="{4ACF821A-757F-4DD0-8834-2C01F2200BA2}" type="presParOf" srcId="{53D828EA-0E66-43AC-87A5-451B6DDF9E65}" destId="{DADCF63E-BBE2-4A91-9619-C90882FA4D02}" srcOrd="9" destOrd="0" presId="urn:microsoft.com/office/officeart/2005/8/layout/orgChart1"/>
    <dgm:cxn modelId="{DFA45BC8-F9A0-4730-8482-A2BBD48ADB99}" type="presParOf" srcId="{DADCF63E-BBE2-4A91-9619-C90882FA4D02}" destId="{8B50302F-7AC6-493F-8DC3-DDE79EA8C39C}" srcOrd="0" destOrd="0" presId="urn:microsoft.com/office/officeart/2005/8/layout/orgChart1"/>
    <dgm:cxn modelId="{EDC69580-6F0C-486F-BBF1-E06CA21BA797}" type="presParOf" srcId="{8B50302F-7AC6-493F-8DC3-DDE79EA8C39C}" destId="{DF5D1138-E9F7-48C6-AE7B-D9C9D02535D9}" srcOrd="0" destOrd="0" presId="urn:microsoft.com/office/officeart/2005/8/layout/orgChart1"/>
    <dgm:cxn modelId="{38CB355B-5696-44E6-BE07-68FB83AED777}" type="presParOf" srcId="{8B50302F-7AC6-493F-8DC3-DDE79EA8C39C}" destId="{6A006D7B-459B-4A25-84BE-14FFC9834366}" srcOrd="1" destOrd="0" presId="urn:microsoft.com/office/officeart/2005/8/layout/orgChart1"/>
    <dgm:cxn modelId="{D0E0C24F-304C-427E-A2F5-0CDA67BB3887}" type="presParOf" srcId="{DADCF63E-BBE2-4A91-9619-C90882FA4D02}" destId="{CE6148BA-DF60-442D-9077-A8D8A3D21076}" srcOrd="1" destOrd="0" presId="urn:microsoft.com/office/officeart/2005/8/layout/orgChart1"/>
    <dgm:cxn modelId="{DF395A6E-A67C-4398-88EF-3686DEA8A26D}" type="presParOf" srcId="{DADCF63E-BBE2-4A91-9619-C90882FA4D02}" destId="{9EB75E55-4E3D-49EB-866A-7BD7A0AB208E}" srcOrd="2" destOrd="0" presId="urn:microsoft.com/office/officeart/2005/8/layout/orgChart1"/>
    <dgm:cxn modelId="{36C58CE4-3EB1-47A4-A3E3-4ACEB89AF787}" type="presParOf" srcId="{9A84F281-97C2-4625-A728-E2FF39E9F4E5}" destId="{C4DC5EF5-6D03-4FA4-BE14-7027A3E3C225}" srcOrd="2" destOrd="0" presId="urn:microsoft.com/office/officeart/2005/8/layout/orgChart1"/>
    <dgm:cxn modelId="{BDA3679D-E15D-41FC-BE50-8B6C990EBB3D}" type="presParOf" srcId="{82F19318-2CA3-44C7-9E4E-0846BD9F6D64}" destId="{5827E591-E745-4D4B-B187-8DC59FB7E2F0}" srcOrd="2" destOrd="0" presId="urn:microsoft.com/office/officeart/2005/8/layout/orgChart1"/>
    <dgm:cxn modelId="{53A0C5E0-5F45-4943-8BAC-7A947357E598}" type="presParOf" srcId="{82F19318-2CA3-44C7-9E4E-0846BD9F6D64}" destId="{64CCA042-7B19-4579-9065-5C60BA718FAA}" srcOrd="3" destOrd="0" presId="urn:microsoft.com/office/officeart/2005/8/layout/orgChart1"/>
    <dgm:cxn modelId="{7CDDA8CE-A100-4F8E-911D-D19C05070EE0}" type="presParOf" srcId="{64CCA042-7B19-4579-9065-5C60BA718FAA}" destId="{0746AB32-2EBE-4221-9DB8-BCE9594B827D}" srcOrd="0" destOrd="0" presId="urn:microsoft.com/office/officeart/2005/8/layout/orgChart1"/>
    <dgm:cxn modelId="{D80D9872-3233-467E-8E2E-562D2035D4BE}" type="presParOf" srcId="{0746AB32-2EBE-4221-9DB8-BCE9594B827D}" destId="{DBC5267E-50DF-4A57-BCDB-DD30C079324F}" srcOrd="0" destOrd="0" presId="urn:microsoft.com/office/officeart/2005/8/layout/orgChart1"/>
    <dgm:cxn modelId="{D269C3DD-AA5B-49AB-B101-4A671877C9A9}" type="presParOf" srcId="{0746AB32-2EBE-4221-9DB8-BCE9594B827D}" destId="{F9621065-804B-4D89-AA8A-D22F6FD4C4BD}" srcOrd="1" destOrd="0" presId="urn:microsoft.com/office/officeart/2005/8/layout/orgChart1"/>
    <dgm:cxn modelId="{31F9D964-1F42-4863-8E70-20575BB446B6}" type="presParOf" srcId="{64CCA042-7B19-4579-9065-5C60BA718FAA}" destId="{F213EBCE-A296-4B2A-BD75-14F6B0321108}" srcOrd="1" destOrd="0" presId="urn:microsoft.com/office/officeart/2005/8/layout/orgChart1"/>
    <dgm:cxn modelId="{96668C7D-3019-430A-8033-2821090D2BFE}" type="presParOf" srcId="{F213EBCE-A296-4B2A-BD75-14F6B0321108}" destId="{9CCC53E3-3880-49D0-A7B6-A2C0B5FBEE76}" srcOrd="0" destOrd="0" presId="urn:microsoft.com/office/officeart/2005/8/layout/orgChart1"/>
    <dgm:cxn modelId="{49C2F00D-EEF7-4D6F-A308-A3BA397B76DA}" type="presParOf" srcId="{F213EBCE-A296-4B2A-BD75-14F6B0321108}" destId="{D0F24CC1-FFDD-4B0A-B841-F313617C381C}" srcOrd="1" destOrd="0" presId="urn:microsoft.com/office/officeart/2005/8/layout/orgChart1"/>
    <dgm:cxn modelId="{08D405A0-692E-432F-83CD-92224184441F}" type="presParOf" srcId="{D0F24CC1-FFDD-4B0A-B841-F313617C381C}" destId="{F0430E76-0984-4624-9999-2FF901072B03}" srcOrd="0" destOrd="0" presId="urn:microsoft.com/office/officeart/2005/8/layout/orgChart1"/>
    <dgm:cxn modelId="{B8121FDC-79A0-4F5F-AD3E-67741EB25B36}" type="presParOf" srcId="{F0430E76-0984-4624-9999-2FF901072B03}" destId="{12BB3C64-8226-4149-A6ED-BE294A1AEABD}" srcOrd="0" destOrd="0" presId="urn:microsoft.com/office/officeart/2005/8/layout/orgChart1"/>
    <dgm:cxn modelId="{B69132DD-DB1B-4D2D-99FB-C6A7FCCB5FE7}" type="presParOf" srcId="{F0430E76-0984-4624-9999-2FF901072B03}" destId="{FE8632DC-C2B3-453E-9571-30D2AE6BA4BD}" srcOrd="1" destOrd="0" presId="urn:microsoft.com/office/officeart/2005/8/layout/orgChart1"/>
    <dgm:cxn modelId="{4ED1FF6E-286A-4352-B721-BD0D18515EDF}" type="presParOf" srcId="{D0F24CC1-FFDD-4B0A-B841-F313617C381C}" destId="{09EE34D3-2F02-423F-8215-75D212DCB927}" srcOrd="1" destOrd="0" presId="urn:microsoft.com/office/officeart/2005/8/layout/orgChart1"/>
    <dgm:cxn modelId="{F609AA24-DE35-4911-A7F5-B47BCEC9C704}" type="presParOf" srcId="{D0F24CC1-FFDD-4B0A-B841-F313617C381C}" destId="{E8641CCE-EBDA-40F7-A7AF-2EB108FC8399}" srcOrd="2" destOrd="0" presId="urn:microsoft.com/office/officeart/2005/8/layout/orgChart1"/>
    <dgm:cxn modelId="{A261BFD5-A0CC-4048-B163-6A69AE59B9FE}" type="presParOf" srcId="{F213EBCE-A296-4B2A-BD75-14F6B0321108}" destId="{9F75223F-F1C0-43E6-8159-C326709FBB15}" srcOrd="2" destOrd="0" presId="urn:microsoft.com/office/officeart/2005/8/layout/orgChart1"/>
    <dgm:cxn modelId="{35D68FE2-D247-4E8E-9C3C-01594136341B}" type="presParOf" srcId="{F213EBCE-A296-4B2A-BD75-14F6B0321108}" destId="{CD2BD8F0-9294-46F1-9F85-617A3178AD5E}" srcOrd="3" destOrd="0" presId="urn:microsoft.com/office/officeart/2005/8/layout/orgChart1"/>
    <dgm:cxn modelId="{80EB8BEB-7A04-46C7-A450-01938755A3F9}" type="presParOf" srcId="{CD2BD8F0-9294-46F1-9F85-617A3178AD5E}" destId="{0D1EAB56-E68A-4D9E-85C9-FC6BB336F5F7}" srcOrd="0" destOrd="0" presId="urn:microsoft.com/office/officeart/2005/8/layout/orgChart1"/>
    <dgm:cxn modelId="{D4341D7A-2F7C-447D-9F0F-013E548C0350}" type="presParOf" srcId="{0D1EAB56-E68A-4D9E-85C9-FC6BB336F5F7}" destId="{B9DA0969-D6F0-47B9-B047-2EA0191B030E}" srcOrd="0" destOrd="0" presId="urn:microsoft.com/office/officeart/2005/8/layout/orgChart1"/>
    <dgm:cxn modelId="{D06F9F10-026A-47A4-95D3-4A890834873E}" type="presParOf" srcId="{0D1EAB56-E68A-4D9E-85C9-FC6BB336F5F7}" destId="{F6E762B9-E98C-40D6-B41E-1EC634CA9F3A}" srcOrd="1" destOrd="0" presId="urn:microsoft.com/office/officeart/2005/8/layout/orgChart1"/>
    <dgm:cxn modelId="{2FB4F86B-720B-4EE3-92B3-8014DF87AA3F}" type="presParOf" srcId="{CD2BD8F0-9294-46F1-9F85-617A3178AD5E}" destId="{C40B67A4-23B6-4095-8D90-0A674A74C0A5}" srcOrd="1" destOrd="0" presId="urn:microsoft.com/office/officeart/2005/8/layout/orgChart1"/>
    <dgm:cxn modelId="{6B23D846-34DD-4F0F-A5B2-F13427C76266}" type="presParOf" srcId="{CD2BD8F0-9294-46F1-9F85-617A3178AD5E}" destId="{4B8F22D3-F498-4E7F-9DDD-AE9395F22ADE}" srcOrd="2" destOrd="0" presId="urn:microsoft.com/office/officeart/2005/8/layout/orgChart1"/>
    <dgm:cxn modelId="{CBAE5F6F-B9C0-4CC0-ADD4-17B5F4F96B84}" type="presParOf" srcId="{F213EBCE-A296-4B2A-BD75-14F6B0321108}" destId="{E09F176A-25B6-4CCC-8303-FE1653A3DE1A}" srcOrd="4" destOrd="0" presId="urn:microsoft.com/office/officeart/2005/8/layout/orgChart1"/>
    <dgm:cxn modelId="{20BC7B4F-F4EF-42FB-B2A6-B7CD30B04677}" type="presParOf" srcId="{F213EBCE-A296-4B2A-BD75-14F6B0321108}" destId="{84FDC232-ACFD-41E2-95C6-8B32BE51D274}" srcOrd="5" destOrd="0" presId="urn:microsoft.com/office/officeart/2005/8/layout/orgChart1"/>
    <dgm:cxn modelId="{831AD89B-0628-444A-9FC8-A20DBC0EE128}" type="presParOf" srcId="{84FDC232-ACFD-41E2-95C6-8B32BE51D274}" destId="{399C0849-4E68-4A9C-B89E-6C7FAFD2678A}" srcOrd="0" destOrd="0" presId="urn:microsoft.com/office/officeart/2005/8/layout/orgChart1"/>
    <dgm:cxn modelId="{1655AC9F-EB0D-49F1-9F06-E630824FB626}" type="presParOf" srcId="{399C0849-4E68-4A9C-B89E-6C7FAFD2678A}" destId="{5E340D8E-6B95-4F8C-BF9B-0CBFD02EC5D0}" srcOrd="0" destOrd="0" presId="urn:microsoft.com/office/officeart/2005/8/layout/orgChart1"/>
    <dgm:cxn modelId="{44B7EB77-1E67-48A2-92C2-B4AC36039919}" type="presParOf" srcId="{399C0849-4E68-4A9C-B89E-6C7FAFD2678A}" destId="{FAED6A01-8615-493A-A8F0-59A5D6E37D89}" srcOrd="1" destOrd="0" presId="urn:microsoft.com/office/officeart/2005/8/layout/orgChart1"/>
    <dgm:cxn modelId="{1822C890-2E2D-48DE-B01A-5F6FDD9A3071}" type="presParOf" srcId="{84FDC232-ACFD-41E2-95C6-8B32BE51D274}" destId="{B5E5D26A-C26F-4E2C-888A-1B8AE67E7D8B}" srcOrd="1" destOrd="0" presId="urn:microsoft.com/office/officeart/2005/8/layout/orgChart1"/>
    <dgm:cxn modelId="{98777CBE-B616-4948-B288-203702557AF6}" type="presParOf" srcId="{84FDC232-ACFD-41E2-95C6-8B32BE51D274}" destId="{4D10F107-E1CE-42C1-A4FF-A1A236DC56A1}" srcOrd="2" destOrd="0" presId="urn:microsoft.com/office/officeart/2005/8/layout/orgChart1"/>
    <dgm:cxn modelId="{68EB5E9E-99C5-4A19-8C13-9CA530952B2D}" type="presParOf" srcId="{F213EBCE-A296-4B2A-BD75-14F6B0321108}" destId="{D511D8B9-7323-4F47-90BB-D97ADC625EAC}" srcOrd="6" destOrd="0" presId="urn:microsoft.com/office/officeart/2005/8/layout/orgChart1"/>
    <dgm:cxn modelId="{F85CC39C-E6FF-483F-BD35-D47292C4CD4D}" type="presParOf" srcId="{F213EBCE-A296-4B2A-BD75-14F6B0321108}" destId="{69DC0A80-C741-474A-9899-B0DEE4656D4E}" srcOrd="7" destOrd="0" presId="urn:microsoft.com/office/officeart/2005/8/layout/orgChart1"/>
    <dgm:cxn modelId="{3F148004-DE7D-490D-AB11-1A4116587D5A}" type="presParOf" srcId="{69DC0A80-C741-474A-9899-B0DEE4656D4E}" destId="{95D41A06-2718-44EA-B62B-C0910539D1CF}" srcOrd="0" destOrd="0" presId="urn:microsoft.com/office/officeart/2005/8/layout/orgChart1"/>
    <dgm:cxn modelId="{6884DA04-CE37-441A-9E2C-AB82AA822804}" type="presParOf" srcId="{95D41A06-2718-44EA-B62B-C0910539D1CF}" destId="{EC8A5DFE-7DA3-4B38-9C42-0DED3A2895F3}" srcOrd="0" destOrd="0" presId="urn:microsoft.com/office/officeart/2005/8/layout/orgChart1"/>
    <dgm:cxn modelId="{8D0A51DA-9D4E-4B49-8DB5-69A3441BD8D4}" type="presParOf" srcId="{95D41A06-2718-44EA-B62B-C0910539D1CF}" destId="{C70BDDE2-3009-4FF9-B2A0-EAD2BF5CCA48}" srcOrd="1" destOrd="0" presId="urn:microsoft.com/office/officeart/2005/8/layout/orgChart1"/>
    <dgm:cxn modelId="{A1E9298D-CBE5-4576-9C54-A68207E1BAB6}" type="presParOf" srcId="{69DC0A80-C741-474A-9899-B0DEE4656D4E}" destId="{8BE8D141-5811-478C-A9B6-86727A4074E3}" srcOrd="1" destOrd="0" presId="urn:microsoft.com/office/officeart/2005/8/layout/orgChart1"/>
    <dgm:cxn modelId="{4790C670-D974-4914-95C7-2F6E432F0964}" type="presParOf" srcId="{69DC0A80-C741-474A-9899-B0DEE4656D4E}" destId="{81D50126-9022-4898-A29C-37F9A24DB1A0}" srcOrd="2" destOrd="0" presId="urn:microsoft.com/office/officeart/2005/8/layout/orgChart1"/>
    <dgm:cxn modelId="{B57D7FC5-3CD5-454A-85C9-F5A9A2C433C4}" type="presParOf" srcId="{F213EBCE-A296-4B2A-BD75-14F6B0321108}" destId="{488C7E06-1B3B-418A-A20A-FC5F18FCAC08}" srcOrd="8" destOrd="0" presId="urn:microsoft.com/office/officeart/2005/8/layout/orgChart1"/>
    <dgm:cxn modelId="{C06F73B5-6419-45D8-83FB-EE9391D445D5}" type="presParOf" srcId="{F213EBCE-A296-4B2A-BD75-14F6B0321108}" destId="{6E21C6B9-7228-4967-8E45-F23D3875483B}" srcOrd="9" destOrd="0" presId="urn:microsoft.com/office/officeart/2005/8/layout/orgChart1"/>
    <dgm:cxn modelId="{3465DE54-6B2A-4335-9CF3-526299523E50}" type="presParOf" srcId="{6E21C6B9-7228-4967-8E45-F23D3875483B}" destId="{6013C063-21C0-451E-8245-EDC3642B65D3}" srcOrd="0" destOrd="0" presId="urn:microsoft.com/office/officeart/2005/8/layout/orgChart1"/>
    <dgm:cxn modelId="{98EBC17A-AE0F-4FA0-9942-9A36F52677DF}" type="presParOf" srcId="{6013C063-21C0-451E-8245-EDC3642B65D3}" destId="{4DFFDC2D-8E61-4E48-B271-82B8F355700A}" srcOrd="0" destOrd="0" presId="urn:microsoft.com/office/officeart/2005/8/layout/orgChart1"/>
    <dgm:cxn modelId="{A4E2C0BF-2043-4DC4-96AC-7C0E2BB6185C}" type="presParOf" srcId="{6013C063-21C0-451E-8245-EDC3642B65D3}" destId="{08D7A543-756C-43B7-B1D9-6192B557F22F}" srcOrd="1" destOrd="0" presId="urn:microsoft.com/office/officeart/2005/8/layout/orgChart1"/>
    <dgm:cxn modelId="{559E132E-69DE-4144-A5A5-1024373AEE8E}" type="presParOf" srcId="{6E21C6B9-7228-4967-8E45-F23D3875483B}" destId="{D47B68C0-E437-435C-9FD6-C5F0476BE775}" srcOrd="1" destOrd="0" presId="urn:microsoft.com/office/officeart/2005/8/layout/orgChart1"/>
    <dgm:cxn modelId="{43CC7FA1-B618-4F92-9673-891BE4717ED5}" type="presParOf" srcId="{6E21C6B9-7228-4967-8E45-F23D3875483B}" destId="{688EDDE0-7B0D-4B5D-A8AF-ED59C5E1647C}" srcOrd="2" destOrd="0" presId="urn:microsoft.com/office/officeart/2005/8/layout/orgChart1"/>
    <dgm:cxn modelId="{D4BF4B91-8762-4B1C-BC9A-F0B7F65107BF}" type="presParOf" srcId="{64CCA042-7B19-4579-9065-5C60BA718FAA}" destId="{94C8FB0F-435E-4568-96B6-7E56DCDA7D16}" srcOrd="2" destOrd="0" presId="urn:microsoft.com/office/officeart/2005/8/layout/orgChart1"/>
    <dgm:cxn modelId="{AF5C8125-9F89-4B4C-AA9E-FC184B94328A}" type="presParOf" srcId="{82F19318-2CA3-44C7-9E4E-0846BD9F6D64}" destId="{17686AF1-C8C0-445C-9700-8ADC9C4E462F}" srcOrd="4" destOrd="0" presId="urn:microsoft.com/office/officeart/2005/8/layout/orgChart1"/>
    <dgm:cxn modelId="{72418F5C-8081-41DD-AC63-9D2FCBBFE922}" type="presParOf" srcId="{82F19318-2CA3-44C7-9E4E-0846BD9F6D64}" destId="{47A649C7-051A-46FA-8BD3-5F5D5BF6ABF4}" srcOrd="5" destOrd="0" presId="urn:microsoft.com/office/officeart/2005/8/layout/orgChart1"/>
    <dgm:cxn modelId="{D5563A46-0815-4E4F-83E3-1161BA926890}" type="presParOf" srcId="{47A649C7-051A-46FA-8BD3-5F5D5BF6ABF4}" destId="{37AA6E0A-88B7-4E3E-8BD7-0375F235B8BB}" srcOrd="0" destOrd="0" presId="urn:microsoft.com/office/officeart/2005/8/layout/orgChart1"/>
    <dgm:cxn modelId="{08477AB0-BF0C-47CC-BF50-92528FC7FF0B}" type="presParOf" srcId="{37AA6E0A-88B7-4E3E-8BD7-0375F235B8BB}" destId="{48C05E4E-EA8C-43C6-BFC9-DDEA5F3FCC2D}" srcOrd="0" destOrd="0" presId="urn:microsoft.com/office/officeart/2005/8/layout/orgChart1"/>
    <dgm:cxn modelId="{7856714E-12DE-4C37-8919-3F850DCB7056}" type="presParOf" srcId="{37AA6E0A-88B7-4E3E-8BD7-0375F235B8BB}" destId="{5239BEFD-6ADC-4B3B-97E0-FE43C9C4900F}" srcOrd="1" destOrd="0" presId="urn:microsoft.com/office/officeart/2005/8/layout/orgChart1"/>
    <dgm:cxn modelId="{F2305F16-E3D0-4EBA-BA5F-73F191D6B884}" type="presParOf" srcId="{47A649C7-051A-46FA-8BD3-5F5D5BF6ABF4}" destId="{E696D741-C855-4293-BAC9-54312147C45E}" srcOrd="1" destOrd="0" presId="urn:microsoft.com/office/officeart/2005/8/layout/orgChart1"/>
    <dgm:cxn modelId="{7E895209-CC42-4A73-A3B4-9E518FE4B305}" type="presParOf" srcId="{E696D741-C855-4293-BAC9-54312147C45E}" destId="{D8CF500D-DA67-4C27-ACC6-78460D86AD58}" srcOrd="0" destOrd="0" presId="urn:microsoft.com/office/officeart/2005/8/layout/orgChart1"/>
    <dgm:cxn modelId="{CB75961A-6F87-4A77-9E18-B076C2DAD0DE}" type="presParOf" srcId="{E696D741-C855-4293-BAC9-54312147C45E}" destId="{AFD5E8B9-BB7B-4A92-BBD9-A9E8A8F89E8B}" srcOrd="1" destOrd="0" presId="urn:microsoft.com/office/officeart/2005/8/layout/orgChart1"/>
    <dgm:cxn modelId="{FFE4A2AE-014E-4F52-AE98-F980D49B35A1}" type="presParOf" srcId="{AFD5E8B9-BB7B-4A92-BBD9-A9E8A8F89E8B}" destId="{CA33F1FB-B196-4E1C-AC7A-FE4C6BA06CFE}" srcOrd="0" destOrd="0" presId="urn:microsoft.com/office/officeart/2005/8/layout/orgChart1"/>
    <dgm:cxn modelId="{815640AF-4C41-4B7C-8C29-F0FF9D1E837A}" type="presParOf" srcId="{CA33F1FB-B196-4E1C-AC7A-FE4C6BA06CFE}" destId="{D0DF9CA5-EEF2-44B8-92E6-103B1B8A7F68}" srcOrd="0" destOrd="0" presId="urn:microsoft.com/office/officeart/2005/8/layout/orgChart1"/>
    <dgm:cxn modelId="{2A5A7115-156B-43E9-B235-7F0CF45533B9}" type="presParOf" srcId="{CA33F1FB-B196-4E1C-AC7A-FE4C6BA06CFE}" destId="{FBC01F46-554C-45DC-B648-4C1965D94ADC}" srcOrd="1" destOrd="0" presId="urn:microsoft.com/office/officeart/2005/8/layout/orgChart1"/>
    <dgm:cxn modelId="{81EF92F7-0361-4972-AFB8-0289B0100C81}" type="presParOf" srcId="{AFD5E8B9-BB7B-4A92-BBD9-A9E8A8F89E8B}" destId="{6625EF61-B908-4123-B0A7-A73B326C9475}" srcOrd="1" destOrd="0" presId="urn:microsoft.com/office/officeart/2005/8/layout/orgChart1"/>
    <dgm:cxn modelId="{5FCA9A73-5615-4416-AE23-47875AD44B3F}" type="presParOf" srcId="{AFD5E8B9-BB7B-4A92-BBD9-A9E8A8F89E8B}" destId="{94310A48-2AB8-4096-B08E-C1305DFF1107}" srcOrd="2" destOrd="0" presId="urn:microsoft.com/office/officeart/2005/8/layout/orgChart1"/>
    <dgm:cxn modelId="{29AB9F37-F659-44AB-9500-6345022648C2}" type="presParOf" srcId="{E696D741-C855-4293-BAC9-54312147C45E}" destId="{589E24C3-E19B-4EF0-9576-0FA6948F7C23}" srcOrd="2" destOrd="0" presId="urn:microsoft.com/office/officeart/2005/8/layout/orgChart1"/>
    <dgm:cxn modelId="{710B2167-4E85-4C8D-9D65-582F9B3DE6A1}" type="presParOf" srcId="{E696D741-C855-4293-BAC9-54312147C45E}" destId="{3F94A6A9-77BF-4093-A1C7-93E649C65E5F}" srcOrd="3" destOrd="0" presId="urn:microsoft.com/office/officeart/2005/8/layout/orgChart1"/>
    <dgm:cxn modelId="{EC11DCCD-B185-4644-B714-C6CBB8DE0BB3}" type="presParOf" srcId="{3F94A6A9-77BF-4093-A1C7-93E649C65E5F}" destId="{0B355077-5617-4515-96DF-84058D5B70FA}" srcOrd="0" destOrd="0" presId="urn:microsoft.com/office/officeart/2005/8/layout/orgChart1"/>
    <dgm:cxn modelId="{FB1DA984-8C80-429E-BAF4-901DF4EA2CD9}" type="presParOf" srcId="{0B355077-5617-4515-96DF-84058D5B70FA}" destId="{7D7AB345-5215-4A1C-8BD4-746DCB698F12}" srcOrd="0" destOrd="0" presId="urn:microsoft.com/office/officeart/2005/8/layout/orgChart1"/>
    <dgm:cxn modelId="{747950E9-EE70-4297-BF2E-71F605A7F919}" type="presParOf" srcId="{0B355077-5617-4515-96DF-84058D5B70FA}" destId="{78CF9E35-C001-4B56-8BE4-E2A60BC5BB4C}" srcOrd="1" destOrd="0" presId="urn:microsoft.com/office/officeart/2005/8/layout/orgChart1"/>
    <dgm:cxn modelId="{B2C95B96-3FF9-42C6-AC6B-DDEBAA1EB153}" type="presParOf" srcId="{3F94A6A9-77BF-4093-A1C7-93E649C65E5F}" destId="{C59FD633-4299-4FE9-8C6F-7BFEE9DB8251}" srcOrd="1" destOrd="0" presId="urn:microsoft.com/office/officeart/2005/8/layout/orgChart1"/>
    <dgm:cxn modelId="{D41C447F-4A67-48D9-ACEF-310B2F7672F5}" type="presParOf" srcId="{3F94A6A9-77BF-4093-A1C7-93E649C65E5F}" destId="{0C2455CC-491D-4802-9202-4483525827B4}" srcOrd="2" destOrd="0" presId="urn:microsoft.com/office/officeart/2005/8/layout/orgChart1"/>
    <dgm:cxn modelId="{99F43159-01D8-4C43-9BEB-AD5452D1E97A}" type="presParOf" srcId="{47A649C7-051A-46FA-8BD3-5F5D5BF6ABF4}" destId="{A471FA7E-EBCF-414D-A225-65EF1BFC4A11}" srcOrd="2" destOrd="0" presId="urn:microsoft.com/office/officeart/2005/8/layout/orgChart1"/>
    <dgm:cxn modelId="{D31E6D94-66A0-48DD-A810-255CD0D6C8E2}" type="presParOf" srcId="{82F19318-2CA3-44C7-9E4E-0846BD9F6D64}" destId="{616B5C0D-4327-4E22-A0A0-5808661C70F7}" srcOrd="6" destOrd="0" presId="urn:microsoft.com/office/officeart/2005/8/layout/orgChart1"/>
    <dgm:cxn modelId="{0D6EE433-AEE2-4FE3-9E2F-DF868AC60144}" type="presParOf" srcId="{82F19318-2CA3-44C7-9E4E-0846BD9F6D64}" destId="{341143D6-8834-42F5-975E-E47B06A69142}" srcOrd="7" destOrd="0" presId="urn:microsoft.com/office/officeart/2005/8/layout/orgChart1"/>
    <dgm:cxn modelId="{99597863-7096-4063-972D-ECAECD61E6DC}" type="presParOf" srcId="{341143D6-8834-42F5-975E-E47B06A69142}" destId="{FC894270-74D2-4426-9B15-C3FC92EC02CC}" srcOrd="0" destOrd="0" presId="urn:microsoft.com/office/officeart/2005/8/layout/orgChart1"/>
    <dgm:cxn modelId="{E32FE1B5-F68C-4C83-BF79-7CECCB6DCDE7}" type="presParOf" srcId="{FC894270-74D2-4426-9B15-C3FC92EC02CC}" destId="{5F1D0E62-4DBB-4D6E-B248-39BAACE53C4C}" srcOrd="0" destOrd="0" presId="urn:microsoft.com/office/officeart/2005/8/layout/orgChart1"/>
    <dgm:cxn modelId="{38B24B2B-BEDB-494A-AE56-30F15F7288E7}" type="presParOf" srcId="{FC894270-74D2-4426-9B15-C3FC92EC02CC}" destId="{F7952CD3-0EC9-4360-A38E-AFC3AA0C4ACF}" srcOrd="1" destOrd="0" presId="urn:microsoft.com/office/officeart/2005/8/layout/orgChart1"/>
    <dgm:cxn modelId="{2CC384CD-36E5-46B2-81BB-D42FD61F2F43}" type="presParOf" srcId="{341143D6-8834-42F5-975E-E47B06A69142}" destId="{39789E12-4484-467A-B966-C698E717B7F2}" srcOrd="1" destOrd="0" presId="urn:microsoft.com/office/officeart/2005/8/layout/orgChart1"/>
    <dgm:cxn modelId="{383867A7-DD8D-4AA5-B6B5-E8F250C2FCAB}" type="presParOf" srcId="{39789E12-4484-467A-B966-C698E717B7F2}" destId="{FC6E4DE4-B6E7-499C-A0EA-3383AF72A102}" srcOrd="0" destOrd="0" presId="urn:microsoft.com/office/officeart/2005/8/layout/orgChart1"/>
    <dgm:cxn modelId="{838692B1-7CF8-4D53-BC6F-E3AD088AF9D8}" type="presParOf" srcId="{39789E12-4484-467A-B966-C698E717B7F2}" destId="{0F783A7A-CB96-4C22-8939-69EA910EE537}" srcOrd="1" destOrd="0" presId="urn:microsoft.com/office/officeart/2005/8/layout/orgChart1"/>
    <dgm:cxn modelId="{5F02908D-5CF6-4AE1-9F8B-6B4542656DEE}" type="presParOf" srcId="{0F783A7A-CB96-4C22-8939-69EA910EE537}" destId="{40F4EF72-A3CA-4408-8CAF-867ADD80B053}" srcOrd="0" destOrd="0" presId="urn:microsoft.com/office/officeart/2005/8/layout/orgChart1"/>
    <dgm:cxn modelId="{AB854169-9D74-4C96-B1D7-AABD74243157}" type="presParOf" srcId="{40F4EF72-A3CA-4408-8CAF-867ADD80B053}" destId="{4EBA2452-002C-4F4F-A115-97E6A00675CF}" srcOrd="0" destOrd="0" presId="urn:microsoft.com/office/officeart/2005/8/layout/orgChart1"/>
    <dgm:cxn modelId="{F93ED54F-C01F-46CA-A3C3-01EF90C8D9E0}" type="presParOf" srcId="{40F4EF72-A3CA-4408-8CAF-867ADD80B053}" destId="{619F7FEB-3CBF-4CE6-ACE1-B3170868CCBF}" srcOrd="1" destOrd="0" presId="urn:microsoft.com/office/officeart/2005/8/layout/orgChart1"/>
    <dgm:cxn modelId="{89242613-B576-4A25-93F2-2FD193169FF8}" type="presParOf" srcId="{0F783A7A-CB96-4C22-8939-69EA910EE537}" destId="{F68F1DE9-D39D-4A20-A790-97736C2E425A}" srcOrd="1" destOrd="0" presId="urn:microsoft.com/office/officeart/2005/8/layout/orgChart1"/>
    <dgm:cxn modelId="{84F05DA6-BDB7-48DE-ACA1-1112FE8990CF}" type="presParOf" srcId="{0F783A7A-CB96-4C22-8939-69EA910EE537}" destId="{10DC14E6-0731-4B09-B3AC-ACDBB6B35A17}" srcOrd="2" destOrd="0" presId="urn:microsoft.com/office/officeart/2005/8/layout/orgChart1"/>
    <dgm:cxn modelId="{9C5BAC9C-376A-47F8-8C18-791A9DECCEE3}" type="presParOf" srcId="{39789E12-4484-467A-B966-C698E717B7F2}" destId="{A39BACD4-A0F2-4C2E-8DAD-563F891C6BA6}" srcOrd="2" destOrd="0" presId="urn:microsoft.com/office/officeart/2005/8/layout/orgChart1"/>
    <dgm:cxn modelId="{BC66A9AA-D4BF-458C-860C-50C9F64A3CA3}" type="presParOf" srcId="{39789E12-4484-467A-B966-C698E717B7F2}" destId="{29DAC4FA-3AD8-4325-A2DF-70C996E6DEC8}" srcOrd="3" destOrd="0" presId="urn:microsoft.com/office/officeart/2005/8/layout/orgChart1"/>
    <dgm:cxn modelId="{6FE6F637-3862-4113-996D-1A40B0F929D3}" type="presParOf" srcId="{29DAC4FA-3AD8-4325-A2DF-70C996E6DEC8}" destId="{72E95B8C-99E0-40DB-B909-80C7095D7899}" srcOrd="0" destOrd="0" presId="urn:microsoft.com/office/officeart/2005/8/layout/orgChart1"/>
    <dgm:cxn modelId="{A53B5360-33A6-4776-B4D7-3D42A6E092E9}" type="presParOf" srcId="{72E95B8C-99E0-40DB-B909-80C7095D7899}" destId="{FDA52370-253B-4495-A362-4FC222011007}" srcOrd="0" destOrd="0" presId="urn:microsoft.com/office/officeart/2005/8/layout/orgChart1"/>
    <dgm:cxn modelId="{4D152231-9663-4473-A7BF-9B7A4175B54C}" type="presParOf" srcId="{72E95B8C-99E0-40DB-B909-80C7095D7899}" destId="{FB37852C-B928-4A38-9FAC-EEBBBE4F7AAB}" srcOrd="1" destOrd="0" presId="urn:microsoft.com/office/officeart/2005/8/layout/orgChart1"/>
    <dgm:cxn modelId="{C6909575-4B2F-4F4C-8C0A-361ED4E2B501}" type="presParOf" srcId="{29DAC4FA-3AD8-4325-A2DF-70C996E6DEC8}" destId="{4531DCC5-8D2D-44EB-B4C4-A4D08626C134}" srcOrd="1" destOrd="0" presId="urn:microsoft.com/office/officeart/2005/8/layout/orgChart1"/>
    <dgm:cxn modelId="{1DAB6CBE-E51D-4383-898D-AD4A5EB922EA}" type="presParOf" srcId="{29DAC4FA-3AD8-4325-A2DF-70C996E6DEC8}" destId="{582AB7F1-D447-4CA5-973E-CDC13C78851B}" srcOrd="2" destOrd="0" presId="urn:microsoft.com/office/officeart/2005/8/layout/orgChart1"/>
    <dgm:cxn modelId="{6A4C136D-88C8-40DB-BE34-7988520CB87D}" type="presParOf" srcId="{341143D6-8834-42F5-975E-E47B06A69142}" destId="{30C356D7-1EC3-4EC5-B378-72152C6B9EAB}" srcOrd="2" destOrd="0" presId="urn:microsoft.com/office/officeart/2005/8/layout/orgChart1"/>
    <dgm:cxn modelId="{35096DA2-01A5-4721-A6EE-A773030E4131}" type="presParOf" srcId="{82F19318-2CA3-44C7-9E4E-0846BD9F6D64}" destId="{E6037FFD-E68C-4109-B557-EE4E365ED8FC}" srcOrd="8" destOrd="0" presId="urn:microsoft.com/office/officeart/2005/8/layout/orgChart1"/>
    <dgm:cxn modelId="{F7715B9A-496E-489A-948B-77EA89654294}" type="presParOf" srcId="{82F19318-2CA3-44C7-9E4E-0846BD9F6D64}" destId="{81B7EA85-BB3B-461B-8872-9A47EDB4F718}" srcOrd="9" destOrd="0" presId="urn:microsoft.com/office/officeart/2005/8/layout/orgChart1"/>
    <dgm:cxn modelId="{BFEEC5C4-D37B-4CA3-AB08-F9473C58C268}" type="presParOf" srcId="{81B7EA85-BB3B-461B-8872-9A47EDB4F718}" destId="{EB627CF9-65B2-4521-8408-72AEE2D3AE46}" srcOrd="0" destOrd="0" presId="urn:microsoft.com/office/officeart/2005/8/layout/orgChart1"/>
    <dgm:cxn modelId="{47905465-76D6-45FD-8CF2-2A30D5DD8CD4}" type="presParOf" srcId="{EB627CF9-65B2-4521-8408-72AEE2D3AE46}" destId="{930DB37B-E879-4E45-A576-727D363AC769}" srcOrd="0" destOrd="0" presId="urn:microsoft.com/office/officeart/2005/8/layout/orgChart1"/>
    <dgm:cxn modelId="{F9E85A46-FB8D-437D-8927-A14E7828FD18}" type="presParOf" srcId="{EB627CF9-65B2-4521-8408-72AEE2D3AE46}" destId="{D91EB0E7-77A6-4C0A-8375-E328216D736A}" srcOrd="1" destOrd="0" presId="urn:microsoft.com/office/officeart/2005/8/layout/orgChart1"/>
    <dgm:cxn modelId="{C8AE8737-F511-4A2A-8848-A920255943EC}" type="presParOf" srcId="{81B7EA85-BB3B-461B-8872-9A47EDB4F718}" destId="{A981C163-843D-41C7-9315-8D67B318E0F0}" srcOrd="1" destOrd="0" presId="urn:microsoft.com/office/officeart/2005/8/layout/orgChart1"/>
    <dgm:cxn modelId="{D6B834DD-A55E-4C6C-A058-9A7E780F45D5}" type="presParOf" srcId="{A981C163-843D-41C7-9315-8D67B318E0F0}" destId="{BDCF37D6-F107-474C-ACF7-D6E01606D90E}" srcOrd="0" destOrd="0" presId="urn:microsoft.com/office/officeart/2005/8/layout/orgChart1"/>
    <dgm:cxn modelId="{0A91456B-2A9B-46F0-A4A4-FFCEA0EACF29}" type="presParOf" srcId="{A981C163-843D-41C7-9315-8D67B318E0F0}" destId="{887D24EA-E226-451D-AC65-F0276E03618A}" srcOrd="1" destOrd="0" presId="urn:microsoft.com/office/officeart/2005/8/layout/orgChart1"/>
    <dgm:cxn modelId="{FB7172A6-49A9-4576-9446-88D8C0FC8B10}" type="presParOf" srcId="{887D24EA-E226-451D-AC65-F0276E03618A}" destId="{B150945B-57E2-4E62-888C-D5656A26F163}" srcOrd="0" destOrd="0" presId="urn:microsoft.com/office/officeart/2005/8/layout/orgChart1"/>
    <dgm:cxn modelId="{0DA62780-8840-4B59-B6D8-9A14E8E3E40F}" type="presParOf" srcId="{B150945B-57E2-4E62-888C-D5656A26F163}" destId="{DF98A050-8568-4192-BDC6-88D1D41CB590}" srcOrd="0" destOrd="0" presId="urn:microsoft.com/office/officeart/2005/8/layout/orgChart1"/>
    <dgm:cxn modelId="{713574A7-02A6-4D9A-9679-7BE71B62341A}" type="presParOf" srcId="{B150945B-57E2-4E62-888C-D5656A26F163}" destId="{58261E1F-26D7-489A-89DA-C87508172521}" srcOrd="1" destOrd="0" presId="urn:microsoft.com/office/officeart/2005/8/layout/orgChart1"/>
    <dgm:cxn modelId="{80F7E561-0257-4708-93C3-B055694A7DA4}" type="presParOf" srcId="{887D24EA-E226-451D-AC65-F0276E03618A}" destId="{6AABC992-732E-4668-A8A3-35D50B6D5D3F}" srcOrd="1" destOrd="0" presId="urn:microsoft.com/office/officeart/2005/8/layout/orgChart1"/>
    <dgm:cxn modelId="{74034ACE-6DA5-483D-A865-D3F463FAB9B5}" type="presParOf" srcId="{887D24EA-E226-451D-AC65-F0276E03618A}" destId="{C4174346-453E-4E3D-8D9D-E05BEB245287}" srcOrd="2" destOrd="0" presId="urn:microsoft.com/office/officeart/2005/8/layout/orgChart1"/>
    <dgm:cxn modelId="{CE50F905-8EE9-424E-A766-0855A03D4308}" type="presParOf" srcId="{A981C163-843D-41C7-9315-8D67B318E0F0}" destId="{051CA7EF-8D8E-482D-9AB3-8EE2E06D22AF}" srcOrd="2" destOrd="0" presId="urn:microsoft.com/office/officeart/2005/8/layout/orgChart1"/>
    <dgm:cxn modelId="{A57ED782-0760-491E-9038-979150B675A9}" type="presParOf" srcId="{A981C163-843D-41C7-9315-8D67B318E0F0}" destId="{2D575C4B-6C96-4F1D-8A4E-068DA5EA6DD7}" srcOrd="3" destOrd="0" presId="urn:microsoft.com/office/officeart/2005/8/layout/orgChart1"/>
    <dgm:cxn modelId="{287F4655-8FB0-49A5-AAFF-66168C9A334A}" type="presParOf" srcId="{2D575C4B-6C96-4F1D-8A4E-068DA5EA6DD7}" destId="{399D5096-A8AF-4D6E-BD8F-6C19BD4A5A64}" srcOrd="0" destOrd="0" presId="urn:microsoft.com/office/officeart/2005/8/layout/orgChart1"/>
    <dgm:cxn modelId="{5C3BA691-E2DE-4F6D-BD42-B20617CBEEB9}" type="presParOf" srcId="{399D5096-A8AF-4D6E-BD8F-6C19BD4A5A64}" destId="{1D64FE2F-7BB7-4E7A-B6F9-784D60F09962}" srcOrd="0" destOrd="0" presId="urn:microsoft.com/office/officeart/2005/8/layout/orgChart1"/>
    <dgm:cxn modelId="{7BEE2116-CBC2-4871-9360-D48E43112B1C}" type="presParOf" srcId="{399D5096-A8AF-4D6E-BD8F-6C19BD4A5A64}" destId="{AEF232E1-6333-468E-9E07-E4EFA9BBE8C1}" srcOrd="1" destOrd="0" presId="urn:microsoft.com/office/officeart/2005/8/layout/orgChart1"/>
    <dgm:cxn modelId="{50DA9AC7-8FA2-4C7A-8380-D5D794EA75CB}" type="presParOf" srcId="{2D575C4B-6C96-4F1D-8A4E-068DA5EA6DD7}" destId="{D5607651-94D9-4B97-AB2A-F3DEDF58E1B6}" srcOrd="1" destOrd="0" presId="urn:microsoft.com/office/officeart/2005/8/layout/orgChart1"/>
    <dgm:cxn modelId="{20617AF0-8682-4000-A8F5-F27457682869}" type="presParOf" srcId="{2D575C4B-6C96-4F1D-8A4E-068DA5EA6DD7}" destId="{5C04F8B0-5437-471E-8FD3-889259A36473}" srcOrd="2" destOrd="0" presId="urn:microsoft.com/office/officeart/2005/8/layout/orgChart1"/>
    <dgm:cxn modelId="{499CC8E9-4DEF-41E0-BB6D-08346CFCD828}" type="presParOf" srcId="{81B7EA85-BB3B-461B-8872-9A47EDB4F718}" destId="{D544372D-2BE8-4FA1-8C37-6A85AE21EFD9}" srcOrd="2" destOrd="0" presId="urn:microsoft.com/office/officeart/2005/8/layout/orgChart1"/>
    <dgm:cxn modelId="{8AE192ED-12E0-4A0E-AF94-A32CA95B4507}" type="presParOf" srcId="{82F19318-2CA3-44C7-9E4E-0846BD9F6D64}" destId="{B650BE10-6270-498D-B733-5CCF2E133F27}" srcOrd="10" destOrd="0" presId="urn:microsoft.com/office/officeart/2005/8/layout/orgChart1"/>
    <dgm:cxn modelId="{74F03B06-CB76-4364-9D93-49413F262B75}" type="presParOf" srcId="{82F19318-2CA3-44C7-9E4E-0846BD9F6D64}" destId="{25E30340-FADD-4B51-8CC9-41483FC7656A}" srcOrd="11" destOrd="0" presId="urn:microsoft.com/office/officeart/2005/8/layout/orgChart1"/>
    <dgm:cxn modelId="{70F102EF-3D1C-40CE-91B4-1A86441A02F0}" type="presParOf" srcId="{25E30340-FADD-4B51-8CC9-41483FC7656A}" destId="{4DD2CE4E-70C9-42CC-AF3C-2F7786875459}" srcOrd="0" destOrd="0" presId="urn:microsoft.com/office/officeart/2005/8/layout/orgChart1"/>
    <dgm:cxn modelId="{95C873EA-E149-4D62-8D58-28EDFFF66388}" type="presParOf" srcId="{4DD2CE4E-70C9-42CC-AF3C-2F7786875459}" destId="{B41B22FA-95FA-46D8-BAEE-E1494ECB2F3C}" srcOrd="0" destOrd="0" presId="urn:microsoft.com/office/officeart/2005/8/layout/orgChart1"/>
    <dgm:cxn modelId="{3D1D8BAA-ABC7-4EB7-982A-D531733ADBDF}" type="presParOf" srcId="{4DD2CE4E-70C9-42CC-AF3C-2F7786875459}" destId="{4075A479-7200-4B08-91F5-2D67094D3230}" srcOrd="1" destOrd="0" presId="urn:microsoft.com/office/officeart/2005/8/layout/orgChart1"/>
    <dgm:cxn modelId="{8A5A8D89-291D-48F3-9B79-B934044FFA20}" type="presParOf" srcId="{25E30340-FADD-4B51-8CC9-41483FC7656A}" destId="{D206B632-E146-4B23-A543-3F4DA6E83CCC}" srcOrd="1" destOrd="0" presId="urn:microsoft.com/office/officeart/2005/8/layout/orgChart1"/>
    <dgm:cxn modelId="{855B58DE-5F85-4EFD-9738-FA06A02086C2}" type="presParOf" srcId="{D206B632-E146-4B23-A543-3F4DA6E83CCC}" destId="{5E53ECBD-1E65-4542-B4C0-BA675F4DA2BF}" srcOrd="0" destOrd="0" presId="urn:microsoft.com/office/officeart/2005/8/layout/orgChart1"/>
    <dgm:cxn modelId="{2EDB8E3D-0FEA-47DA-A91A-529F3B7F2EFD}" type="presParOf" srcId="{D206B632-E146-4B23-A543-3F4DA6E83CCC}" destId="{D16AFAB9-453F-4DFF-AD84-46215AAF5994}" srcOrd="1" destOrd="0" presId="urn:microsoft.com/office/officeart/2005/8/layout/orgChart1"/>
    <dgm:cxn modelId="{56602C90-2B00-4741-9B7D-160DE1863E5F}" type="presParOf" srcId="{D16AFAB9-453F-4DFF-AD84-46215AAF5994}" destId="{48E61B0A-1584-40DE-AE6B-6D3887F06BD3}" srcOrd="0" destOrd="0" presId="urn:microsoft.com/office/officeart/2005/8/layout/orgChart1"/>
    <dgm:cxn modelId="{EE4733C1-B416-47FC-B39F-A44525C01964}" type="presParOf" srcId="{48E61B0A-1584-40DE-AE6B-6D3887F06BD3}" destId="{A35ED614-FEEC-4D54-8788-3E3D003FAD01}" srcOrd="0" destOrd="0" presId="urn:microsoft.com/office/officeart/2005/8/layout/orgChart1"/>
    <dgm:cxn modelId="{EDEE04D8-BD83-4A41-908E-3B7A3205981F}" type="presParOf" srcId="{48E61B0A-1584-40DE-AE6B-6D3887F06BD3}" destId="{9B9C78D7-E853-46D4-8312-4B202833BEC7}" srcOrd="1" destOrd="0" presId="urn:microsoft.com/office/officeart/2005/8/layout/orgChart1"/>
    <dgm:cxn modelId="{C0806A54-7452-47B2-B21D-32EF6AB75860}" type="presParOf" srcId="{D16AFAB9-453F-4DFF-AD84-46215AAF5994}" destId="{D0443088-010F-4E29-B0BC-75BC19C74FDA}" srcOrd="1" destOrd="0" presId="urn:microsoft.com/office/officeart/2005/8/layout/orgChart1"/>
    <dgm:cxn modelId="{B008DEF7-4377-4113-8AB4-9481D2DC92FC}" type="presParOf" srcId="{D16AFAB9-453F-4DFF-AD84-46215AAF5994}" destId="{1CD40F19-DD9C-4F8B-B7C4-B0E7F8136FB5}" srcOrd="2" destOrd="0" presId="urn:microsoft.com/office/officeart/2005/8/layout/orgChart1"/>
    <dgm:cxn modelId="{BE338B95-46EF-4354-9897-B1A47CC2E2CB}" type="presParOf" srcId="{D206B632-E146-4B23-A543-3F4DA6E83CCC}" destId="{D86796A3-0D59-40B3-AB04-F81C3D16C69E}" srcOrd="2" destOrd="0" presId="urn:microsoft.com/office/officeart/2005/8/layout/orgChart1"/>
    <dgm:cxn modelId="{CD0AF26F-895F-41F9-8B93-1F6BC38405F7}" type="presParOf" srcId="{D206B632-E146-4B23-A543-3F4DA6E83CCC}" destId="{4B4E9B91-0629-4414-B71E-67C6C7EA624E}" srcOrd="3" destOrd="0" presId="urn:microsoft.com/office/officeart/2005/8/layout/orgChart1"/>
    <dgm:cxn modelId="{D009F18C-E99C-4211-8261-89AC1456E4E1}" type="presParOf" srcId="{4B4E9B91-0629-4414-B71E-67C6C7EA624E}" destId="{5D9BC13B-753E-444B-A258-DA52E3F2C217}" srcOrd="0" destOrd="0" presId="urn:microsoft.com/office/officeart/2005/8/layout/orgChart1"/>
    <dgm:cxn modelId="{FB404F74-07C6-459B-AB85-681DD9ADBF3B}" type="presParOf" srcId="{5D9BC13B-753E-444B-A258-DA52E3F2C217}" destId="{6CF2041C-AB47-4387-A5F2-F9646D747AF3}" srcOrd="0" destOrd="0" presId="urn:microsoft.com/office/officeart/2005/8/layout/orgChart1"/>
    <dgm:cxn modelId="{3CEEAD1B-DE23-44F0-A988-52725076BE65}" type="presParOf" srcId="{5D9BC13B-753E-444B-A258-DA52E3F2C217}" destId="{76103D37-6EC2-4898-863F-2D1895885299}" srcOrd="1" destOrd="0" presId="urn:microsoft.com/office/officeart/2005/8/layout/orgChart1"/>
    <dgm:cxn modelId="{6F5F36CA-3E22-4637-90AF-FE7CA2186BDF}" type="presParOf" srcId="{4B4E9B91-0629-4414-B71E-67C6C7EA624E}" destId="{BBF09FD9-6E8F-4C08-B781-D6B3B2EA16E5}" srcOrd="1" destOrd="0" presId="urn:microsoft.com/office/officeart/2005/8/layout/orgChart1"/>
    <dgm:cxn modelId="{5056EE21-7679-45ED-B929-E14BDF2CF429}" type="presParOf" srcId="{4B4E9B91-0629-4414-B71E-67C6C7EA624E}" destId="{E40B9F1E-9D15-4530-963C-B9322F2DAF87}" srcOrd="2" destOrd="0" presId="urn:microsoft.com/office/officeart/2005/8/layout/orgChart1"/>
    <dgm:cxn modelId="{3AEB00BC-32B5-425D-A783-C5C2A01848AB}" type="presParOf" srcId="{D206B632-E146-4B23-A543-3F4DA6E83CCC}" destId="{388A176B-F3B2-47A0-BAE8-6E0BB59E3619}" srcOrd="4" destOrd="0" presId="urn:microsoft.com/office/officeart/2005/8/layout/orgChart1"/>
    <dgm:cxn modelId="{927040FD-F9BA-43CE-B0E1-C9120505219E}" type="presParOf" srcId="{D206B632-E146-4B23-A543-3F4DA6E83CCC}" destId="{6BC099AF-1D36-434C-A51A-2D3032C4A2AC}" srcOrd="5" destOrd="0" presId="urn:microsoft.com/office/officeart/2005/8/layout/orgChart1"/>
    <dgm:cxn modelId="{4887D5E9-7EC4-4448-A958-A0CBBFCA3413}" type="presParOf" srcId="{6BC099AF-1D36-434C-A51A-2D3032C4A2AC}" destId="{53E81895-58ED-4C63-9815-281FCF524A33}" srcOrd="0" destOrd="0" presId="urn:microsoft.com/office/officeart/2005/8/layout/orgChart1"/>
    <dgm:cxn modelId="{9F506BFC-32A9-4113-90DD-D2EA389DB9E5}" type="presParOf" srcId="{53E81895-58ED-4C63-9815-281FCF524A33}" destId="{75AC8EBE-182A-4843-965B-59FADA3155E3}" srcOrd="0" destOrd="0" presId="urn:microsoft.com/office/officeart/2005/8/layout/orgChart1"/>
    <dgm:cxn modelId="{F9C121CF-8A31-4C23-B37D-EA26002115EF}" type="presParOf" srcId="{53E81895-58ED-4C63-9815-281FCF524A33}" destId="{2E1D2ECF-54AF-4925-8752-5C3B59341827}" srcOrd="1" destOrd="0" presId="urn:microsoft.com/office/officeart/2005/8/layout/orgChart1"/>
    <dgm:cxn modelId="{3CC85069-C01E-419D-824B-8B691F1F68B7}" type="presParOf" srcId="{6BC099AF-1D36-434C-A51A-2D3032C4A2AC}" destId="{127801E1-F3A0-4B9E-9310-359C2567896C}" srcOrd="1" destOrd="0" presId="urn:microsoft.com/office/officeart/2005/8/layout/orgChart1"/>
    <dgm:cxn modelId="{B16F5202-44AC-4899-AC6E-4D4BF9E3402A}" type="presParOf" srcId="{6BC099AF-1D36-434C-A51A-2D3032C4A2AC}" destId="{5815FC8F-ED8C-415F-9F89-87EA46F8F489}" srcOrd="2" destOrd="0" presId="urn:microsoft.com/office/officeart/2005/8/layout/orgChart1"/>
    <dgm:cxn modelId="{F5FBB2A7-E90F-4A6D-B1C8-01422B36D56B}" type="presParOf" srcId="{25E30340-FADD-4B51-8CC9-41483FC7656A}" destId="{7F5D3E3D-9810-4506-9381-1CA26F4C59F6}" srcOrd="2" destOrd="0" presId="urn:microsoft.com/office/officeart/2005/8/layout/orgChart1"/>
    <dgm:cxn modelId="{412BA282-C9A8-4B4D-A3BB-7AE928C5F1EF}" type="presParOf" srcId="{8BA1623F-6E97-4964-8BBC-9114C98EBA3A}" destId="{5DE50896-480F-4889-BB38-72E2638E65B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95A73F-D924-471B-AB96-EEC7215656B4}" type="doc">
      <dgm:prSet loTypeId="urn:microsoft.com/office/officeart/2009/layout/CirclePictureHierarchy" loCatId="picture" qsTypeId="urn:microsoft.com/office/officeart/2005/8/quickstyle/simple1" qsCatId="simple" csTypeId="urn:microsoft.com/office/officeart/2005/8/colors/accent1_2" csCatId="accent1" phldr="1"/>
      <dgm:spPr/>
      <dgm:t>
        <a:bodyPr/>
        <a:lstStyle/>
        <a:p>
          <a:endParaRPr lang="LID4096"/>
        </a:p>
      </dgm:t>
    </dgm:pt>
    <dgm:pt modelId="{1B5A943A-292A-4160-8E12-3ABFAED1BC26}">
      <dgm:prSet phldrT="[Text]"/>
      <dgm:spPr/>
      <dgm:t>
        <a:bodyPr/>
        <a:lstStyle/>
        <a:p>
          <a:pPr algn="ctr"/>
          <a:r>
            <a:rPr lang="en-GB" dirty="0"/>
            <a:t>Validating the functional requirements</a:t>
          </a:r>
          <a:endParaRPr lang="LID4096" dirty="0"/>
        </a:p>
      </dgm:t>
    </dgm:pt>
    <dgm:pt modelId="{14E07EDC-DC76-4F36-8D16-E23A8C657E77}" type="parTrans" cxnId="{EBAD3D7A-85E6-4974-9F6F-68913C67DC9F}">
      <dgm:prSet/>
      <dgm:spPr/>
      <dgm:t>
        <a:bodyPr/>
        <a:lstStyle/>
        <a:p>
          <a:pPr algn="ctr"/>
          <a:endParaRPr lang="LID4096"/>
        </a:p>
      </dgm:t>
    </dgm:pt>
    <dgm:pt modelId="{15139518-247F-4F60-AD84-831E6B39A914}" type="sibTrans" cxnId="{EBAD3D7A-85E6-4974-9F6F-68913C67DC9F}">
      <dgm:prSet/>
      <dgm:spPr/>
      <dgm:t>
        <a:bodyPr/>
        <a:lstStyle/>
        <a:p>
          <a:pPr algn="ctr"/>
          <a:endParaRPr lang="LID4096"/>
        </a:p>
      </dgm:t>
    </dgm:pt>
    <dgm:pt modelId="{8BDD04D7-2F40-4E26-B8CE-3E807D48764D}">
      <dgm:prSet phldrT="[Text]"/>
      <dgm:spPr/>
      <dgm:t>
        <a:bodyPr/>
        <a:lstStyle/>
        <a:p>
          <a:pPr algn="ctr"/>
          <a:r>
            <a:rPr lang="en-GB" dirty="0"/>
            <a:t>Real-world scenarios</a:t>
          </a:r>
          <a:endParaRPr lang="LID4096" dirty="0"/>
        </a:p>
      </dgm:t>
    </dgm:pt>
    <dgm:pt modelId="{87E810C3-6DA4-402F-9095-B54B8C4CDFA2}" type="parTrans" cxnId="{661E4AED-64FB-4F38-A9B8-266DF28661B5}">
      <dgm:prSet/>
      <dgm:spPr/>
      <dgm:t>
        <a:bodyPr/>
        <a:lstStyle/>
        <a:p>
          <a:pPr algn="ctr"/>
          <a:endParaRPr lang="LID4096"/>
        </a:p>
      </dgm:t>
    </dgm:pt>
    <dgm:pt modelId="{A09D9E97-5BE8-4237-8E80-54FB2692C28C}" type="sibTrans" cxnId="{661E4AED-64FB-4F38-A9B8-266DF28661B5}">
      <dgm:prSet/>
      <dgm:spPr/>
      <dgm:t>
        <a:bodyPr/>
        <a:lstStyle/>
        <a:p>
          <a:pPr algn="ctr"/>
          <a:endParaRPr lang="LID4096"/>
        </a:p>
      </dgm:t>
    </dgm:pt>
    <dgm:pt modelId="{F9C1623E-53E5-4A93-8C5B-0F330B8FE75A}">
      <dgm:prSet phldrT="[Text]"/>
      <dgm:spPr/>
      <dgm:t>
        <a:bodyPr/>
        <a:lstStyle/>
        <a:p>
          <a:pPr algn="ctr"/>
          <a:r>
            <a:rPr lang="en-GB" dirty="0"/>
            <a:t>Comparison to human referees</a:t>
          </a:r>
          <a:endParaRPr lang="LID4096" dirty="0"/>
        </a:p>
      </dgm:t>
    </dgm:pt>
    <dgm:pt modelId="{CD365388-4659-4CE9-BA3A-84FB6E96D998}" type="parTrans" cxnId="{1203CE36-F432-42D0-98C3-0C902806A493}">
      <dgm:prSet/>
      <dgm:spPr/>
      <dgm:t>
        <a:bodyPr/>
        <a:lstStyle/>
        <a:p>
          <a:pPr algn="ctr"/>
          <a:endParaRPr lang="LID4096"/>
        </a:p>
      </dgm:t>
    </dgm:pt>
    <dgm:pt modelId="{8DA904C0-DFB6-4FB0-90FC-832E91D18DC1}" type="sibTrans" cxnId="{1203CE36-F432-42D0-98C3-0C902806A493}">
      <dgm:prSet/>
      <dgm:spPr/>
      <dgm:t>
        <a:bodyPr/>
        <a:lstStyle/>
        <a:p>
          <a:pPr algn="ctr"/>
          <a:endParaRPr lang="LID4096"/>
        </a:p>
      </dgm:t>
    </dgm:pt>
    <dgm:pt modelId="{A93BC436-FDCB-4B05-9368-2666BDF2418E}">
      <dgm:prSet phldrT="[Text]"/>
      <dgm:spPr/>
      <dgm:t>
        <a:bodyPr/>
        <a:lstStyle/>
        <a:p>
          <a:pPr algn="ctr"/>
          <a:r>
            <a:rPr lang="en-GB" dirty="0"/>
            <a:t>Ground truth</a:t>
          </a:r>
          <a:endParaRPr lang="LID4096" dirty="0"/>
        </a:p>
      </dgm:t>
    </dgm:pt>
    <dgm:pt modelId="{FF3C96F3-AAEB-49D6-9923-DCAAEF262A2B}" type="parTrans" cxnId="{CAF63D4F-7161-463B-94C9-4CA91B5F8A85}">
      <dgm:prSet/>
      <dgm:spPr/>
      <dgm:t>
        <a:bodyPr/>
        <a:lstStyle/>
        <a:p>
          <a:pPr algn="ctr"/>
          <a:endParaRPr lang="LID4096"/>
        </a:p>
      </dgm:t>
    </dgm:pt>
    <dgm:pt modelId="{300F1044-2953-4C72-AF1A-18A1E1B0270D}" type="sibTrans" cxnId="{CAF63D4F-7161-463B-94C9-4CA91B5F8A85}">
      <dgm:prSet/>
      <dgm:spPr/>
      <dgm:t>
        <a:bodyPr/>
        <a:lstStyle/>
        <a:p>
          <a:pPr algn="ctr"/>
          <a:endParaRPr lang="LID4096"/>
        </a:p>
      </dgm:t>
    </dgm:pt>
    <dgm:pt modelId="{5A5F2AD2-E893-47AE-9F2F-CE9FA6E2390B}">
      <dgm:prSet phldrT="[Text]"/>
      <dgm:spPr/>
      <dgm:t>
        <a:bodyPr/>
        <a:lstStyle/>
        <a:p>
          <a:pPr algn="ctr"/>
          <a:r>
            <a:rPr lang="en-GB" dirty="0"/>
            <a:t>Statistical Analysis</a:t>
          </a:r>
          <a:endParaRPr lang="LID4096" dirty="0"/>
        </a:p>
      </dgm:t>
    </dgm:pt>
    <dgm:pt modelId="{0FA4F09F-DB14-47CD-875D-8D36D7F397DE}" type="parTrans" cxnId="{FA904A7B-30F0-4A5A-8D29-F749710EECE4}">
      <dgm:prSet/>
      <dgm:spPr/>
      <dgm:t>
        <a:bodyPr/>
        <a:lstStyle/>
        <a:p>
          <a:pPr algn="ctr"/>
          <a:endParaRPr lang="LID4096"/>
        </a:p>
      </dgm:t>
    </dgm:pt>
    <dgm:pt modelId="{F5A8A7CF-F37E-4EB2-ACAD-BB7BA1E812F2}" type="sibTrans" cxnId="{FA904A7B-30F0-4A5A-8D29-F749710EECE4}">
      <dgm:prSet/>
      <dgm:spPr/>
      <dgm:t>
        <a:bodyPr/>
        <a:lstStyle/>
        <a:p>
          <a:pPr algn="ctr"/>
          <a:endParaRPr lang="LID4096"/>
        </a:p>
      </dgm:t>
    </dgm:pt>
    <dgm:pt modelId="{BFFD71E0-7A95-4276-9CD7-EDA4211185B9}" type="pres">
      <dgm:prSet presAssocID="{B795A73F-D924-471B-AB96-EEC7215656B4}" presName="hierChild1" presStyleCnt="0">
        <dgm:presLayoutVars>
          <dgm:chPref val="1"/>
          <dgm:dir/>
          <dgm:animOne val="branch"/>
          <dgm:animLvl val="lvl"/>
          <dgm:resizeHandles/>
        </dgm:presLayoutVars>
      </dgm:prSet>
      <dgm:spPr/>
    </dgm:pt>
    <dgm:pt modelId="{CCA2BB7D-2386-4E0A-8249-2C66E695552C}" type="pres">
      <dgm:prSet presAssocID="{1B5A943A-292A-4160-8E12-3ABFAED1BC26}" presName="hierRoot1" presStyleCnt="0"/>
      <dgm:spPr/>
    </dgm:pt>
    <dgm:pt modelId="{4F03C873-33F7-493B-B446-844AC3DE16C9}" type="pres">
      <dgm:prSet presAssocID="{1B5A943A-292A-4160-8E12-3ABFAED1BC26}" presName="composite" presStyleCnt="0"/>
      <dgm:spPr/>
    </dgm:pt>
    <dgm:pt modelId="{4F046A27-A8EA-49BD-8D62-8F39164BCF8C}" type="pres">
      <dgm:prSet presAssocID="{1B5A943A-292A-4160-8E12-3ABFAED1BC26}" presName="image" presStyleLbl="node0"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lipboard Mixed with solid fill"/>
        </a:ext>
      </dgm:extLst>
    </dgm:pt>
    <dgm:pt modelId="{3C91E54B-0314-4B9E-B96F-2B88F3254373}" type="pres">
      <dgm:prSet presAssocID="{1B5A943A-292A-4160-8E12-3ABFAED1BC26}" presName="text" presStyleLbl="revTx" presStyleIdx="0" presStyleCnt="5">
        <dgm:presLayoutVars>
          <dgm:chPref val="3"/>
        </dgm:presLayoutVars>
      </dgm:prSet>
      <dgm:spPr/>
    </dgm:pt>
    <dgm:pt modelId="{5EE872F0-91A5-46BC-8910-E9A0E0C2CDAD}" type="pres">
      <dgm:prSet presAssocID="{1B5A943A-292A-4160-8E12-3ABFAED1BC26}" presName="hierChild2" presStyleCnt="0"/>
      <dgm:spPr/>
    </dgm:pt>
    <dgm:pt modelId="{01C0F4A3-E2F5-439A-BEE5-B20763F5808B}" type="pres">
      <dgm:prSet presAssocID="{87E810C3-6DA4-402F-9095-B54B8C4CDFA2}" presName="Name10" presStyleLbl="parChTrans1D2" presStyleIdx="0" presStyleCnt="2"/>
      <dgm:spPr/>
    </dgm:pt>
    <dgm:pt modelId="{EFF58EB5-71CB-4A06-B8CE-2712626D710B}" type="pres">
      <dgm:prSet presAssocID="{8BDD04D7-2F40-4E26-B8CE-3E807D48764D}" presName="hierRoot2" presStyleCnt="0"/>
      <dgm:spPr/>
    </dgm:pt>
    <dgm:pt modelId="{C9B9D332-2CF8-4483-A8EB-AFF715CCE865}" type="pres">
      <dgm:prSet presAssocID="{8BDD04D7-2F40-4E26-B8CE-3E807D48764D}" presName="composite2" presStyleCnt="0"/>
      <dgm:spPr/>
    </dgm:pt>
    <dgm:pt modelId="{7D947B30-F4BC-42EA-8860-D719B4514A9E}" type="pres">
      <dgm:prSet presAssocID="{8BDD04D7-2F40-4E26-B8CE-3E807D48764D}" presName="image2" presStyleLbl="node2" presStyleIdx="0"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occer with solid fill"/>
        </a:ext>
      </dgm:extLst>
    </dgm:pt>
    <dgm:pt modelId="{E79BEF83-C689-4DAD-98EB-86FA4DB5B1BB}" type="pres">
      <dgm:prSet presAssocID="{8BDD04D7-2F40-4E26-B8CE-3E807D48764D}" presName="text2" presStyleLbl="revTx" presStyleIdx="1" presStyleCnt="5">
        <dgm:presLayoutVars>
          <dgm:chPref val="3"/>
        </dgm:presLayoutVars>
      </dgm:prSet>
      <dgm:spPr/>
    </dgm:pt>
    <dgm:pt modelId="{7FFD0ECF-2F33-43D0-BB03-C054EE50C374}" type="pres">
      <dgm:prSet presAssocID="{8BDD04D7-2F40-4E26-B8CE-3E807D48764D}" presName="hierChild3" presStyleCnt="0"/>
      <dgm:spPr/>
    </dgm:pt>
    <dgm:pt modelId="{5EE0E60E-7159-46E9-A6C7-66E349217C96}" type="pres">
      <dgm:prSet presAssocID="{CD365388-4659-4CE9-BA3A-84FB6E96D998}" presName="Name10" presStyleLbl="parChTrans1D2" presStyleIdx="1" presStyleCnt="2"/>
      <dgm:spPr/>
    </dgm:pt>
    <dgm:pt modelId="{11C47AB9-FFBD-463C-9BE4-650E40B3AB66}" type="pres">
      <dgm:prSet presAssocID="{F9C1623E-53E5-4A93-8C5B-0F330B8FE75A}" presName="hierRoot2" presStyleCnt="0"/>
      <dgm:spPr/>
    </dgm:pt>
    <dgm:pt modelId="{5E22971C-F398-4B3C-BD96-B0D7A7FC708B}" type="pres">
      <dgm:prSet presAssocID="{F9C1623E-53E5-4A93-8C5B-0F330B8FE75A}" presName="composite2" presStyleCnt="0"/>
      <dgm:spPr/>
    </dgm:pt>
    <dgm:pt modelId="{45AAEA7D-3EB0-46B6-98EE-C3F541D77689}" type="pres">
      <dgm:prSet presAssocID="{F9C1623E-53E5-4A93-8C5B-0F330B8FE75A}" presName="image2" presStyleLbl="node2" presStyleIdx="1" presStyleCnt="2"/>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Weights Uneven with solid fill"/>
        </a:ext>
      </dgm:extLst>
    </dgm:pt>
    <dgm:pt modelId="{4F69378B-25E2-4A89-9CD9-7F6E221E6B9F}" type="pres">
      <dgm:prSet presAssocID="{F9C1623E-53E5-4A93-8C5B-0F330B8FE75A}" presName="text2" presStyleLbl="revTx" presStyleIdx="2" presStyleCnt="5">
        <dgm:presLayoutVars>
          <dgm:chPref val="3"/>
        </dgm:presLayoutVars>
      </dgm:prSet>
      <dgm:spPr/>
    </dgm:pt>
    <dgm:pt modelId="{B0078167-CE95-4C57-8036-9D4E15D98320}" type="pres">
      <dgm:prSet presAssocID="{F9C1623E-53E5-4A93-8C5B-0F330B8FE75A}" presName="hierChild3" presStyleCnt="0"/>
      <dgm:spPr/>
    </dgm:pt>
    <dgm:pt modelId="{2C3E2840-9A64-4774-AED5-95F654336137}" type="pres">
      <dgm:prSet presAssocID="{0FA4F09F-DB14-47CD-875D-8D36D7F397DE}" presName="Name17" presStyleLbl="parChTrans1D3" presStyleIdx="0" presStyleCnt="2"/>
      <dgm:spPr/>
    </dgm:pt>
    <dgm:pt modelId="{F9B851E5-4D0D-4826-B025-F5CA64E6CF17}" type="pres">
      <dgm:prSet presAssocID="{5A5F2AD2-E893-47AE-9F2F-CE9FA6E2390B}" presName="hierRoot3" presStyleCnt="0"/>
      <dgm:spPr/>
    </dgm:pt>
    <dgm:pt modelId="{339050C6-B348-4C49-A078-123BB65369B8}" type="pres">
      <dgm:prSet presAssocID="{5A5F2AD2-E893-47AE-9F2F-CE9FA6E2390B}" presName="composite3" presStyleCnt="0"/>
      <dgm:spPr/>
    </dgm:pt>
    <dgm:pt modelId="{012244AF-CC52-46A6-A142-3AA1E769E3B1}" type="pres">
      <dgm:prSet presAssocID="{5A5F2AD2-E893-47AE-9F2F-CE9FA6E2390B}" presName="image3" presStyleLbl="node3" presStyleIdx="0" presStyleCnt="2"/>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Statistics with solid fill"/>
        </a:ext>
      </dgm:extLst>
    </dgm:pt>
    <dgm:pt modelId="{C139A365-E908-43E0-9567-915C845423AF}" type="pres">
      <dgm:prSet presAssocID="{5A5F2AD2-E893-47AE-9F2F-CE9FA6E2390B}" presName="text3" presStyleLbl="revTx" presStyleIdx="3" presStyleCnt="5">
        <dgm:presLayoutVars>
          <dgm:chPref val="3"/>
        </dgm:presLayoutVars>
      </dgm:prSet>
      <dgm:spPr/>
    </dgm:pt>
    <dgm:pt modelId="{111CCC00-D54B-430D-8941-5BBF30A5DCCD}" type="pres">
      <dgm:prSet presAssocID="{5A5F2AD2-E893-47AE-9F2F-CE9FA6E2390B}" presName="hierChild4" presStyleCnt="0"/>
      <dgm:spPr/>
    </dgm:pt>
    <dgm:pt modelId="{7D4A1697-42DD-4D58-A4F9-E42B39819D38}" type="pres">
      <dgm:prSet presAssocID="{FF3C96F3-AAEB-49D6-9923-DCAAEF262A2B}" presName="Name17" presStyleLbl="parChTrans1D3" presStyleIdx="1" presStyleCnt="2"/>
      <dgm:spPr/>
    </dgm:pt>
    <dgm:pt modelId="{2DA54535-3FA3-4FEE-9D6F-7EAE86230222}" type="pres">
      <dgm:prSet presAssocID="{A93BC436-FDCB-4B05-9368-2666BDF2418E}" presName="hierRoot3" presStyleCnt="0"/>
      <dgm:spPr/>
    </dgm:pt>
    <dgm:pt modelId="{2756A777-5452-4517-B9F3-72B4B35117D2}" type="pres">
      <dgm:prSet presAssocID="{A93BC436-FDCB-4B05-9368-2666BDF2418E}" presName="composite3" presStyleCnt="0"/>
      <dgm:spPr/>
    </dgm:pt>
    <dgm:pt modelId="{22CDADCB-4E2F-4240-BB87-2B73E04FDF15}" type="pres">
      <dgm:prSet presAssocID="{A93BC436-FDCB-4B05-9368-2666BDF2418E}" presName="image3" presStyleLbl="node3" presStyleIdx="1" presStyleCnt="2"/>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Handshake with solid fill"/>
        </a:ext>
      </dgm:extLst>
    </dgm:pt>
    <dgm:pt modelId="{B33AF6BA-C5A9-4E2D-B58E-0088A18DD683}" type="pres">
      <dgm:prSet presAssocID="{A93BC436-FDCB-4B05-9368-2666BDF2418E}" presName="text3" presStyleLbl="revTx" presStyleIdx="4" presStyleCnt="5">
        <dgm:presLayoutVars>
          <dgm:chPref val="3"/>
        </dgm:presLayoutVars>
      </dgm:prSet>
      <dgm:spPr/>
    </dgm:pt>
    <dgm:pt modelId="{FF9AF118-01F1-44D5-BF17-B1AD8E437E27}" type="pres">
      <dgm:prSet presAssocID="{A93BC436-FDCB-4B05-9368-2666BDF2418E}" presName="hierChild4" presStyleCnt="0"/>
      <dgm:spPr/>
    </dgm:pt>
  </dgm:ptLst>
  <dgm:cxnLst>
    <dgm:cxn modelId="{29FB3808-2AAC-48CE-AD36-4B96B02CD294}" type="presOf" srcId="{A93BC436-FDCB-4B05-9368-2666BDF2418E}" destId="{B33AF6BA-C5A9-4E2D-B58E-0088A18DD683}" srcOrd="0" destOrd="0" presId="urn:microsoft.com/office/officeart/2009/layout/CirclePictureHierarchy"/>
    <dgm:cxn modelId="{4803CB0F-DE83-4A93-87B1-449F537281AA}" type="presOf" srcId="{B795A73F-D924-471B-AB96-EEC7215656B4}" destId="{BFFD71E0-7A95-4276-9CD7-EDA4211185B9}" srcOrd="0" destOrd="0" presId="urn:microsoft.com/office/officeart/2009/layout/CirclePictureHierarchy"/>
    <dgm:cxn modelId="{6D363712-DB1F-45DD-9306-1A0EDE09BAB5}" type="presOf" srcId="{87E810C3-6DA4-402F-9095-B54B8C4CDFA2}" destId="{01C0F4A3-E2F5-439A-BEE5-B20763F5808B}" srcOrd="0" destOrd="0" presId="urn:microsoft.com/office/officeart/2009/layout/CirclePictureHierarchy"/>
    <dgm:cxn modelId="{1203CE36-F432-42D0-98C3-0C902806A493}" srcId="{1B5A943A-292A-4160-8E12-3ABFAED1BC26}" destId="{F9C1623E-53E5-4A93-8C5B-0F330B8FE75A}" srcOrd="1" destOrd="0" parTransId="{CD365388-4659-4CE9-BA3A-84FB6E96D998}" sibTransId="{8DA904C0-DFB6-4FB0-90FC-832E91D18DC1}"/>
    <dgm:cxn modelId="{B141C166-5A16-4F9F-9C9B-225CC6F6CEB9}" type="presOf" srcId="{F9C1623E-53E5-4A93-8C5B-0F330B8FE75A}" destId="{4F69378B-25E2-4A89-9CD9-7F6E221E6B9F}" srcOrd="0" destOrd="0" presId="urn:microsoft.com/office/officeart/2009/layout/CirclePictureHierarchy"/>
    <dgm:cxn modelId="{62B9704B-C901-4A4E-A4C5-F045C4680F9F}" type="presOf" srcId="{FF3C96F3-AAEB-49D6-9923-DCAAEF262A2B}" destId="{7D4A1697-42DD-4D58-A4F9-E42B39819D38}" srcOrd="0" destOrd="0" presId="urn:microsoft.com/office/officeart/2009/layout/CirclePictureHierarchy"/>
    <dgm:cxn modelId="{CAF63D4F-7161-463B-94C9-4CA91B5F8A85}" srcId="{F9C1623E-53E5-4A93-8C5B-0F330B8FE75A}" destId="{A93BC436-FDCB-4B05-9368-2666BDF2418E}" srcOrd="1" destOrd="0" parTransId="{FF3C96F3-AAEB-49D6-9923-DCAAEF262A2B}" sibTransId="{300F1044-2953-4C72-AF1A-18A1E1B0270D}"/>
    <dgm:cxn modelId="{4E878956-6C53-4151-A60E-02C5051A50F2}" type="presOf" srcId="{5A5F2AD2-E893-47AE-9F2F-CE9FA6E2390B}" destId="{C139A365-E908-43E0-9567-915C845423AF}" srcOrd="0" destOrd="0" presId="urn:microsoft.com/office/officeart/2009/layout/CirclePictureHierarchy"/>
    <dgm:cxn modelId="{EBAD3D7A-85E6-4974-9F6F-68913C67DC9F}" srcId="{B795A73F-D924-471B-AB96-EEC7215656B4}" destId="{1B5A943A-292A-4160-8E12-3ABFAED1BC26}" srcOrd="0" destOrd="0" parTransId="{14E07EDC-DC76-4F36-8D16-E23A8C657E77}" sibTransId="{15139518-247F-4F60-AD84-831E6B39A914}"/>
    <dgm:cxn modelId="{FA904A7B-30F0-4A5A-8D29-F749710EECE4}" srcId="{F9C1623E-53E5-4A93-8C5B-0F330B8FE75A}" destId="{5A5F2AD2-E893-47AE-9F2F-CE9FA6E2390B}" srcOrd="0" destOrd="0" parTransId="{0FA4F09F-DB14-47CD-875D-8D36D7F397DE}" sibTransId="{F5A8A7CF-F37E-4EB2-ACAD-BB7BA1E812F2}"/>
    <dgm:cxn modelId="{F03C7D92-2A0D-4B2F-8C94-4525CDEA3B55}" type="presOf" srcId="{1B5A943A-292A-4160-8E12-3ABFAED1BC26}" destId="{3C91E54B-0314-4B9E-B96F-2B88F3254373}" srcOrd="0" destOrd="0" presId="urn:microsoft.com/office/officeart/2009/layout/CirclePictureHierarchy"/>
    <dgm:cxn modelId="{B3C7549B-C1D6-40CB-87B4-22432C9EA93E}" type="presOf" srcId="{8BDD04D7-2F40-4E26-B8CE-3E807D48764D}" destId="{E79BEF83-C689-4DAD-98EB-86FA4DB5B1BB}" srcOrd="0" destOrd="0" presId="urn:microsoft.com/office/officeart/2009/layout/CirclePictureHierarchy"/>
    <dgm:cxn modelId="{1DBDD3D3-AB1B-4060-A52C-255B418C106D}" type="presOf" srcId="{CD365388-4659-4CE9-BA3A-84FB6E96D998}" destId="{5EE0E60E-7159-46E9-A6C7-66E349217C96}" srcOrd="0" destOrd="0" presId="urn:microsoft.com/office/officeart/2009/layout/CirclePictureHierarchy"/>
    <dgm:cxn modelId="{71DDF0EC-767F-4A00-9732-F931D2CDBA37}" type="presOf" srcId="{0FA4F09F-DB14-47CD-875D-8D36D7F397DE}" destId="{2C3E2840-9A64-4774-AED5-95F654336137}" srcOrd="0" destOrd="0" presId="urn:microsoft.com/office/officeart/2009/layout/CirclePictureHierarchy"/>
    <dgm:cxn modelId="{661E4AED-64FB-4F38-A9B8-266DF28661B5}" srcId="{1B5A943A-292A-4160-8E12-3ABFAED1BC26}" destId="{8BDD04D7-2F40-4E26-B8CE-3E807D48764D}" srcOrd="0" destOrd="0" parTransId="{87E810C3-6DA4-402F-9095-B54B8C4CDFA2}" sibTransId="{A09D9E97-5BE8-4237-8E80-54FB2692C28C}"/>
    <dgm:cxn modelId="{38211E60-5C84-4406-8C60-0CE6A96652FF}" type="presParOf" srcId="{BFFD71E0-7A95-4276-9CD7-EDA4211185B9}" destId="{CCA2BB7D-2386-4E0A-8249-2C66E695552C}" srcOrd="0" destOrd="0" presId="urn:microsoft.com/office/officeart/2009/layout/CirclePictureHierarchy"/>
    <dgm:cxn modelId="{1FBC1376-B41A-46BE-9769-D34900BE6AA7}" type="presParOf" srcId="{CCA2BB7D-2386-4E0A-8249-2C66E695552C}" destId="{4F03C873-33F7-493B-B446-844AC3DE16C9}" srcOrd="0" destOrd="0" presId="urn:microsoft.com/office/officeart/2009/layout/CirclePictureHierarchy"/>
    <dgm:cxn modelId="{8A270105-2E62-4683-A09F-A825582857B1}" type="presParOf" srcId="{4F03C873-33F7-493B-B446-844AC3DE16C9}" destId="{4F046A27-A8EA-49BD-8D62-8F39164BCF8C}" srcOrd="0" destOrd="0" presId="urn:microsoft.com/office/officeart/2009/layout/CirclePictureHierarchy"/>
    <dgm:cxn modelId="{0F0F4E4F-2F65-4C1D-BEE1-6339F10E2D21}" type="presParOf" srcId="{4F03C873-33F7-493B-B446-844AC3DE16C9}" destId="{3C91E54B-0314-4B9E-B96F-2B88F3254373}" srcOrd="1" destOrd="0" presId="urn:microsoft.com/office/officeart/2009/layout/CirclePictureHierarchy"/>
    <dgm:cxn modelId="{9FB578AB-4B6B-47B4-B0B6-1DC9AFEEE78B}" type="presParOf" srcId="{CCA2BB7D-2386-4E0A-8249-2C66E695552C}" destId="{5EE872F0-91A5-46BC-8910-E9A0E0C2CDAD}" srcOrd="1" destOrd="0" presId="urn:microsoft.com/office/officeart/2009/layout/CirclePictureHierarchy"/>
    <dgm:cxn modelId="{52E93F52-7777-4B0A-BBEC-439D5E3D88FF}" type="presParOf" srcId="{5EE872F0-91A5-46BC-8910-E9A0E0C2CDAD}" destId="{01C0F4A3-E2F5-439A-BEE5-B20763F5808B}" srcOrd="0" destOrd="0" presId="urn:microsoft.com/office/officeart/2009/layout/CirclePictureHierarchy"/>
    <dgm:cxn modelId="{7EC9CA85-BCDD-4F74-98F2-6DACC1E4BA75}" type="presParOf" srcId="{5EE872F0-91A5-46BC-8910-E9A0E0C2CDAD}" destId="{EFF58EB5-71CB-4A06-B8CE-2712626D710B}" srcOrd="1" destOrd="0" presId="urn:microsoft.com/office/officeart/2009/layout/CirclePictureHierarchy"/>
    <dgm:cxn modelId="{E843D53F-29F9-49D6-AAEF-B80576F74600}" type="presParOf" srcId="{EFF58EB5-71CB-4A06-B8CE-2712626D710B}" destId="{C9B9D332-2CF8-4483-A8EB-AFF715CCE865}" srcOrd="0" destOrd="0" presId="urn:microsoft.com/office/officeart/2009/layout/CirclePictureHierarchy"/>
    <dgm:cxn modelId="{72C488AA-D4A4-410A-B351-0C908A39604A}" type="presParOf" srcId="{C9B9D332-2CF8-4483-A8EB-AFF715CCE865}" destId="{7D947B30-F4BC-42EA-8860-D719B4514A9E}" srcOrd="0" destOrd="0" presId="urn:microsoft.com/office/officeart/2009/layout/CirclePictureHierarchy"/>
    <dgm:cxn modelId="{8B3F5E0C-FFFB-4E01-8C99-D799B60DDFE9}" type="presParOf" srcId="{C9B9D332-2CF8-4483-A8EB-AFF715CCE865}" destId="{E79BEF83-C689-4DAD-98EB-86FA4DB5B1BB}" srcOrd="1" destOrd="0" presId="urn:microsoft.com/office/officeart/2009/layout/CirclePictureHierarchy"/>
    <dgm:cxn modelId="{5D955783-A8D6-454D-B523-9D7E542A87EA}" type="presParOf" srcId="{EFF58EB5-71CB-4A06-B8CE-2712626D710B}" destId="{7FFD0ECF-2F33-43D0-BB03-C054EE50C374}" srcOrd="1" destOrd="0" presId="urn:microsoft.com/office/officeart/2009/layout/CirclePictureHierarchy"/>
    <dgm:cxn modelId="{4213A9E5-010B-4412-8CDA-CB0F0D1FCF98}" type="presParOf" srcId="{5EE872F0-91A5-46BC-8910-E9A0E0C2CDAD}" destId="{5EE0E60E-7159-46E9-A6C7-66E349217C96}" srcOrd="2" destOrd="0" presId="urn:microsoft.com/office/officeart/2009/layout/CirclePictureHierarchy"/>
    <dgm:cxn modelId="{F5CD333D-BEA5-4214-932A-BBBE88DE0B1D}" type="presParOf" srcId="{5EE872F0-91A5-46BC-8910-E9A0E0C2CDAD}" destId="{11C47AB9-FFBD-463C-9BE4-650E40B3AB66}" srcOrd="3" destOrd="0" presId="urn:microsoft.com/office/officeart/2009/layout/CirclePictureHierarchy"/>
    <dgm:cxn modelId="{FB2D1D85-3260-4AF3-9924-0D5858DD65BC}" type="presParOf" srcId="{11C47AB9-FFBD-463C-9BE4-650E40B3AB66}" destId="{5E22971C-F398-4B3C-BD96-B0D7A7FC708B}" srcOrd="0" destOrd="0" presId="urn:microsoft.com/office/officeart/2009/layout/CirclePictureHierarchy"/>
    <dgm:cxn modelId="{B31D75E2-E058-408A-9FEF-573E697313A6}" type="presParOf" srcId="{5E22971C-F398-4B3C-BD96-B0D7A7FC708B}" destId="{45AAEA7D-3EB0-46B6-98EE-C3F541D77689}" srcOrd="0" destOrd="0" presId="urn:microsoft.com/office/officeart/2009/layout/CirclePictureHierarchy"/>
    <dgm:cxn modelId="{8AF33DDA-E295-4043-B56A-0E03E6EE7DF0}" type="presParOf" srcId="{5E22971C-F398-4B3C-BD96-B0D7A7FC708B}" destId="{4F69378B-25E2-4A89-9CD9-7F6E221E6B9F}" srcOrd="1" destOrd="0" presId="urn:microsoft.com/office/officeart/2009/layout/CirclePictureHierarchy"/>
    <dgm:cxn modelId="{1F5B7615-E333-4F1B-801A-159E3FE8FC70}" type="presParOf" srcId="{11C47AB9-FFBD-463C-9BE4-650E40B3AB66}" destId="{B0078167-CE95-4C57-8036-9D4E15D98320}" srcOrd="1" destOrd="0" presId="urn:microsoft.com/office/officeart/2009/layout/CirclePictureHierarchy"/>
    <dgm:cxn modelId="{F1EF64C7-B098-48FD-800D-7FF3F694F7D9}" type="presParOf" srcId="{B0078167-CE95-4C57-8036-9D4E15D98320}" destId="{2C3E2840-9A64-4774-AED5-95F654336137}" srcOrd="0" destOrd="0" presId="urn:microsoft.com/office/officeart/2009/layout/CirclePictureHierarchy"/>
    <dgm:cxn modelId="{298BC9C3-FC38-404E-93C0-4C8C329B7850}" type="presParOf" srcId="{B0078167-CE95-4C57-8036-9D4E15D98320}" destId="{F9B851E5-4D0D-4826-B025-F5CA64E6CF17}" srcOrd="1" destOrd="0" presId="urn:microsoft.com/office/officeart/2009/layout/CirclePictureHierarchy"/>
    <dgm:cxn modelId="{71C33687-1409-4175-8BEF-E2506BCFDFF8}" type="presParOf" srcId="{F9B851E5-4D0D-4826-B025-F5CA64E6CF17}" destId="{339050C6-B348-4C49-A078-123BB65369B8}" srcOrd="0" destOrd="0" presId="urn:microsoft.com/office/officeart/2009/layout/CirclePictureHierarchy"/>
    <dgm:cxn modelId="{FE2E7B9E-F325-46A8-A425-3CC7645C1A13}" type="presParOf" srcId="{339050C6-B348-4C49-A078-123BB65369B8}" destId="{012244AF-CC52-46A6-A142-3AA1E769E3B1}" srcOrd="0" destOrd="0" presId="urn:microsoft.com/office/officeart/2009/layout/CirclePictureHierarchy"/>
    <dgm:cxn modelId="{63A65977-BEE6-4CD8-BFCB-5373AFC8C6F9}" type="presParOf" srcId="{339050C6-B348-4C49-A078-123BB65369B8}" destId="{C139A365-E908-43E0-9567-915C845423AF}" srcOrd="1" destOrd="0" presId="urn:microsoft.com/office/officeart/2009/layout/CirclePictureHierarchy"/>
    <dgm:cxn modelId="{5CB45942-BC2C-4B8E-BB89-997B41BCBA8F}" type="presParOf" srcId="{F9B851E5-4D0D-4826-B025-F5CA64E6CF17}" destId="{111CCC00-D54B-430D-8941-5BBF30A5DCCD}" srcOrd="1" destOrd="0" presId="urn:microsoft.com/office/officeart/2009/layout/CirclePictureHierarchy"/>
    <dgm:cxn modelId="{66A78E7C-F49B-44CB-B9BB-395CBE4A9D7E}" type="presParOf" srcId="{B0078167-CE95-4C57-8036-9D4E15D98320}" destId="{7D4A1697-42DD-4D58-A4F9-E42B39819D38}" srcOrd="2" destOrd="0" presId="urn:microsoft.com/office/officeart/2009/layout/CirclePictureHierarchy"/>
    <dgm:cxn modelId="{1C078A2F-C53D-494F-AEAB-50B797A9CB56}" type="presParOf" srcId="{B0078167-CE95-4C57-8036-9D4E15D98320}" destId="{2DA54535-3FA3-4FEE-9D6F-7EAE86230222}" srcOrd="3" destOrd="0" presId="urn:microsoft.com/office/officeart/2009/layout/CirclePictureHierarchy"/>
    <dgm:cxn modelId="{DEA18425-98F5-46BA-B70A-FF58AA32B03B}" type="presParOf" srcId="{2DA54535-3FA3-4FEE-9D6F-7EAE86230222}" destId="{2756A777-5452-4517-B9F3-72B4B35117D2}" srcOrd="0" destOrd="0" presId="urn:microsoft.com/office/officeart/2009/layout/CirclePictureHierarchy"/>
    <dgm:cxn modelId="{ACCFFAA0-8B67-4EE9-BA6D-EE74122E03DA}" type="presParOf" srcId="{2756A777-5452-4517-B9F3-72B4B35117D2}" destId="{22CDADCB-4E2F-4240-BB87-2B73E04FDF15}" srcOrd="0" destOrd="0" presId="urn:microsoft.com/office/officeart/2009/layout/CirclePictureHierarchy"/>
    <dgm:cxn modelId="{65E25D33-DCE9-4B64-BF6D-EF8EE36C06C5}" type="presParOf" srcId="{2756A777-5452-4517-B9F3-72B4B35117D2}" destId="{B33AF6BA-C5A9-4E2D-B58E-0088A18DD683}" srcOrd="1" destOrd="0" presId="urn:microsoft.com/office/officeart/2009/layout/CirclePictureHierarchy"/>
    <dgm:cxn modelId="{D0C3B6B5-F862-4D10-9461-A39CEEFC10C3}" type="presParOf" srcId="{2DA54535-3FA3-4FEE-9D6F-7EAE86230222}" destId="{FF9AF118-01F1-44D5-BF17-B1AD8E437E27}"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717515-7059-49CB-AE65-23778F467E5C}"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LID4096"/>
        </a:p>
      </dgm:t>
    </dgm:pt>
    <dgm:pt modelId="{BDA54809-A58F-48E5-8ADD-87CD9DD67DDC}">
      <dgm:prSet phldrT="[Text]"/>
      <dgm:spPr/>
      <dgm:t>
        <a:bodyPr/>
        <a:lstStyle/>
        <a:p>
          <a:r>
            <a:rPr lang="en-GB" dirty="0"/>
            <a:t>Initial Preparations</a:t>
          </a:r>
          <a:endParaRPr lang="LID4096" dirty="0"/>
        </a:p>
      </dgm:t>
    </dgm:pt>
    <dgm:pt modelId="{3E535489-AD68-4A8B-BC9C-89B724766723}" type="parTrans" cxnId="{206ED693-A557-47A0-8E83-1C63E82EAE06}">
      <dgm:prSet/>
      <dgm:spPr/>
      <dgm:t>
        <a:bodyPr/>
        <a:lstStyle/>
        <a:p>
          <a:endParaRPr lang="LID4096"/>
        </a:p>
      </dgm:t>
    </dgm:pt>
    <dgm:pt modelId="{BA5D4571-54ED-4FAE-B360-BDC02CCD7B27}" type="sibTrans" cxnId="{206ED693-A557-47A0-8E83-1C63E82EAE06}">
      <dgm:prSet/>
      <dgm:spPr/>
      <dgm:t>
        <a:bodyPr/>
        <a:lstStyle/>
        <a:p>
          <a:endParaRPr lang="LID4096"/>
        </a:p>
      </dgm:t>
    </dgm:pt>
    <dgm:pt modelId="{EA6BB016-7C44-411D-A312-4ACA4F16C630}">
      <dgm:prSet phldrT="[Text]"/>
      <dgm:spPr/>
      <dgm:t>
        <a:bodyPr/>
        <a:lstStyle/>
        <a:p>
          <a:r>
            <a:rPr lang="en-GB" dirty="0"/>
            <a:t>System Setup</a:t>
          </a:r>
          <a:endParaRPr lang="LID4096" dirty="0"/>
        </a:p>
      </dgm:t>
    </dgm:pt>
    <dgm:pt modelId="{5F84EF9C-A177-4926-8301-050C9253C0D3}" type="parTrans" cxnId="{0DB2B90E-D0A5-4E59-8F75-DBA9495456B4}">
      <dgm:prSet/>
      <dgm:spPr/>
      <dgm:t>
        <a:bodyPr/>
        <a:lstStyle/>
        <a:p>
          <a:endParaRPr lang="LID4096"/>
        </a:p>
      </dgm:t>
    </dgm:pt>
    <dgm:pt modelId="{DA57C1DB-40A2-4D50-BB62-1BD16F87F32E}" type="sibTrans" cxnId="{0DB2B90E-D0A5-4E59-8F75-DBA9495456B4}">
      <dgm:prSet/>
      <dgm:spPr/>
      <dgm:t>
        <a:bodyPr/>
        <a:lstStyle/>
        <a:p>
          <a:endParaRPr lang="LID4096"/>
        </a:p>
      </dgm:t>
    </dgm:pt>
    <dgm:pt modelId="{14F95A71-4940-4222-92AC-F48998D6F455}">
      <dgm:prSet phldrT="[Text]"/>
      <dgm:spPr/>
      <dgm:t>
        <a:bodyPr/>
        <a:lstStyle/>
        <a:p>
          <a:r>
            <a:rPr lang="en-GB" dirty="0"/>
            <a:t>Independence Verification</a:t>
          </a:r>
          <a:endParaRPr lang="LID4096" dirty="0"/>
        </a:p>
      </dgm:t>
    </dgm:pt>
    <dgm:pt modelId="{F743D33D-F9EA-41F5-909A-555A5C4E27B8}" type="parTrans" cxnId="{8161B431-B9A1-47E2-9614-2DC432FC5FF7}">
      <dgm:prSet/>
      <dgm:spPr/>
      <dgm:t>
        <a:bodyPr/>
        <a:lstStyle/>
        <a:p>
          <a:endParaRPr lang="LID4096"/>
        </a:p>
      </dgm:t>
    </dgm:pt>
    <dgm:pt modelId="{695DA4CA-2B3C-43B2-9A90-0CB7A4A69978}" type="sibTrans" cxnId="{8161B431-B9A1-47E2-9614-2DC432FC5FF7}">
      <dgm:prSet/>
      <dgm:spPr/>
      <dgm:t>
        <a:bodyPr/>
        <a:lstStyle/>
        <a:p>
          <a:endParaRPr lang="LID4096"/>
        </a:p>
      </dgm:t>
    </dgm:pt>
    <dgm:pt modelId="{99D56C97-DD8A-4FA8-ADF5-0D1A9A9F7DAA}">
      <dgm:prSet phldrT="[Text]"/>
      <dgm:spPr/>
      <dgm:t>
        <a:bodyPr/>
        <a:lstStyle/>
        <a:p>
          <a:r>
            <a:rPr lang="en-GB" dirty="0"/>
            <a:t>Real-world Scenario</a:t>
          </a:r>
          <a:endParaRPr lang="LID4096" dirty="0"/>
        </a:p>
      </dgm:t>
    </dgm:pt>
    <dgm:pt modelId="{2FFC1FDA-CF0E-4183-8300-53C2215437FB}" type="parTrans" cxnId="{8666047E-26E0-46C9-B6E1-A5F18C3CFA90}">
      <dgm:prSet/>
      <dgm:spPr/>
      <dgm:t>
        <a:bodyPr/>
        <a:lstStyle/>
        <a:p>
          <a:endParaRPr lang="LID4096"/>
        </a:p>
      </dgm:t>
    </dgm:pt>
    <dgm:pt modelId="{6F9693D0-7A34-4EA7-986C-EA91C06428F8}" type="sibTrans" cxnId="{8666047E-26E0-46C9-B6E1-A5F18C3CFA90}">
      <dgm:prSet/>
      <dgm:spPr/>
      <dgm:t>
        <a:bodyPr/>
        <a:lstStyle/>
        <a:p>
          <a:endParaRPr lang="LID4096"/>
        </a:p>
      </dgm:t>
    </dgm:pt>
    <dgm:pt modelId="{0F5CEBA8-0D40-4897-8513-3A1EDF87572B}">
      <dgm:prSet phldrT="[Text]"/>
      <dgm:spPr/>
      <dgm:t>
        <a:bodyPr/>
        <a:lstStyle/>
        <a:p>
          <a:r>
            <a:rPr lang="en-GB" dirty="0"/>
            <a:t>2 vs. 2 match at Tech United field</a:t>
          </a:r>
          <a:endParaRPr lang="LID4096" dirty="0"/>
        </a:p>
      </dgm:t>
    </dgm:pt>
    <dgm:pt modelId="{BE603973-A577-492F-851C-E3E37F72B135}" type="parTrans" cxnId="{C3E63000-EA7A-441B-82E9-E489AE16845F}">
      <dgm:prSet/>
      <dgm:spPr/>
      <dgm:t>
        <a:bodyPr/>
        <a:lstStyle/>
        <a:p>
          <a:endParaRPr lang="LID4096"/>
        </a:p>
      </dgm:t>
    </dgm:pt>
    <dgm:pt modelId="{706AB27C-0E47-45C2-9EBA-A9FE50AA798A}" type="sibTrans" cxnId="{C3E63000-EA7A-441B-82E9-E489AE16845F}">
      <dgm:prSet/>
      <dgm:spPr/>
      <dgm:t>
        <a:bodyPr/>
        <a:lstStyle/>
        <a:p>
          <a:endParaRPr lang="LID4096"/>
        </a:p>
      </dgm:t>
    </dgm:pt>
    <dgm:pt modelId="{B8E29BBB-C105-448C-9A59-C8D756768126}">
      <dgm:prSet phldrT="[Text]"/>
      <dgm:spPr/>
      <dgm:t>
        <a:bodyPr/>
        <a:lstStyle/>
        <a:p>
          <a:r>
            <a:rPr lang="en-GB" dirty="0"/>
            <a:t>Human referees assisted by the </a:t>
          </a:r>
          <a:r>
            <a:rPr lang="en-GB" dirty="0" err="1"/>
            <a:t>autoref</a:t>
          </a:r>
          <a:r>
            <a:rPr lang="en-GB" dirty="0"/>
            <a:t> system</a:t>
          </a:r>
          <a:endParaRPr lang="LID4096" dirty="0"/>
        </a:p>
      </dgm:t>
    </dgm:pt>
    <dgm:pt modelId="{463A14FD-E21E-4771-8E18-AB5DE3D56732}" type="parTrans" cxnId="{9879F152-E82D-4C75-87AE-E56FE005F5A8}">
      <dgm:prSet/>
      <dgm:spPr/>
      <dgm:t>
        <a:bodyPr/>
        <a:lstStyle/>
        <a:p>
          <a:endParaRPr lang="LID4096"/>
        </a:p>
      </dgm:t>
    </dgm:pt>
    <dgm:pt modelId="{3574048F-CAC8-4EB4-B7E4-1817C1E82C9B}" type="sibTrans" cxnId="{9879F152-E82D-4C75-87AE-E56FE005F5A8}">
      <dgm:prSet/>
      <dgm:spPr/>
      <dgm:t>
        <a:bodyPr/>
        <a:lstStyle/>
        <a:p>
          <a:endParaRPr lang="LID4096"/>
        </a:p>
      </dgm:t>
    </dgm:pt>
    <dgm:pt modelId="{156D0C8C-6051-4AC8-BCB7-AE3144F7097E}">
      <dgm:prSet phldrT="[Text]"/>
      <dgm:spPr/>
      <dgm:t>
        <a:bodyPr/>
        <a:lstStyle/>
        <a:p>
          <a:r>
            <a:rPr lang="en-GB" dirty="0"/>
            <a:t>Edge cases</a:t>
          </a:r>
          <a:endParaRPr lang="LID4096" dirty="0"/>
        </a:p>
      </dgm:t>
    </dgm:pt>
    <dgm:pt modelId="{1753C334-B955-4197-BD1B-ECF9CD6FEBD2}" type="parTrans" cxnId="{1F8B1DF5-BF42-4F4A-8B1E-56614D52C4CB}">
      <dgm:prSet/>
      <dgm:spPr/>
      <dgm:t>
        <a:bodyPr/>
        <a:lstStyle/>
        <a:p>
          <a:endParaRPr lang="LID4096"/>
        </a:p>
      </dgm:t>
    </dgm:pt>
    <dgm:pt modelId="{4B0CC973-7664-42BB-BEAE-952346110AEA}" type="sibTrans" cxnId="{1F8B1DF5-BF42-4F4A-8B1E-56614D52C4CB}">
      <dgm:prSet/>
      <dgm:spPr/>
      <dgm:t>
        <a:bodyPr/>
        <a:lstStyle/>
        <a:p>
          <a:endParaRPr lang="LID4096"/>
        </a:p>
      </dgm:t>
    </dgm:pt>
    <dgm:pt modelId="{79883547-CC4D-487A-9541-075F5D03CCEA}">
      <dgm:prSet phldrT="[Text]"/>
      <dgm:spPr/>
      <dgm:t>
        <a:bodyPr/>
        <a:lstStyle/>
        <a:p>
          <a:r>
            <a:rPr lang="en-GB" dirty="0"/>
            <a:t>Input Data Validation</a:t>
          </a:r>
          <a:endParaRPr lang="LID4096" dirty="0"/>
        </a:p>
      </dgm:t>
    </dgm:pt>
    <dgm:pt modelId="{22B3B71D-CCCA-4D4A-BC32-04D2EC747C85}" type="parTrans" cxnId="{B39D9540-6567-45A5-A681-6BB886AC07B1}">
      <dgm:prSet/>
      <dgm:spPr/>
      <dgm:t>
        <a:bodyPr/>
        <a:lstStyle/>
        <a:p>
          <a:endParaRPr lang="LID4096"/>
        </a:p>
      </dgm:t>
    </dgm:pt>
    <dgm:pt modelId="{9E0AB4B5-C396-497D-8ACA-52E807A53E14}" type="sibTrans" cxnId="{B39D9540-6567-45A5-A681-6BB886AC07B1}">
      <dgm:prSet/>
      <dgm:spPr/>
      <dgm:t>
        <a:bodyPr/>
        <a:lstStyle/>
        <a:p>
          <a:endParaRPr lang="LID4096"/>
        </a:p>
      </dgm:t>
    </dgm:pt>
    <dgm:pt modelId="{DA7FB729-F9D2-4425-BFB3-7E0A1E16AAD3}">
      <dgm:prSet phldrT="[Text]"/>
      <dgm:spPr/>
      <dgm:t>
        <a:bodyPr/>
        <a:lstStyle/>
        <a:p>
          <a:r>
            <a:rPr lang="en-GB" dirty="0"/>
            <a:t>Recording and ground truth analysis</a:t>
          </a:r>
          <a:endParaRPr lang="LID4096" dirty="0"/>
        </a:p>
      </dgm:t>
    </dgm:pt>
    <dgm:pt modelId="{F0B658A9-FD8F-45B4-A199-B8EFCD176126}" type="parTrans" cxnId="{1D856282-74DF-4109-A3FE-738ABC9B1062}">
      <dgm:prSet/>
      <dgm:spPr/>
      <dgm:t>
        <a:bodyPr/>
        <a:lstStyle/>
        <a:p>
          <a:endParaRPr lang="LID4096"/>
        </a:p>
      </dgm:t>
    </dgm:pt>
    <dgm:pt modelId="{53E1FABD-3476-44CC-AE2C-58F402D3BC35}" type="sibTrans" cxnId="{1D856282-74DF-4109-A3FE-738ABC9B1062}">
      <dgm:prSet/>
      <dgm:spPr/>
      <dgm:t>
        <a:bodyPr/>
        <a:lstStyle/>
        <a:p>
          <a:endParaRPr lang="LID4096"/>
        </a:p>
      </dgm:t>
    </dgm:pt>
    <dgm:pt modelId="{D0D11574-7842-438A-8A51-D3ADFE14CD59}" type="pres">
      <dgm:prSet presAssocID="{35717515-7059-49CB-AE65-23778F467E5C}" presName="outerComposite" presStyleCnt="0">
        <dgm:presLayoutVars>
          <dgm:chMax val="2"/>
          <dgm:animLvl val="lvl"/>
          <dgm:resizeHandles val="exact"/>
        </dgm:presLayoutVars>
      </dgm:prSet>
      <dgm:spPr/>
    </dgm:pt>
    <dgm:pt modelId="{6307455B-FFC4-45E4-A03D-9A8F16F6B2F0}" type="pres">
      <dgm:prSet presAssocID="{35717515-7059-49CB-AE65-23778F467E5C}" presName="dummyMaxCanvas" presStyleCnt="0"/>
      <dgm:spPr/>
    </dgm:pt>
    <dgm:pt modelId="{BE5B392C-3C11-48CC-920D-CC049996CA25}" type="pres">
      <dgm:prSet presAssocID="{35717515-7059-49CB-AE65-23778F467E5C}" presName="parentComposite" presStyleCnt="0"/>
      <dgm:spPr/>
    </dgm:pt>
    <dgm:pt modelId="{6341E5E2-631F-4D24-B92E-5D539509CE8B}" type="pres">
      <dgm:prSet presAssocID="{35717515-7059-49CB-AE65-23778F467E5C}" presName="parent1" presStyleLbl="alignAccFollowNode1" presStyleIdx="0" presStyleCnt="4">
        <dgm:presLayoutVars>
          <dgm:chMax val="4"/>
        </dgm:presLayoutVars>
      </dgm:prSet>
      <dgm:spPr/>
    </dgm:pt>
    <dgm:pt modelId="{61C3B10D-5A1A-4470-B370-C7C462DF5896}" type="pres">
      <dgm:prSet presAssocID="{35717515-7059-49CB-AE65-23778F467E5C}" presName="parent2" presStyleLbl="alignAccFollowNode1" presStyleIdx="1" presStyleCnt="4">
        <dgm:presLayoutVars>
          <dgm:chMax val="4"/>
        </dgm:presLayoutVars>
      </dgm:prSet>
      <dgm:spPr/>
    </dgm:pt>
    <dgm:pt modelId="{2C12B6C7-3B07-414F-BA42-7067E39DD988}" type="pres">
      <dgm:prSet presAssocID="{35717515-7059-49CB-AE65-23778F467E5C}" presName="childrenComposite" presStyleCnt="0"/>
      <dgm:spPr/>
    </dgm:pt>
    <dgm:pt modelId="{3954F924-EFBC-41C0-BDDF-BEB24A6AE2BB}" type="pres">
      <dgm:prSet presAssocID="{35717515-7059-49CB-AE65-23778F467E5C}" presName="dummyMaxCanvas_ChildArea" presStyleCnt="0"/>
      <dgm:spPr/>
    </dgm:pt>
    <dgm:pt modelId="{C0AF9051-A937-41BC-B9EE-CC93CB6E121F}" type="pres">
      <dgm:prSet presAssocID="{35717515-7059-49CB-AE65-23778F467E5C}" presName="fulcrum" presStyleLbl="alignAccFollowNode1" presStyleIdx="2" presStyleCnt="4"/>
      <dgm:spPr/>
    </dgm:pt>
    <dgm:pt modelId="{F2062B0C-85CA-47B7-966B-E4D8794E94B1}" type="pres">
      <dgm:prSet presAssocID="{35717515-7059-49CB-AE65-23778F467E5C}" presName="balance_34" presStyleLbl="alignAccFollowNode1" presStyleIdx="3" presStyleCnt="4">
        <dgm:presLayoutVars>
          <dgm:bulletEnabled val="1"/>
        </dgm:presLayoutVars>
      </dgm:prSet>
      <dgm:spPr/>
    </dgm:pt>
    <dgm:pt modelId="{521D3D86-1BC5-4779-9006-EA3B18E66071}" type="pres">
      <dgm:prSet presAssocID="{35717515-7059-49CB-AE65-23778F467E5C}" presName="right_34_1" presStyleLbl="node1" presStyleIdx="0" presStyleCnt="7">
        <dgm:presLayoutVars>
          <dgm:bulletEnabled val="1"/>
        </dgm:presLayoutVars>
      </dgm:prSet>
      <dgm:spPr/>
    </dgm:pt>
    <dgm:pt modelId="{B5EC16F2-F512-4BA3-A980-29D6120DBFA3}" type="pres">
      <dgm:prSet presAssocID="{35717515-7059-49CB-AE65-23778F467E5C}" presName="right_34_2" presStyleLbl="node1" presStyleIdx="1" presStyleCnt="7">
        <dgm:presLayoutVars>
          <dgm:bulletEnabled val="1"/>
        </dgm:presLayoutVars>
      </dgm:prSet>
      <dgm:spPr/>
    </dgm:pt>
    <dgm:pt modelId="{EB2794D6-6BD6-4D3D-BBC5-5167C02D5E68}" type="pres">
      <dgm:prSet presAssocID="{35717515-7059-49CB-AE65-23778F467E5C}" presName="right_34_3" presStyleLbl="node1" presStyleIdx="2" presStyleCnt="7">
        <dgm:presLayoutVars>
          <dgm:bulletEnabled val="1"/>
        </dgm:presLayoutVars>
      </dgm:prSet>
      <dgm:spPr/>
    </dgm:pt>
    <dgm:pt modelId="{92E7F3F2-1054-47FB-BE6D-8822887C838D}" type="pres">
      <dgm:prSet presAssocID="{35717515-7059-49CB-AE65-23778F467E5C}" presName="right_34_4" presStyleLbl="node1" presStyleIdx="3" presStyleCnt="7">
        <dgm:presLayoutVars>
          <dgm:bulletEnabled val="1"/>
        </dgm:presLayoutVars>
      </dgm:prSet>
      <dgm:spPr/>
    </dgm:pt>
    <dgm:pt modelId="{4EDE061A-330C-4ED0-84FE-49F54812B817}" type="pres">
      <dgm:prSet presAssocID="{35717515-7059-49CB-AE65-23778F467E5C}" presName="left_34_1" presStyleLbl="node1" presStyleIdx="4" presStyleCnt="7">
        <dgm:presLayoutVars>
          <dgm:bulletEnabled val="1"/>
        </dgm:presLayoutVars>
      </dgm:prSet>
      <dgm:spPr/>
    </dgm:pt>
    <dgm:pt modelId="{787166D3-A4FF-4621-BBD8-15BCA1BECD70}" type="pres">
      <dgm:prSet presAssocID="{35717515-7059-49CB-AE65-23778F467E5C}" presName="left_34_2" presStyleLbl="node1" presStyleIdx="5" presStyleCnt="7">
        <dgm:presLayoutVars>
          <dgm:bulletEnabled val="1"/>
        </dgm:presLayoutVars>
      </dgm:prSet>
      <dgm:spPr/>
    </dgm:pt>
    <dgm:pt modelId="{EA52717B-A1B6-40E2-807E-23EB5E011B67}" type="pres">
      <dgm:prSet presAssocID="{35717515-7059-49CB-AE65-23778F467E5C}" presName="left_34_3" presStyleLbl="node1" presStyleIdx="6" presStyleCnt="7">
        <dgm:presLayoutVars>
          <dgm:bulletEnabled val="1"/>
        </dgm:presLayoutVars>
      </dgm:prSet>
      <dgm:spPr/>
    </dgm:pt>
  </dgm:ptLst>
  <dgm:cxnLst>
    <dgm:cxn modelId="{C3E63000-EA7A-441B-82E9-E489AE16845F}" srcId="{99D56C97-DD8A-4FA8-ADF5-0D1A9A9F7DAA}" destId="{0F5CEBA8-0D40-4897-8513-3A1EDF87572B}" srcOrd="0" destOrd="0" parTransId="{BE603973-A577-492F-851C-E3E37F72B135}" sibTransId="{706AB27C-0E47-45C2-9EBA-A9FE50AA798A}"/>
    <dgm:cxn modelId="{0DB2B90E-D0A5-4E59-8F75-DBA9495456B4}" srcId="{BDA54809-A58F-48E5-8ADD-87CD9DD67DDC}" destId="{EA6BB016-7C44-411D-A312-4ACA4F16C630}" srcOrd="0" destOrd="0" parTransId="{5F84EF9C-A177-4926-8301-050C9253C0D3}" sibTransId="{DA57C1DB-40A2-4D50-BB62-1BD16F87F32E}"/>
    <dgm:cxn modelId="{8161B431-B9A1-47E2-9614-2DC432FC5FF7}" srcId="{BDA54809-A58F-48E5-8ADD-87CD9DD67DDC}" destId="{14F95A71-4940-4222-92AC-F48998D6F455}" srcOrd="2" destOrd="0" parTransId="{F743D33D-F9EA-41F5-909A-555A5C4E27B8}" sibTransId="{695DA4CA-2B3C-43B2-9A90-0CB7A4A69978}"/>
    <dgm:cxn modelId="{B39D9540-6567-45A5-A681-6BB886AC07B1}" srcId="{BDA54809-A58F-48E5-8ADD-87CD9DD67DDC}" destId="{79883547-CC4D-487A-9541-075F5D03CCEA}" srcOrd="1" destOrd="0" parTransId="{22B3B71D-CCCA-4D4A-BC32-04D2EC747C85}" sibTransId="{9E0AB4B5-C396-497D-8ACA-52E807A53E14}"/>
    <dgm:cxn modelId="{1E4B7E4C-C923-495C-9DED-CE609D4FE4B9}" type="presOf" srcId="{156D0C8C-6051-4AC8-BCB7-AE3144F7097E}" destId="{EB2794D6-6BD6-4D3D-BBC5-5167C02D5E68}" srcOrd="0" destOrd="0" presId="urn:microsoft.com/office/officeart/2005/8/layout/balance1"/>
    <dgm:cxn modelId="{9879F152-E82D-4C75-87AE-E56FE005F5A8}" srcId="{99D56C97-DD8A-4FA8-ADF5-0D1A9A9F7DAA}" destId="{B8E29BBB-C105-448C-9A59-C8D756768126}" srcOrd="1" destOrd="0" parTransId="{463A14FD-E21E-4771-8E18-AB5DE3D56732}" sibTransId="{3574048F-CAC8-4EB4-B7E4-1817C1E82C9B}"/>
    <dgm:cxn modelId="{59F31656-738A-469C-8619-81A0030E9F95}" type="presOf" srcId="{79883547-CC4D-487A-9541-075F5D03CCEA}" destId="{787166D3-A4FF-4621-BBD8-15BCA1BECD70}" srcOrd="0" destOrd="0" presId="urn:microsoft.com/office/officeart/2005/8/layout/balance1"/>
    <dgm:cxn modelId="{8666047E-26E0-46C9-B6E1-A5F18C3CFA90}" srcId="{35717515-7059-49CB-AE65-23778F467E5C}" destId="{99D56C97-DD8A-4FA8-ADF5-0D1A9A9F7DAA}" srcOrd="1" destOrd="0" parTransId="{2FFC1FDA-CF0E-4183-8300-53C2215437FB}" sibTransId="{6F9693D0-7A34-4EA7-986C-EA91C06428F8}"/>
    <dgm:cxn modelId="{1D856282-74DF-4109-A3FE-738ABC9B1062}" srcId="{99D56C97-DD8A-4FA8-ADF5-0D1A9A9F7DAA}" destId="{DA7FB729-F9D2-4425-BFB3-7E0A1E16AAD3}" srcOrd="3" destOrd="0" parTransId="{F0B658A9-FD8F-45B4-A199-B8EFCD176126}" sibTransId="{53E1FABD-3476-44CC-AE2C-58F402D3BC35}"/>
    <dgm:cxn modelId="{5885098A-4E33-4F6D-8C1E-B602E49E5699}" type="presOf" srcId="{EA6BB016-7C44-411D-A312-4ACA4F16C630}" destId="{4EDE061A-330C-4ED0-84FE-49F54812B817}" srcOrd="0" destOrd="0" presId="urn:microsoft.com/office/officeart/2005/8/layout/balance1"/>
    <dgm:cxn modelId="{7E32258E-872A-43BD-BA49-CEE0E6A21155}" type="presOf" srcId="{35717515-7059-49CB-AE65-23778F467E5C}" destId="{D0D11574-7842-438A-8A51-D3ADFE14CD59}" srcOrd="0" destOrd="0" presId="urn:microsoft.com/office/officeart/2005/8/layout/balance1"/>
    <dgm:cxn modelId="{55127B8E-5D82-484F-86CD-53FD2BE9FB8B}" type="presOf" srcId="{0F5CEBA8-0D40-4897-8513-3A1EDF87572B}" destId="{521D3D86-1BC5-4779-9006-EA3B18E66071}" srcOrd="0" destOrd="0" presId="urn:microsoft.com/office/officeart/2005/8/layout/balance1"/>
    <dgm:cxn modelId="{B3352791-2042-43B4-A1E9-26D9A5D8FDE7}" type="presOf" srcId="{14F95A71-4940-4222-92AC-F48998D6F455}" destId="{EA52717B-A1B6-40E2-807E-23EB5E011B67}" srcOrd="0" destOrd="0" presId="urn:microsoft.com/office/officeart/2005/8/layout/balance1"/>
    <dgm:cxn modelId="{206ED693-A557-47A0-8E83-1C63E82EAE06}" srcId="{35717515-7059-49CB-AE65-23778F467E5C}" destId="{BDA54809-A58F-48E5-8ADD-87CD9DD67DDC}" srcOrd="0" destOrd="0" parTransId="{3E535489-AD68-4A8B-BC9C-89B724766723}" sibTransId="{BA5D4571-54ED-4FAE-B360-BDC02CCD7B27}"/>
    <dgm:cxn modelId="{BC73D693-AAF5-4240-80F7-0BE1CDBE2861}" type="presOf" srcId="{DA7FB729-F9D2-4425-BFB3-7E0A1E16AAD3}" destId="{92E7F3F2-1054-47FB-BE6D-8822887C838D}" srcOrd="0" destOrd="0" presId="urn:microsoft.com/office/officeart/2005/8/layout/balance1"/>
    <dgm:cxn modelId="{2266AA9D-AFBA-4AB7-A301-E6B339250BBD}" type="presOf" srcId="{BDA54809-A58F-48E5-8ADD-87CD9DD67DDC}" destId="{6341E5E2-631F-4D24-B92E-5D539509CE8B}" srcOrd="0" destOrd="0" presId="urn:microsoft.com/office/officeart/2005/8/layout/balance1"/>
    <dgm:cxn modelId="{4A7F43AC-5B71-4A96-8FED-155C8DFC2ACC}" type="presOf" srcId="{99D56C97-DD8A-4FA8-ADF5-0D1A9A9F7DAA}" destId="{61C3B10D-5A1A-4470-B370-C7C462DF5896}" srcOrd="0" destOrd="0" presId="urn:microsoft.com/office/officeart/2005/8/layout/balance1"/>
    <dgm:cxn modelId="{1FB021F2-DEDA-47B4-9355-D719DB9014BC}" type="presOf" srcId="{B8E29BBB-C105-448C-9A59-C8D756768126}" destId="{B5EC16F2-F512-4BA3-A980-29D6120DBFA3}" srcOrd="0" destOrd="0" presId="urn:microsoft.com/office/officeart/2005/8/layout/balance1"/>
    <dgm:cxn modelId="{1F8B1DF5-BF42-4F4A-8B1E-56614D52C4CB}" srcId="{99D56C97-DD8A-4FA8-ADF5-0D1A9A9F7DAA}" destId="{156D0C8C-6051-4AC8-BCB7-AE3144F7097E}" srcOrd="2" destOrd="0" parTransId="{1753C334-B955-4197-BD1B-ECF9CD6FEBD2}" sibTransId="{4B0CC973-7664-42BB-BEAE-952346110AEA}"/>
    <dgm:cxn modelId="{3593AED7-EB19-4A48-AD38-B79C1CFC2DF9}" type="presParOf" srcId="{D0D11574-7842-438A-8A51-D3ADFE14CD59}" destId="{6307455B-FFC4-45E4-A03D-9A8F16F6B2F0}" srcOrd="0" destOrd="0" presId="urn:microsoft.com/office/officeart/2005/8/layout/balance1"/>
    <dgm:cxn modelId="{AF255D60-DB78-40F9-BA21-893ED36BA77F}" type="presParOf" srcId="{D0D11574-7842-438A-8A51-D3ADFE14CD59}" destId="{BE5B392C-3C11-48CC-920D-CC049996CA25}" srcOrd="1" destOrd="0" presId="urn:microsoft.com/office/officeart/2005/8/layout/balance1"/>
    <dgm:cxn modelId="{E7AFEB68-84CD-4E3A-A962-2425C5C42659}" type="presParOf" srcId="{BE5B392C-3C11-48CC-920D-CC049996CA25}" destId="{6341E5E2-631F-4D24-B92E-5D539509CE8B}" srcOrd="0" destOrd="0" presId="urn:microsoft.com/office/officeart/2005/8/layout/balance1"/>
    <dgm:cxn modelId="{758AF097-B1B0-4609-9FF6-736157D81FFB}" type="presParOf" srcId="{BE5B392C-3C11-48CC-920D-CC049996CA25}" destId="{61C3B10D-5A1A-4470-B370-C7C462DF5896}" srcOrd="1" destOrd="0" presId="urn:microsoft.com/office/officeart/2005/8/layout/balance1"/>
    <dgm:cxn modelId="{28828A63-830D-456C-99B7-54E0A9C96E51}" type="presParOf" srcId="{D0D11574-7842-438A-8A51-D3ADFE14CD59}" destId="{2C12B6C7-3B07-414F-BA42-7067E39DD988}" srcOrd="2" destOrd="0" presId="urn:microsoft.com/office/officeart/2005/8/layout/balance1"/>
    <dgm:cxn modelId="{A31886FB-9B15-4FB4-BF7D-02EF24700E04}" type="presParOf" srcId="{2C12B6C7-3B07-414F-BA42-7067E39DD988}" destId="{3954F924-EFBC-41C0-BDDF-BEB24A6AE2BB}" srcOrd="0" destOrd="0" presId="urn:microsoft.com/office/officeart/2005/8/layout/balance1"/>
    <dgm:cxn modelId="{39C67489-56BB-4E50-A1DF-DDDFEEB9AE45}" type="presParOf" srcId="{2C12B6C7-3B07-414F-BA42-7067E39DD988}" destId="{C0AF9051-A937-41BC-B9EE-CC93CB6E121F}" srcOrd="1" destOrd="0" presId="urn:microsoft.com/office/officeart/2005/8/layout/balance1"/>
    <dgm:cxn modelId="{EEB63F3B-F515-4F29-A9DC-411F49C5F979}" type="presParOf" srcId="{2C12B6C7-3B07-414F-BA42-7067E39DD988}" destId="{F2062B0C-85CA-47B7-966B-E4D8794E94B1}" srcOrd="2" destOrd="0" presId="urn:microsoft.com/office/officeart/2005/8/layout/balance1"/>
    <dgm:cxn modelId="{5E489470-9436-430D-A752-6EAA9124B2F8}" type="presParOf" srcId="{2C12B6C7-3B07-414F-BA42-7067E39DD988}" destId="{521D3D86-1BC5-4779-9006-EA3B18E66071}" srcOrd="3" destOrd="0" presId="urn:microsoft.com/office/officeart/2005/8/layout/balance1"/>
    <dgm:cxn modelId="{1E7CD57C-9FDA-4BF9-8748-F4C8D33655E6}" type="presParOf" srcId="{2C12B6C7-3B07-414F-BA42-7067E39DD988}" destId="{B5EC16F2-F512-4BA3-A980-29D6120DBFA3}" srcOrd="4" destOrd="0" presId="urn:microsoft.com/office/officeart/2005/8/layout/balance1"/>
    <dgm:cxn modelId="{48B63806-5F87-4729-AF10-F305975BCF49}" type="presParOf" srcId="{2C12B6C7-3B07-414F-BA42-7067E39DD988}" destId="{EB2794D6-6BD6-4D3D-BBC5-5167C02D5E68}" srcOrd="5" destOrd="0" presId="urn:microsoft.com/office/officeart/2005/8/layout/balance1"/>
    <dgm:cxn modelId="{CE94CDA5-07A9-43EA-A1F4-BADDEB2E71CF}" type="presParOf" srcId="{2C12B6C7-3B07-414F-BA42-7067E39DD988}" destId="{92E7F3F2-1054-47FB-BE6D-8822887C838D}" srcOrd="6" destOrd="0" presId="urn:microsoft.com/office/officeart/2005/8/layout/balance1"/>
    <dgm:cxn modelId="{E2B2449D-16F8-481B-A859-0A7FDAEB39AD}" type="presParOf" srcId="{2C12B6C7-3B07-414F-BA42-7067E39DD988}" destId="{4EDE061A-330C-4ED0-84FE-49F54812B817}" srcOrd="7" destOrd="0" presId="urn:microsoft.com/office/officeart/2005/8/layout/balance1"/>
    <dgm:cxn modelId="{528CEE90-5A32-4CCD-A266-A3ED45528E17}" type="presParOf" srcId="{2C12B6C7-3B07-414F-BA42-7067E39DD988}" destId="{787166D3-A4FF-4621-BBD8-15BCA1BECD70}" srcOrd="8" destOrd="0" presId="urn:microsoft.com/office/officeart/2005/8/layout/balance1"/>
    <dgm:cxn modelId="{88D2ABF3-6010-440F-BD48-CBD4548D89B8}" type="presParOf" srcId="{2C12B6C7-3B07-414F-BA42-7067E39DD988}" destId="{EA52717B-A1B6-40E2-807E-23EB5E011B67}" srcOrd="9"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EEAFAC-93C0-4E57-B9F5-8564AAFB42E5}" type="doc">
      <dgm:prSet loTypeId="urn:microsoft.com/office/officeart/2011/layout/RadialPictureList" loCatId="picture" qsTypeId="urn:microsoft.com/office/officeart/2005/8/quickstyle/simple1" qsCatId="simple" csTypeId="urn:microsoft.com/office/officeart/2005/8/colors/accent1_2" csCatId="accent1" phldr="1"/>
      <dgm:spPr/>
      <dgm:t>
        <a:bodyPr/>
        <a:lstStyle/>
        <a:p>
          <a:endParaRPr lang="LID4096"/>
        </a:p>
      </dgm:t>
    </dgm:pt>
    <dgm:pt modelId="{09D03023-1459-440E-9E0A-6B1EFC968253}">
      <dgm:prSet phldrT="[Text]"/>
      <dgm:spPr/>
      <dgm:t>
        <a:bodyPr/>
        <a:lstStyle/>
        <a:p>
          <a:r>
            <a:rPr lang="en-GB" dirty="0"/>
            <a:t>Statistical Metrics</a:t>
          </a:r>
          <a:endParaRPr lang="LID4096" dirty="0"/>
        </a:p>
      </dgm:t>
    </dgm:pt>
    <dgm:pt modelId="{9E1B12EC-FB6C-4F8D-81BC-6001047B0EE9}" type="parTrans" cxnId="{4BDFA233-829C-4B7C-8E5F-CBD03CED3279}">
      <dgm:prSet/>
      <dgm:spPr/>
      <dgm:t>
        <a:bodyPr/>
        <a:lstStyle/>
        <a:p>
          <a:endParaRPr lang="LID4096"/>
        </a:p>
      </dgm:t>
    </dgm:pt>
    <dgm:pt modelId="{C30D73EB-7B07-4447-B1A4-D62BFC805E72}" type="sibTrans" cxnId="{4BDFA233-829C-4B7C-8E5F-CBD03CED3279}">
      <dgm:prSet/>
      <dgm:spPr/>
      <dgm:t>
        <a:bodyPr/>
        <a:lstStyle/>
        <a:p>
          <a:endParaRPr lang="LID4096"/>
        </a:p>
      </dgm:t>
    </dgm:pt>
    <dgm:pt modelId="{F6B990B6-6BB5-4077-9751-9A415B9A3B03}">
      <dgm:prSet phldrT="[Text]"/>
      <dgm:spPr/>
      <dgm:t>
        <a:bodyPr/>
        <a:lstStyle/>
        <a:p>
          <a:r>
            <a:rPr lang="en-GB" dirty="0"/>
            <a:t> Accuracy</a:t>
          </a:r>
          <a:endParaRPr lang="LID4096" dirty="0"/>
        </a:p>
      </dgm:t>
    </dgm:pt>
    <dgm:pt modelId="{C81E94ED-2ADA-4BD2-87C8-376D1CA28E3D}" type="parTrans" cxnId="{A8787C2F-43AA-494C-B68D-94D27382A3D5}">
      <dgm:prSet/>
      <dgm:spPr/>
      <dgm:t>
        <a:bodyPr/>
        <a:lstStyle/>
        <a:p>
          <a:endParaRPr lang="LID4096"/>
        </a:p>
      </dgm:t>
    </dgm:pt>
    <dgm:pt modelId="{220C3BF5-22F7-4E9D-89BA-98003B2A4E3C}" type="sibTrans" cxnId="{A8787C2F-43AA-494C-B68D-94D27382A3D5}">
      <dgm:prSet/>
      <dgm:spPr/>
      <dgm:t>
        <a:bodyPr/>
        <a:lstStyle/>
        <a:p>
          <a:endParaRPr lang="LID4096"/>
        </a:p>
      </dgm:t>
    </dgm:pt>
    <dgm:pt modelId="{2AC7DE2A-1997-48DE-9C9F-024B2C54170C}">
      <dgm:prSet phldrT="[Text]"/>
      <dgm:spPr/>
      <dgm:t>
        <a:bodyPr/>
        <a:lstStyle/>
        <a:p>
          <a:r>
            <a:rPr lang="en-GB" dirty="0"/>
            <a:t>Confusion Matrix</a:t>
          </a:r>
          <a:endParaRPr lang="LID4096" dirty="0"/>
        </a:p>
      </dgm:t>
    </dgm:pt>
    <dgm:pt modelId="{900A54BC-FE58-4C0E-9C9D-A458327B2567}" type="parTrans" cxnId="{CE16D894-3887-483D-AB37-52945E0D9D38}">
      <dgm:prSet/>
      <dgm:spPr/>
      <dgm:t>
        <a:bodyPr/>
        <a:lstStyle/>
        <a:p>
          <a:endParaRPr lang="LID4096"/>
        </a:p>
      </dgm:t>
    </dgm:pt>
    <dgm:pt modelId="{063EB7F1-7C7A-47D1-894C-18EEE52E6441}" type="sibTrans" cxnId="{CE16D894-3887-483D-AB37-52945E0D9D38}">
      <dgm:prSet/>
      <dgm:spPr/>
      <dgm:t>
        <a:bodyPr/>
        <a:lstStyle/>
        <a:p>
          <a:endParaRPr lang="LID4096"/>
        </a:p>
      </dgm:t>
    </dgm:pt>
    <dgm:pt modelId="{DEB554C9-921B-4A6B-86DF-35700556EBB9}">
      <dgm:prSet phldrT="[Text]"/>
      <dgm:spPr/>
      <dgm:t>
        <a:bodyPr/>
        <a:lstStyle/>
        <a:p>
          <a:r>
            <a:rPr lang="en-GB" dirty="0"/>
            <a:t>F1 Score</a:t>
          </a:r>
          <a:endParaRPr lang="LID4096" dirty="0"/>
        </a:p>
      </dgm:t>
    </dgm:pt>
    <dgm:pt modelId="{B3D0C3BA-5DEA-4D8C-962F-88B6AF9E1E82}" type="parTrans" cxnId="{8544ECAB-62CD-4AA0-91CB-EA60E329D329}">
      <dgm:prSet/>
      <dgm:spPr/>
      <dgm:t>
        <a:bodyPr/>
        <a:lstStyle/>
        <a:p>
          <a:endParaRPr lang="LID4096"/>
        </a:p>
      </dgm:t>
    </dgm:pt>
    <dgm:pt modelId="{B31440CB-69AA-47F1-A5D0-2CBB0DA7818A}" type="sibTrans" cxnId="{8544ECAB-62CD-4AA0-91CB-EA60E329D329}">
      <dgm:prSet/>
      <dgm:spPr/>
      <dgm:t>
        <a:bodyPr/>
        <a:lstStyle/>
        <a:p>
          <a:endParaRPr lang="LID4096"/>
        </a:p>
      </dgm:t>
    </dgm:pt>
    <dgm:pt modelId="{C4C9835E-78D9-489E-9314-F3946CE600FA}" type="pres">
      <dgm:prSet presAssocID="{64EEAFAC-93C0-4E57-B9F5-8564AAFB42E5}" presName="Name0" presStyleCnt="0">
        <dgm:presLayoutVars>
          <dgm:chMax val="1"/>
          <dgm:chPref val="1"/>
          <dgm:dir/>
          <dgm:resizeHandles/>
        </dgm:presLayoutVars>
      </dgm:prSet>
      <dgm:spPr/>
    </dgm:pt>
    <dgm:pt modelId="{D18F1306-3BB6-4048-B7AF-368495C994FA}" type="pres">
      <dgm:prSet presAssocID="{09D03023-1459-440E-9E0A-6B1EFC968253}" presName="Parent" presStyleLbl="node1" presStyleIdx="0" presStyleCnt="2">
        <dgm:presLayoutVars>
          <dgm:chMax val="4"/>
          <dgm:chPref val="3"/>
        </dgm:presLayoutVars>
      </dgm:prSet>
      <dgm:spPr/>
    </dgm:pt>
    <dgm:pt modelId="{5B9078D3-2D57-4938-B310-66B4706F9D85}" type="pres">
      <dgm:prSet presAssocID="{F6B990B6-6BB5-4077-9751-9A415B9A3B03}" presName="Accent" presStyleLbl="node1" presStyleIdx="1" presStyleCnt="2"/>
      <dgm:spPr/>
    </dgm:pt>
    <dgm:pt modelId="{B3DCF837-C077-413D-89D1-CDC888681BA3}" type="pres">
      <dgm:prSet presAssocID="{F6B990B6-6BB5-4077-9751-9A415B9A3B03}" presName="Image1"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arget with solid fill"/>
        </a:ext>
      </dgm:extLst>
    </dgm:pt>
    <dgm:pt modelId="{140D7D70-B915-4A2C-8DB7-16D1EFF91E17}" type="pres">
      <dgm:prSet presAssocID="{F6B990B6-6BB5-4077-9751-9A415B9A3B03}" presName="Child1" presStyleLbl="revTx" presStyleIdx="0" presStyleCnt="3">
        <dgm:presLayoutVars>
          <dgm:chMax val="0"/>
          <dgm:chPref val="0"/>
          <dgm:bulletEnabled val="1"/>
        </dgm:presLayoutVars>
      </dgm:prSet>
      <dgm:spPr/>
    </dgm:pt>
    <dgm:pt modelId="{574277E8-A5D6-4EB9-B06C-9881F5C49EC7}" type="pres">
      <dgm:prSet presAssocID="{2AC7DE2A-1997-48DE-9C9F-024B2C54170C}" presName="Image2" presStyleCnt="0"/>
      <dgm:spPr/>
    </dgm:pt>
    <dgm:pt modelId="{4B921CE9-F2CF-4C0C-8E84-AD5E0D0F876A}" type="pres">
      <dgm:prSet presAssocID="{2AC7DE2A-1997-48DE-9C9F-024B2C54170C}" presName="Image"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Table with solid fill"/>
        </a:ext>
      </dgm:extLst>
    </dgm:pt>
    <dgm:pt modelId="{5399346E-EA7D-4127-9B9E-241DB5DD258C}" type="pres">
      <dgm:prSet presAssocID="{2AC7DE2A-1997-48DE-9C9F-024B2C54170C}" presName="Child2" presStyleLbl="revTx" presStyleIdx="1" presStyleCnt="3">
        <dgm:presLayoutVars>
          <dgm:chMax val="0"/>
          <dgm:chPref val="0"/>
          <dgm:bulletEnabled val="1"/>
        </dgm:presLayoutVars>
      </dgm:prSet>
      <dgm:spPr/>
    </dgm:pt>
    <dgm:pt modelId="{A4495C26-2E18-4454-8799-5612A5663E86}" type="pres">
      <dgm:prSet presAssocID="{DEB554C9-921B-4A6B-86DF-35700556EBB9}" presName="Image3" presStyleCnt="0"/>
      <dgm:spPr/>
    </dgm:pt>
    <dgm:pt modelId="{37F3E95C-F6FB-4668-B54E-4D2BBF67A481}" type="pres">
      <dgm:prSet presAssocID="{DEB554C9-921B-4A6B-86DF-35700556EBB9}" presName="Image"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resentation with bar chart with solid fill"/>
        </a:ext>
      </dgm:extLst>
    </dgm:pt>
    <dgm:pt modelId="{59F62F9C-991C-4899-8C57-F1A9A0EAD8CC}" type="pres">
      <dgm:prSet presAssocID="{DEB554C9-921B-4A6B-86DF-35700556EBB9}" presName="Child3" presStyleLbl="revTx" presStyleIdx="2" presStyleCnt="3">
        <dgm:presLayoutVars>
          <dgm:chMax val="0"/>
          <dgm:chPref val="0"/>
          <dgm:bulletEnabled val="1"/>
        </dgm:presLayoutVars>
      </dgm:prSet>
      <dgm:spPr/>
    </dgm:pt>
  </dgm:ptLst>
  <dgm:cxnLst>
    <dgm:cxn modelId="{A8787C2F-43AA-494C-B68D-94D27382A3D5}" srcId="{09D03023-1459-440E-9E0A-6B1EFC968253}" destId="{F6B990B6-6BB5-4077-9751-9A415B9A3B03}" srcOrd="0" destOrd="0" parTransId="{C81E94ED-2ADA-4BD2-87C8-376D1CA28E3D}" sibTransId="{220C3BF5-22F7-4E9D-89BA-98003B2A4E3C}"/>
    <dgm:cxn modelId="{4BDFA233-829C-4B7C-8E5F-CBD03CED3279}" srcId="{64EEAFAC-93C0-4E57-B9F5-8564AAFB42E5}" destId="{09D03023-1459-440E-9E0A-6B1EFC968253}" srcOrd="0" destOrd="0" parTransId="{9E1B12EC-FB6C-4F8D-81BC-6001047B0EE9}" sibTransId="{C30D73EB-7B07-4447-B1A4-D62BFC805E72}"/>
    <dgm:cxn modelId="{50E7E33E-AD67-4114-B1D8-28117AB4BB44}" type="presOf" srcId="{09D03023-1459-440E-9E0A-6B1EFC968253}" destId="{D18F1306-3BB6-4048-B7AF-368495C994FA}" srcOrd="0" destOrd="0" presId="urn:microsoft.com/office/officeart/2011/layout/RadialPictureList"/>
    <dgm:cxn modelId="{EF8A4640-3622-4845-AA84-40862C878C60}" type="presOf" srcId="{64EEAFAC-93C0-4E57-B9F5-8564AAFB42E5}" destId="{C4C9835E-78D9-489E-9314-F3946CE600FA}" srcOrd="0" destOrd="0" presId="urn:microsoft.com/office/officeart/2011/layout/RadialPictureList"/>
    <dgm:cxn modelId="{6E54E945-50F4-4508-B842-76C56A219704}" type="presOf" srcId="{2AC7DE2A-1997-48DE-9C9F-024B2C54170C}" destId="{5399346E-EA7D-4127-9B9E-241DB5DD258C}" srcOrd="0" destOrd="0" presId="urn:microsoft.com/office/officeart/2011/layout/RadialPictureList"/>
    <dgm:cxn modelId="{67E99A48-D10C-4ADC-A3BC-4CFD7BCE4585}" type="presOf" srcId="{DEB554C9-921B-4A6B-86DF-35700556EBB9}" destId="{59F62F9C-991C-4899-8C57-F1A9A0EAD8CC}" srcOrd="0" destOrd="0" presId="urn:microsoft.com/office/officeart/2011/layout/RadialPictureList"/>
    <dgm:cxn modelId="{D9378C94-D667-4B99-9F6D-BEFAF7989C03}" type="presOf" srcId="{F6B990B6-6BB5-4077-9751-9A415B9A3B03}" destId="{140D7D70-B915-4A2C-8DB7-16D1EFF91E17}" srcOrd="0" destOrd="0" presId="urn:microsoft.com/office/officeart/2011/layout/RadialPictureList"/>
    <dgm:cxn modelId="{CE16D894-3887-483D-AB37-52945E0D9D38}" srcId="{09D03023-1459-440E-9E0A-6B1EFC968253}" destId="{2AC7DE2A-1997-48DE-9C9F-024B2C54170C}" srcOrd="1" destOrd="0" parTransId="{900A54BC-FE58-4C0E-9C9D-A458327B2567}" sibTransId="{063EB7F1-7C7A-47D1-894C-18EEE52E6441}"/>
    <dgm:cxn modelId="{8544ECAB-62CD-4AA0-91CB-EA60E329D329}" srcId="{09D03023-1459-440E-9E0A-6B1EFC968253}" destId="{DEB554C9-921B-4A6B-86DF-35700556EBB9}" srcOrd="2" destOrd="0" parTransId="{B3D0C3BA-5DEA-4D8C-962F-88B6AF9E1E82}" sibTransId="{B31440CB-69AA-47F1-A5D0-2CBB0DA7818A}"/>
    <dgm:cxn modelId="{028BB95E-317B-4076-A2C5-D7A1F0EB04B2}" type="presParOf" srcId="{C4C9835E-78D9-489E-9314-F3946CE600FA}" destId="{D18F1306-3BB6-4048-B7AF-368495C994FA}" srcOrd="0" destOrd="0" presId="urn:microsoft.com/office/officeart/2011/layout/RadialPictureList"/>
    <dgm:cxn modelId="{DEBB6C89-7EA6-4373-9A46-F43C2BF38B5E}" type="presParOf" srcId="{C4C9835E-78D9-489E-9314-F3946CE600FA}" destId="{5B9078D3-2D57-4938-B310-66B4706F9D85}" srcOrd="1" destOrd="0" presId="urn:microsoft.com/office/officeart/2011/layout/RadialPictureList"/>
    <dgm:cxn modelId="{4AA51CA2-C748-481C-9DB1-A28691E2010D}" type="presParOf" srcId="{C4C9835E-78D9-489E-9314-F3946CE600FA}" destId="{B3DCF837-C077-413D-89D1-CDC888681BA3}" srcOrd="2" destOrd="0" presId="urn:microsoft.com/office/officeart/2011/layout/RadialPictureList"/>
    <dgm:cxn modelId="{57A73CCE-B434-4444-88D8-C91A647BE5FE}" type="presParOf" srcId="{C4C9835E-78D9-489E-9314-F3946CE600FA}" destId="{140D7D70-B915-4A2C-8DB7-16D1EFF91E17}" srcOrd="3" destOrd="0" presId="urn:microsoft.com/office/officeart/2011/layout/RadialPictureList"/>
    <dgm:cxn modelId="{477430E7-0749-4810-AA8A-237F920CADB6}" type="presParOf" srcId="{C4C9835E-78D9-489E-9314-F3946CE600FA}" destId="{574277E8-A5D6-4EB9-B06C-9881F5C49EC7}" srcOrd="4" destOrd="0" presId="urn:microsoft.com/office/officeart/2011/layout/RadialPictureList"/>
    <dgm:cxn modelId="{8C6A1DD6-7D04-4C84-97A5-6B9581F39973}" type="presParOf" srcId="{574277E8-A5D6-4EB9-B06C-9881F5C49EC7}" destId="{4B921CE9-F2CF-4C0C-8E84-AD5E0D0F876A}" srcOrd="0" destOrd="0" presId="urn:microsoft.com/office/officeart/2011/layout/RadialPictureList"/>
    <dgm:cxn modelId="{71A28A89-67E4-43AC-A889-86BBF450D336}" type="presParOf" srcId="{C4C9835E-78D9-489E-9314-F3946CE600FA}" destId="{5399346E-EA7D-4127-9B9E-241DB5DD258C}" srcOrd="5" destOrd="0" presId="urn:microsoft.com/office/officeart/2011/layout/RadialPictureList"/>
    <dgm:cxn modelId="{B2260718-BB92-4613-A6A7-18FE09D82A34}" type="presParOf" srcId="{C4C9835E-78D9-489E-9314-F3946CE600FA}" destId="{A4495C26-2E18-4454-8799-5612A5663E86}" srcOrd="6" destOrd="0" presId="urn:microsoft.com/office/officeart/2011/layout/RadialPictureList"/>
    <dgm:cxn modelId="{8DD224B7-8C77-4454-AE26-13E7D119E0CD}" type="presParOf" srcId="{A4495C26-2E18-4454-8799-5612A5663E86}" destId="{37F3E95C-F6FB-4668-B54E-4D2BBF67A481}" srcOrd="0" destOrd="0" presId="urn:microsoft.com/office/officeart/2011/layout/RadialPictureList"/>
    <dgm:cxn modelId="{F02E60AD-DAA5-41B6-886A-BC9A21AD2FB2}" type="presParOf" srcId="{C4C9835E-78D9-489E-9314-F3946CE600FA}" destId="{59F62F9C-991C-4899-8C57-F1A9A0EAD8CC}" srcOrd="7"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EEAFAC-93C0-4E57-B9F5-8564AAFB42E5}" type="doc">
      <dgm:prSet loTypeId="urn:microsoft.com/office/officeart/2011/layout/RadialPictureList" loCatId="picture" qsTypeId="urn:microsoft.com/office/officeart/2005/8/quickstyle/simple1" qsCatId="simple" csTypeId="urn:microsoft.com/office/officeart/2005/8/colors/accent1_2" csCatId="accent1" phldr="1"/>
      <dgm:spPr/>
      <dgm:t>
        <a:bodyPr/>
        <a:lstStyle/>
        <a:p>
          <a:endParaRPr lang="LID4096"/>
        </a:p>
      </dgm:t>
    </dgm:pt>
    <dgm:pt modelId="{09D03023-1459-440E-9E0A-6B1EFC968253}">
      <dgm:prSet phldrT="[Text]"/>
      <dgm:spPr/>
      <dgm:t>
        <a:bodyPr/>
        <a:lstStyle/>
        <a:p>
          <a:r>
            <a:rPr lang="en-GB" dirty="0"/>
            <a:t>Comparison to Human Referee</a:t>
          </a:r>
          <a:endParaRPr lang="LID4096" dirty="0"/>
        </a:p>
      </dgm:t>
    </dgm:pt>
    <dgm:pt modelId="{9E1B12EC-FB6C-4F8D-81BC-6001047B0EE9}" type="parTrans" cxnId="{4BDFA233-829C-4B7C-8E5F-CBD03CED3279}">
      <dgm:prSet/>
      <dgm:spPr/>
      <dgm:t>
        <a:bodyPr/>
        <a:lstStyle/>
        <a:p>
          <a:endParaRPr lang="LID4096"/>
        </a:p>
      </dgm:t>
    </dgm:pt>
    <dgm:pt modelId="{C30D73EB-7B07-4447-B1A4-D62BFC805E72}" type="sibTrans" cxnId="{4BDFA233-829C-4B7C-8E5F-CBD03CED3279}">
      <dgm:prSet/>
      <dgm:spPr/>
      <dgm:t>
        <a:bodyPr/>
        <a:lstStyle/>
        <a:p>
          <a:endParaRPr lang="LID4096"/>
        </a:p>
      </dgm:t>
    </dgm:pt>
    <dgm:pt modelId="{F6B990B6-6BB5-4077-9751-9A415B9A3B03}">
      <dgm:prSet phldrT="[Text]"/>
      <dgm:spPr/>
      <dgm:t>
        <a:bodyPr/>
        <a:lstStyle/>
        <a:p>
          <a:r>
            <a:rPr lang="en-GB" dirty="0"/>
            <a:t> Human-like Decision Making</a:t>
          </a:r>
          <a:endParaRPr lang="LID4096" dirty="0"/>
        </a:p>
      </dgm:t>
    </dgm:pt>
    <dgm:pt modelId="{C81E94ED-2ADA-4BD2-87C8-376D1CA28E3D}" type="parTrans" cxnId="{A8787C2F-43AA-494C-B68D-94D27382A3D5}">
      <dgm:prSet/>
      <dgm:spPr/>
      <dgm:t>
        <a:bodyPr/>
        <a:lstStyle/>
        <a:p>
          <a:endParaRPr lang="LID4096"/>
        </a:p>
      </dgm:t>
    </dgm:pt>
    <dgm:pt modelId="{220C3BF5-22F7-4E9D-89BA-98003B2A4E3C}" type="sibTrans" cxnId="{A8787C2F-43AA-494C-B68D-94D27382A3D5}">
      <dgm:prSet/>
      <dgm:spPr/>
      <dgm:t>
        <a:bodyPr/>
        <a:lstStyle/>
        <a:p>
          <a:endParaRPr lang="LID4096"/>
        </a:p>
      </dgm:t>
    </dgm:pt>
    <dgm:pt modelId="{2AC7DE2A-1997-48DE-9C9F-024B2C54170C}">
      <dgm:prSet phldrT="[Text]"/>
      <dgm:spPr/>
      <dgm:t>
        <a:bodyPr/>
        <a:lstStyle/>
        <a:p>
          <a:r>
            <a:rPr lang="en-GB" dirty="0"/>
            <a:t>Overall Performance</a:t>
          </a:r>
          <a:endParaRPr lang="LID4096" dirty="0"/>
        </a:p>
      </dgm:t>
    </dgm:pt>
    <dgm:pt modelId="{900A54BC-FE58-4C0E-9C9D-A458327B2567}" type="parTrans" cxnId="{CE16D894-3887-483D-AB37-52945E0D9D38}">
      <dgm:prSet/>
      <dgm:spPr/>
      <dgm:t>
        <a:bodyPr/>
        <a:lstStyle/>
        <a:p>
          <a:endParaRPr lang="LID4096"/>
        </a:p>
      </dgm:t>
    </dgm:pt>
    <dgm:pt modelId="{063EB7F1-7C7A-47D1-894C-18EEE52E6441}" type="sibTrans" cxnId="{CE16D894-3887-483D-AB37-52945E0D9D38}">
      <dgm:prSet/>
      <dgm:spPr/>
      <dgm:t>
        <a:bodyPr/>
        <a:lstStyle/>
        <a:p>
          <a:endParaRPr lang="LID4096"/>
        </a:p>
      </dgm:t>
    </dgm:pt>
    <dgm:pt modelId="{C4C9835E-78D9-489E-9314-F3946CE600FA}" type="pres">
      <dgm:prSet presAssocID="{64EEAFAC-93C0-4E57-B9F5-8564AAFB42E5}" presName="Name0" presStyleCnt="0">
        <dgm:presLayoutVars>
          <dgm:chMax val="1"/>
          <dgm:chPref val="1"/>
          <dgm:dir/>
          <dgm:resizeHandles/>
        </dgm:presLayoutVars>
      </dgm:prSet>
      <dgm:spPr/>
    </dgm:pt>
    <dgm:pt modelId="{D18F1306-3BB6-4048-B7AF-368495C994FA}" type="pres">
      <dgm:prSet presAssocID="{09D03023-1459-440E-9E0A-6B1EFC968253}" presName="Parent" presStyleLbl="node1" presStyleIdx="0" presStyleCnt="2">
        <dgm:presLayoutVars>
          <dgm:chMax val="4"/>
          <dgm:chPref val="3"/>
        </dgm:presLayoutVars>
      </dgm:prSet>
      <dgm:spPr/>
    </dgm:pt>
    <dgm:pt modelId="{5B9078D3-2D57-4938-B310-66B4706F9D85}" type="pres">
      <dgm:prSet presAssocID="{F6B990B6-6BB5-4077-9751-9A415B9A3B03}" presName="Accent" presStyleLbl="node1" presStyleIdx="1" presStyleCnt="2"/>
      <dgm:spPr/>
    </dgm:pt>
    <dgm:pt modelId="{B3DCF837-C077-413D-89D1-CDC888681BA3}" type="pres">
      <dgm:prSet presAssocID="{F6B990B6-6BB5-4077-9751-9A415B9A3B03}" presName="Image1" presStyleLbl="fgImgPlac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hought with solid fill"/>
        </a:ext>
      </dgm:extLst>
    </dgm:pt>
    <dgm:pt modelId="{140D7D70-B915-4A2C-8DB7-16D1EFF91E17}" type="pres">
      <dgm:prSet presAssocID="{F6B990B6-6BB5-4077-9751-9A415B9A3B03}" presName="Child1" presStyleLbl="revTx" presStyleIdx="0" presStyleCnt="2">
        <dgm:presLayoutVars>
          <dgm:chMax val="0"/>
          <dgm:chPref val="0"/>
          <dgm:bulletEnabled val="1"/>
        </dgm:presLayoutVars>
      </dgm:prSet>
      <dgm:spPr/>
    </dgm:pt>
    <dgm:pt modelId="{574277E8-A5D6-4EB9-B06C-9881F5C49EC7}" type="pres">
      <dgm:prSet presAssocID="{2AC7DE2A-1997-48DE-9C9F-024B2C54170C}" presName="Image2" presStyleCnt="0"/>
      <dgm:spPr/>
    </dgm:pt>
    <dgm:pt modelId="{4B921CE9-F2CF-4C0C-8E84-AD5E0D0F876A}" type="pres">
      <dgm:prSet presAssocID="{2AC7DE2A-1997-48DE-9C9F-024B2C54170C}" presName="Image" presStyleLbl="fgImgPlac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Exponential Graph with solid fill"/>
        </a:ext>
      </dgm:extLst>
    </dgm:pt>
    <dgm:pt modelId="{5399346E-EA7D-4127-9B9E-241DB5DD258C}" type="pres">
      <dgm:prSet presAssocID="{2AC7DE2A-1997-48DE-9C9F-024B2C54170C}" presName="Child2" presStyleLbl="revTx" presStyleIdx="1" presStyleCnt="2">
        <dgm:presLayoutVars>
          <dgm:chMax val="0"/>
          <dgm:chPref val="0"/>
          <dgm:bulletEnabled val="1"/>
        </dgm:presLayoutVars>
      </dgm:prSet>
      <dgm:spPr/>
    </dgm:pt>
  </dgm:ptLst>
  <dgm:cxnLst>
    <dgm:cxn modelId="{A8787C2F-43AA-494C-B68D-94D27382A3D5}" srcId="{09D03023-1459-440E-9E0A-6B1EFC968253}" destId="{F6B990B6-6BB5-4077-9751-9A415B9A3B03}" srcOrd="0" destOrd="0" parTransId="{C81E94ED-2ADA-4BD2-87C8-376D1CA28E3D}" sibTransId="{220C3BF5-22F7-4E9D-89BA-98003B2A4E3C}"/>
    <dgm:cxn modelId="{4BDFA233-829C-4B7C-8E5F-CBD03CED3279}" srcId="{64EEAFAC-93C0-4E57-B9F5-8564AAFB42E5}" destId="{09D03023-1459-440E-9E0A-6B1EFC968253}" srcOrd="0" destOrd="0" parTransId="{9E1B12EC-FB6C-4F8D-81BC-6001047B0EE9}" sibTransId="{C30D73EB-7B07-4447-B1A4-D62BFC805E72}"/>
    <dgm:cxn modelId="{50E7E33E-AD67-4114-B1D8-28117AB4BB44}" type="presOf" srcId="{09D03023-1459-440E-9E0A-6B1EFC968253}" destId="{D18F1306-3BB6-4048-B7AF-368495C994FA}" srcOrd="0" destOrd="0" presId="urn:microsoft.com/office/officeart/2011/layout/RadialPictureList"/>
    <dgm:cxn modelId="{EF8A4640-3622-4845-AA84-40862C878C60}" type="presOf" srcId="{64EEAFAC-93C0-4E57-B9F5-8564AAFB42E5}" destId="{C4C9835E-78D9-489E-9314-F3946CE600FA}" srcOrd="0" destOrd="0" presId="urn:microsoft.com/office/officeart/2011/layout/RadialPictureList"/>
    <dgm:cxn modelId="{6E54E945-50F4-4508-B842-76C56A219704}" type="presOf" srcId="{2AC7DE2A-1997-48DE-9C9F-024B2C54170C}" destId="{5399346E-EA7D-4127-9B9E-241DB5DD258C}" srcOrd="0" destOrd="0" presId="urn:microsoft.com/office/officeart/2011/layout/RadialPictureList"/>
    <dgm:cxn modelId="{D9378C94-D667-4B99-9F6D-BEFAF7989C03}" type="presOf" srcId="{F6B990B6-6BB5-4077-9751-9A415B9A3B03}" destId="{140D7D70-B915-4A2C-8DB7-16D1EFF91E17}" srcOrd="0" destOrd="0" presId="urn:microsoft.com/office/officeart/2011/layout/RadialPictureList"/>
    <dgm:cxn modelId="{CE16D894-3887-483D-AB37-52945E0D9D38}" srcId="{09D03023-1459-440E-9E0A-6B1EFC968253}" destId="{2AC7DE2A-1997-48DE-9C9F-024B2C54170C}" srcOrd="1" destOrd="0" parTransId="{900A54BC-FE58-4C0E-9C9D-A458327B2567}" sibTransId="{063EB7F1-7C7A-47D1-894C-18EEE52E6441}"/>
    <dgm:cxn modelId="{028BB95E-317B-4076-A2C5-D7A1F0EB04B2}" type="presParOf" srcId="{C4C9835E-78D9-489E-9314-F3946CE600FA}" destId="{D18F1306-3BB6-4048-B7AF-368495C994FA}" srcOrd="0" destOrd="0" presId="urn:microsoft.com/office/officeart/2011/layout/RadialPictureList"/>
    <dgm:cxn modelId="{DEBB6C89-7EA6-4373-9A46-F43C2BF38B5E}" type="presParOf" srcId="{C4C9835E-78D9-489E-9314-F3946CE600FA}" destId="{5B9078D3-2D57-4938-B310-66B4706F9D85}" srcOrd="1" destOrd="0" presId="urn:microsoft.com/office/officeart/2011/layout/RadialPictureList"/>
    <dgm:cxn modelId="{4AA51CA2-C748-481C-9DB1-A28691E2010D}" type="presParOf" srcId="{C4C9835E-78D9-489E-9314-F3946CE600FA}" destId="{B3DCF837-C077-413D-89D1-CDC888681BA3}" srcOrd="2" destOrd="0" presId="urn:microsoft.com/office/officeart/2011/layout/RadialPictureList"/>
    <dgm:cxn modelId="{57A73CCE-B434-4444-88D8-C91A647BE5FE}" type="presParOf" srcId="{C4C9835E-78D9-489E-9314-F3946CE600FA}" destId="{140D7D70-B915-4A2C-8DB7-16D1EFF91E17}" srcOrd="3" destOrd="0" presId="urn:microsoft.com/office/officeart/2011/layout/RadialPictureList"/>
    <dgm:cxn modelId="{477430E7-0749-4810-AA8A-237F920CADB6}" type="presParOf" srcId="{C4C9835E-78D9-489E-9314-F3946CE600FA}" destId="{574277E8-A5D6-4EB9-B06C-9881F5C49EC7}" srcOrd="4" destOrd="0" presId="urn:microsoft.com/office/officeart/2011/layout/RadialPictureList"/>
    <dgm:cxn modelId="{8C6A1DD6-7D04-4C84-97A5-6B9581F39973}" type="presParOf" srcId="{574277E8-A5D6-4EB9-B06C-9881F5C49EC7}" destId="{4B921CE9-F2CF-4C0C-8E84-AD5E0D0F876A}" srcOrd="0" destOrd="0" presId="urn:microsoft.com/office/officeart/2011/layout/RadialPictureList"/>
    <dgm:cxn modelId="{71A28A89-67E4-43AC-A889-86BBF450D336}" type="presParOf" srcId="{C4C9835E-78D9-489E-9314-F3946CE600FA}" destId="{5399346E-EA7D-4127-9B9E-241DB5DD258C}" srcOrd="5" destOrd="0" presId="urn:microsoft.com/office/officeart/2011/layout/RadialPictur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A176B-F3B2-47A0-BAE8-6E0BB59E3619}">
      <dsp:nvSpPr>
        <dsp:cNvPr id="0" name=""/>
        <dsp:cNvSpPr/>
      </dsp:nvSpPr>
      <dsp:spPr>
        <a:xfrm>
          <a:off x="6097946" y="1052833"/>
          <a:ext cx="130418" cy="1634582"/>
        </a:xfrm>
        <a:custGeom>
          <a:avLst/>
          <a:gdLst/>
          <a:ahLst/>
          <a:cxnLst/>
          <a:rect l="0" t="0" r="0" b="0"/>
          <a:pathLst>
            <a:path>
              <a:moveTo>
                <a:pt x="0" y="0"/>
              </a:moveTo>
              <a:lnTo>
                <a:pt x="0" y="1634582"/>
              </a:lnTo>
              <a:lnTo>
                <a:pt x="130418" y="16345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6796A3-0D59-40B3-AB04-F81C3D16C69E}">
      <dsp:nvSpPr>
        <dsp:cNvPr id="0" name=""/>
        <dsp:cNvSpPr/>
      </dsp:nvSpPr>
      <dsp:spPr>
        <a:xfrm>
          <a:off x="6097946" y="1052833"/>
          <a:ext cx="130418" cy="1017266"/>
        </a:xfrm>
        <a:custGeom>
          <a:avLst/>
          <a:gdLst/>
          <a:ahLst/>
          <a:cxnLst/>
          <a:rect l="0" t="0" r="0" b="0"/>
          <a:pathLst>
            <a:path>
              <a:moveTo>
                <a:pt x="0" y="0"/>
              </a:moveTo>
              <a:lnTo>
                <a:pt x="0" y="1017266"/>
              </a:lnTo>
              <a:lnTo>
                <a:pt x="130418" y="10172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53ECBD-1E65-4542-B4C0-BA675F4DA2BF}">
      <dsp:nvSpPr>
        <dsp:cNvPr id="0" name=""/>
        <dsp:cNvSpPr/>
      </dsp:nvSpPr>
      <dsp:spPr>
        <a:xfrm>
          <a:off x="6097946" y="1052833"/>
          <a:ext cx="130418" cy="399950"/>
        </a:xfrm>
        <a:custGeom>
          <a:avLst/>
          <a:gdLst/>
          <a:ahLst/>
          <a:cxnLst/>
          <a:rect l="0" t="0" r="0" b="0"/>
          <a:pathLst>
            <a:path>
              <a:moveTo>
                <a:pt x="0" y="0"/>
              </a:moveTo>
              <a:lnTo>
                <a:pt x="0" y="399950"/>
              </a:lnTo>
              <a:lnTo>
                <a:pt x="130418" y="39995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50BE10-6270-498D-B733-5CCF2E133F27}">
      <dsp:nvSpPr>
        <dsp:cNvPr id="0" name=""/>
        <dsp:cNvSpPr/>
      </dsp:nvSpPr>
      <dsp:spPr>
        <a:xfrm>
          <a:off x="3815617" y="435517"/>
          <a:ext cx="2630112" cy="182586"/>
        </a:xfrm>
        <a:custGeom>
          <a:avLst/>
          <a:gdLst/>
          <a:ahLst/>
          <a:cxnLst/>
          <a:rect l="0" t="0" r="0" b="0"/>
          <a:pathLst>
            <a:path>
              <a:moveTo>
                <a:pt x="0" y="0"/>
              </a:moveTo>
              <a:lnTo>
                <a:pt x="0" y="91293"/>
              </a:lnTo>
              <a:lnTo>
                <a:pt x="2630112" y="91293"/>
              </a:lnTo>
              <a:lnTo>
                <a:pt x="2630112" y="1825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1CA7EF-8D8E-482D-9AB3-8EE2E06D22AF}">
      <dsp:nvSpPr>
        <dsp:cNvPr id="0" name=""/>
        <dsp:cNvSpPr/>
      </dsp:nvSpPr>
      <dsp:spPr>
        <a:xfrm>
          <a:off x="5045901" y="1052833"/>
          <a:ext cx="130418" cy="1017266"/>
        </a:xfrm>
        <a:custGeom>
          <a:avLst/>
          <a:gdLst/>
          <a:ahLst/>
          <a:cxnLst/>
          <a:rect l="0" t="0" r="0" b="0"/>
          <a:pathLst>
            <a:path>
              <a:moveTo>
                <a:pt x="0" y="0"/>
              </a:moveTo>
              <a:lnTo>
                <a:pt x="0" y="1017266"/>
              </a:lnTo>
              <a:lnTo>
                <a:pt x="130418" y="10172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CF37D6-F107-474C-ACF7-D6E01606D90E}">
      <dsp:nvSpPr>
        <dsp:cNvPr id="0" name=""/>
        <dsp:cNvSpPr/>
      </dsp:nvSpPr>
      <dsp:spPr>
        <a:xfrm>
          <a:off x="5045901" y="1052833"/>
          <a:ext cx="130418" cy="399950"/>
        </a:xfrm>
        <a:custGeom>
          <a:avLst/>
          <a:gdLst/>
          <a:ahLst/>
          <a:cxnLst/>
          <a:rect l="0" t="0" r="0" b="0"/>
          <a:pathLst>
            <a:path>
              <a:moveTo>
                <a:pt x="0" y="0"/>
              </a:moveTo>
              <a:lnTo>
                <a:pt x="0" y="399950"/>
              </a:lnTo>
              <a:lnTo>
                <a:pt x="130418" y="39995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037FFD-E68C-4109-B557-EE4E365ED8FC}">
      <dsp:nvSpPr>
        <dsp:cNvPr id="0" name=""/>
        <dsp:cNvSpPr/>
      </dsp:nvSpPr>
      <dsp:spPr>
        <a:xfrm>
          <a:off x="3815617" y="435517"/>
          <a:ext cx="1578067" cy="182586"/>
        </a:xfrm>
        <a:custGeom>
          <a:avLst/>
          <a:gdLst/>
          <a:ahLst/>
          <a:cxnLst/>
          <a:rect l="0" t="0" r="0" b="0"/>
          <a:pathLst>
            <a:path>
              <a:moveTo>
                <a:pt x="0" y="0"/>
              </a:moveTo>
              <a:lnTo>
                <a:pt x="0" y="91293"/>
              </a:lnTo>
              <a:lnTo>
                <a:pt x="1578067" y="91293"/>
              </a:lnTo>
              <a:lnTo>
                <a:pt x="1578067" y="1825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9BACD4-A0F2-4C2E-8DAD-563F891C6BA6}">
      <dsp:nvSpPr>
        <dsp:cNvPr id="0" name=""/>
        <dsp:cNvSpPr/>
      </dsp:nvSpPr>
      <dsp:spPr>
        <a:xfrm>
          <a:off x="3993856" y="1052833"/>
          <a:ext cx="130418" cy="1017266"/>
        </a:xfrm>
        <a:custGeom>
          <a:avLst/>
          <a:gdLst/>
          <a:ahLst/>
          <a:cxnLst/>
          <a:rect l="0" t="0" r="0" b="0"/>
          <a:pathLst>
            <a:path>
              <a:moveTo>
                <a:pt x="0" y="0"/>
              </a:moveTo>
              <a:lnTo>
                <a:pt x="0" y="1017266"/>
              </a:lnTo>
              <a:lnTo>
                <a:pt x="130418" y="10172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6E4DE4-B6E7-499C-A0EA-3383AF72A102}">
      <dsp:nvSpPr>
        <dsp:cNvPr id="0" name=""/>
        <dsp:cNvSpPr/>
      </dsp:nvSpPr>
      <dsp:spPr>
        <a:xfrm>
          <a:off x="3993856" y="1052833"/>
          <a:ext cx="130418" cy="399950"/>
        </a:xfrm>
        <a:custGeom>
          <a:avLst/>
          <a:gdLst/>
          <a:ahLst/>
          <a:cxnLst/>
          <a:rect l="0" t="0" r="0" b="0"/>
          <a:pathLst>
            <a:path>
              <a:moveTo>
                <a:pt x="0" y="0"/>
              </a:moveTo>
              <a:lnTo>
                <a:pt x="0" y="399950"/>
              </a:lnTo>
              <a:lnTo>
                <a:pt x="130418" y="39995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6B5C0D-4327-4E22-A0A0-5808661C70F7}">
      <dsp:nvSpPr>
        <dsp:cNvPr id="0" name=""/>
        <dsp:cNvSpPr/>
      </dsp:nvSpPr>
      <dsp:spPr>
        <a:xfrm>
          <a:off x="3815617" y="435517"/>
          <a:ext cx="526022" cy="182586"/>
        </a:xfrm>
        <a:custGeom>
          <a:avLst/>
          <a:gdLst/>
          <a:ahLst/>
          <a:cxnLst/>
          <a:rect l="0" t="0" r="0" b="0"/>
          <a:pathLst>
            <a:path>
              <a:moveTo>
                <a:pt x="0" y="0"/>
              </a:moveTo>
              <a:lnTo>
                <a:pt x="0" y="91293"/>
              </a:lnTo>
              <a:lnTo>
                <a:pt x="526022" y="91293"/>
              </a:lnTo>
              <a:lnTo>
                <a:pt x="526022" y="1825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9E24C3-E19B-4EF0-9576-0FA6948F7C23}">
      <dsp:nvSpPr>
        <dsp:cNvPr id="0" name=""/>
        <dsp:cNvSpPr/>
      </dsp:nvSpPr>
      <dsp:spPr>
        <a:xfrm>
          <a:off x="2941811" y="1052833"/>
          <a:ext cx="130418" cy="1017266"/>
        </a:xfrm>
        <a:custGeom>
          <a:avLst/>
          <a:gdLst/>
          <a:ahLst/>
          <a:cxnLst/>
          <a:rect l="0" t="0" r="0" b="0"/>
          <a:pathLst>
            <a:path>
              <a:moveTo>
                <a:pt x="0" y="0"/>
              </a:moveTo>
              <a:lnTo>
                <a:pt x="0" y="1017266"/>
              </a:lnTo>
              <a:lnTo>
                <a:pt x="130418" y="10172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F500D-DA67-4C27-ACC6-78460D86AD58}">
      <dsp:nvSpPr>
        <dsp:cNvPr id="0" name=""/>
        <dsp:cNvSpPr/>
      </dsp:nvSpPr>
      <dsp:spPr>
        <a:xfrm>
          <a:off x="2941811" y="1052833"/>
          <a:ext cx="130418" cy="399950"/>
        </a:xfrm>
        <a:custGeom>
          <a:avLst/>
          <a:gdLst/>
          <a:ahLst/>
          <a:cxnLst/>
          <a:rect l="0" t="0" r="0" b="0"/>
          <a:pathLst>
            <a:path>
              <a:moveTo>
                <a:pt x="0" y="0"/>
              </a:moveTo>
              <a:lnTo>
                <a:pt x="0" y="399950"/>
              </a:lnTo>
              <a:lnTo>
                <a:pt x="130418" y="39995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686AF1-C8C0-445C-9700-8ADC9C4E462F}">
      <dsp:nvSpPr>
        <dsp:cNvPr id="0" name=""/>
        <dsp:cNvSpPr/>
      </dsp:nvSpPr>
      <dsp:spPr>
        <a:xfrm>
          <a:off x="3289595" y="435517"/>
          <a:ext cx="526022" cy="182586"/>
        </a:xfrm>
        <a:custGeom>
          <a:avLst/>
          <a:gdLst/>
          <a:ahLst/>
          <a:cxnLst/>
          <a:rect l="0" t="0" r="0" b="0"/>
          <a:pathLst>
            <a:path>
              <a:moveTo>
                <a:pt x="526022" y="0"/>
              </a:moveTo>
              <a:lnTo>
                <a:pt x="526022" y="91293"/>
              </a:lnTo>
              <a:lnTo>
                <a:pt x="0" y="91293"/>
              </a:lnTo>
              <a:lnTo>
                <a:pt x="0" y="1825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8C7E06-1B3B-418A-A20A-FC5F18FCAC08}">
      <dsp:nvSpPr>
        <dsp:cNvPr id="0" name=""/>
        <dsp:cNvSpPr/>
      </dsp:nvSpPr>
      <dsp:spPr>
        <a:xfrm>
          <a:off x="1889766" y="1052833"/>
          <a:ext cx="130418" cy="2869213"/>
        </a:xfrm>
        <a:custGeom>
          <a:avLst/>
          <a:gdLst/>
          <a:ahLst/>
          <a:cxnLst/>
          <a:rect l="0" t="0" r="0" b="0"/>
          <a:pathLst>
            <a:path>
              <a:moveTo>
                <a:pt x="0" y="0"/>
              </a:moveTo>
              <a:lnTo>
                <a:pt x="0" y="2869213"/>
              </a:lnTo>
              <a:lnTo>
                <a:pt x="130418" y="28692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11D8B9-7323-4F47-90BB-D97ADC625EAC}">
      <dsp:nvSpPr>
        <dsp:cNvPr id="0" name=""/>
        <dsp:cNvSpPr/>
      </dsp:nvSpPr>
      <dsp:spPr>
        <a:xfrm>
          <a:off x="1889766" y="1052833"/>
          <a:ext cx="130418" cy="2251897"/>
        </a:xfrm>
        <a:custGeom>
          <a:avLst/>
          <a:gdLst/>
          <a:ahLst/>
          <a:cxnLst/>
          <a:rect l="0" t="0" r="0" b="0"/>
          <a:pathLst>
            <a:path>
              <a:moveTo>
                <a:pt x="0" y="0"/>
              </a:moveTo>
              <a:lnTo>
                <a:pt x="0" y="2251897"/>
              </a:lnTo>
              <a:lnTo>
                <a:pt x="130418" y="225189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9F176A-25B6-4CCC-8303-FE1653A3DE1A}">
      <dsp:nvSpPr>
        <dsp:cNvPr id="0" name=""/>
        <dsp:cNvSpPr/>
      </dsp:nvSpPr>
      <dsp:spPr>
        <a:xfrm>
          <a:off x="1889766" y="1052833"/>
          <a:ext cx="130418" cy="1634582"/>
        </a:xfrm>
        <a:custGeom>
          <a:avLst/>
          <a:gdLst/>
          <a:ahLst/>
          <a:cxnLst/>
          <a:rect l="0" t="0" r="0" b="0"/>
          <a:pathLst>
            <a:path>
              <a:moveTo>
                <a:pt x="0" y="0"/>
              </a:moveTo>
              <a:lnTo>
                <a:pt x="0" y="1634582"/>
              </a:lnTo>
              <a:lnTo>
                <a:pt x="130418" y="16345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75223F-F1C0-43E6-8159-C326709FBB15}">
      <dsp:nvSpPr>
        <dsp:cNvPr id="0" name=""/>
        <dsp:cNvSpPr/>
      </dsp:nvSpPr>
      <dsp:spPr>
        <a:xfrm>
          <a:off x="1889766" y="1052833"/>
          <a:ext cx="130418" cy="1017266"/>
        </a:xfrm>
        <a:custGeom>
          <a:avLst/>
          <a:gdLst/>
          <a:ahLst/>
          <a:cxnLst/>
          <a:rect l="0" t="0" r="0" b="0"/>
          <a:pathLst>
            <a:path>
              <a:moveTo>
                <a:pt x="0" y="0"/>
              </a:moveTo>
              <a:lnTo>
                <a:pt x="0" y="1017266"/>
              </a:lnTo>
              <a:lnTo>
                <a:pt x="130418" y="10172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CC53E3-3880-49D0-A7B6-A2C0B5FBEE76}">
      <dsp:nvSpPr>
        <dsp:cNvPr id="0" name=""/>
        <dsp:cNvSpPr/>
      </dsp:nvSpPr>
      <dsp:spPr>
        <a:xfrm>
          <a:off x="1889766" y="1052833"/>
          <a:ext cx="130418" cy="399950"/>
        </a:xfrm>
        <a:custGeom>
          <a:avLst/>
          <a:gdLst/>
          <a:ahLst/>
          <a:cxnLst/>
          <a:rect l="0" t="0" r="0" b="0"/>
          <a:pathLst>
            <a:path>
              <a:moveTo>
                <a:pt x="0" y="0"/>
              </a:moveTo>
              <a:lnTo>
                <a:pt x="0" y="399950"/>
              </a:lnTo>
              <a:lnTo>
                <a:pt x="130418" y="39995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27E591-E745-4D4B-B187-8DC59FB7E2F0}">
      <dsp:nvSpPr>
        <dsp:cNvPr id="0" name=""/>
        <dsp:cNvSpPr/>
      </dsp:nvSpPr>
      <dsp:spPr>
        <a:xfrm>
          <a:off x="2237550" y="435517"/>
          <a:ext cx="1578067" cy="182586"/>
        </a:xfrm>
        <a:custGeom>
          <a:avLst/>
          <a:gdLst/>
          <a:ahLst/>
          <a:cxnLst/>
          <a:rect l="0" t="0" r="0" b="0"/>
          <a:pathLst>
            <a:path>
              <a:moveTo>
                <a:pt x="1578067" y="0"/>
              </a:moveTo>
              <a:lnTo>
                <a:pt x="1578067" y="91293"/>
              </a:lnTo>
              <a:lnTo>
                <a:pt x="0" y="91293"/>
              </a:lnTo>
              <a:lnTo>
                <a:pt x="0" y="1825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41275B-42A0-4D5C-B951-792E661B2598}">
      <dsp:nvSpPr>
        <dsp:cNvPr id="0" name=""/>
        <dsp:cNvSpPr/>
      </dsp:nvSpPr>
      <dsp:spPr>
        <a:xfrm>
          <a:off x="837722" y="1052833"/>
          <a:ext cx="130418" cy="2869213"/>
        </a:xfrm>
        <a:custGeom>
          <a:avLst/>
          <a:gdLst/>
          <a:ahLst/>
          <a:cxnLst/>
          <a:rect l="0" t="0" r="0" b="0"/>
          <a:pathLst>
            <a:path>
              <a:moveTo>
                <a:pt x="0" y="0"/>
              </a:moveTo>
              <a:lnTo>
                <a:pt x="0" y="2869213"/>
              </a:lnTo>
              <a:lnTo>
                <a:pt x="130418" y="28692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115A2E-76B9-4A38-A91A-C82DE85C2854}">
      <dsp:nvSpPr>
        <dsp:cNvPr id="0" name=""/>
        <dsp:cNvSpPr/>
      </dsp:nvSpPr>
      <dsp:spPr>
        <a:xfrm>
          <a:off x="837722" y="1052833"/>
          <a:ext cx="130418" cy="2251897"/>
        </a:xfrm>
        <a:custGeom>
          <a:avLst/>
          <a:gdLst/>
          <a:ahLst/>
          <a:cxnLst/>
          <a:rect l="0" t="0" r="0" b="0"/>
          <a:pathLst>
            <a:path>
              <a:moveTo>
                <a:pt x="0" y="0"/>
              </a:moveTo>
              <a:lnTo>
                <a:pt x="0" y="2251897"/>
              </a:lnTo>
              <a:lnTo>
                <a:pt x="130418" y="225189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19FBF9-389F-430B-A165-9C54A84C6D50}">
      <dsp:nvSpPr>
        <dsp:cNvPr id="0" name=""/>
        <dsp:cNvSpPr/>
      </dsp:nvSpPr>
      <dsp:spPr>
        <a:xfrm>
          <a:off x="837722" y="1052833"/>
          <a:ext cx="130418" cy="1634582"/>
        </a:xfrm>
        <a:custGeom>
          <a:avLst/>
          <a:gdLst/>
          <a:ahLst/>
          <a:cxnLst/>
          <a:rect l="0" t="0" r="0" b="0"/>
          <a:pathLst>
            <a:path>
              <a:moveTo>
                <a:pt x="0" y="0"/>
              </a:moveTo>
              <a:lnTo>
                <a:pt x="0" y="1634582"/>
              </a:lnTo>
              <a:lnTo>
                <a:pt x="130418" y="16345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20C056-BEBC-4225-89F6-CEDDF21442A5}">
      <dsp:nvSpPr>
        <dsp:cNvPr id="0" name=""/>
        <dsp:cNvSpPr/>
      </dsp:nvSpPr>
      <dsp:spPr>
        <a:xfrm>
          <a:off x="837722" y="1052833"/>
          <a:ext cx="130418" cy="1017266"/>
        </a:xfrm>
        <a:custGeom>
          <a:avLst/>
          <a:gdLst/>
          <a:ahLst/>
          <a:cxnLst/>
          <a:rect l="0" t="0" r="0" b="0"/>
          <a:pathLst>
            <a:path>
              <a:moveTo>
                <a:pt x="0" y="0"/>
              </a:moveTo>
              <a:lnTo>
                <a:pt x="0" y="1017266"/>
              </a:lnTo>
              <a:lnTo>
                <a:pt x="130418" y="10172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9FF773-3972-44E2-808F-676BE1447A01}">
      <dsp:nvSpPr>
        <dsp:cNvPr id="0" name=""/>
        <dsp:cNvSpPr/>
      </dsp:nvSpPr>
      <dsp:spPr>
        <a:xfrm>
          <a:off x="837722" y="1052833"/>
          <a:ext cx="130418" cy="399950"/>
        </a:xfrm>
        <a:custGeom>
          <a:avLst/>
          <a:gdLst/>
          <a:ahLst/>
          <a:cxnLst/>
          <a:rect l="0" t="0" r="0" b="0"/>
          <a:pathLst>
            <a:path>
              <a:moveTo>
                <a:pt x="0" y="0"/>
              </a:moveTo>
              <a:lnTo>
                <a:pt x="0" y="399950"/>
              </a:lnTo>
              <a:lnTo>
                <a:pt x="130418" y="39995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4AA262-1AEC-41A3-8457-0BCE09279F22}">
      <dsp:nvSpPr>
        <dsp:cNvPr id="0" name=""/>
        <dsp:cNvSpPr/>
      </dsp:nvSpPr>
      <dsp:spPr>
        <a:xfrm>
          <a:off x="1185505" y="435517"/>
          <a:ext cx="2630112" cy="182586"/>
        </a:xfrm>
        <a:custGeom>
          <a:avLst/>
          <a:gdLst/>
          <a:ahLst/>
          <a:cxnLst/>
          <a:rect l="0" t="0" r="0" b="0"/>
          <a:pathLst>
            <a:path>
              <a:moveTo>
                <a:pt x="2630112" y="0"/>
              </a:moveTo>
              <a:lnTo>
                <a:pt x="2630112" y="91293"/>
              </a:lnTo>
              <a:lnTo>
                <a:pt x="0" y="91293"/>
              </a:lnTo>
              <a:lnTo>
                <a:pt x="0" y="1825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DF4DB8-F82E-45F2-B9EE-D2A48C9B2AF1}">
      <dsp:nvSpPr>
        <dsp:cNvPr id="0" name=""/>
        <dsp:cNvSpPr/>
      </dsp:nvSpPr>
      <dsp:spPr>
        <a:xfrm>
          <a:off x="3380888" y="788"/>
          <a:ext cx="869458" cy="434729"/>
        </a:xfrm>
        <a:prstGeom prst="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WBS</a:t>
          </a:r>
          <a:endParaRPr lang="en-NL" sz="900" kern="1200" dirty="0"/>
        </a:p>
      </dsp:txBody>
      <dsp:txXfrm>
        <a:off x="3380888" y="788"/>
        <a:ext cx="869458" cy="434729"/>
      </dsp:txXfrm>
    </dsp:sp>
    <dsp:sp modelId="{CB0D4DAF-3751-4245-A53E-4C2434CE5FAE}">
      <dsp:nvSpPr>
        <dsp:cNvPr id="0" name=""/>
        <dsp:cNvSpPr/>
      </dsp:nvSpPr>
      <dsp:spPr>
        <a:xfrm>
          <a:off x="750776" y="618104"/>
          <a:ext cx="869458" cy="434729"/>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Concept Approval</a:t>
          </a:r>
          <a:endParaRPr lang="en-NL" sz="900" kern="1200"/>
        </a:p>
      </dsp:txBody>
      <dsp:txXfrm>
        <a:off x="750776" y="618104"/>
        <a:ext cx="869458" cy="434729"/>
      </dsp:txXfrm>
    </dsp:sp>
    <dsp:sp modelId="{5D9950DA-1AB6-4B27-BF26-7D9C38C02422}">
      <dsp:nvSpPr>
        <dsp:cNvPr id="0" name=""/>
        <dsp:cNvSpPr/>
      </dsp:nvSpPr>
      <dsp:spPr>
        <a:xfrm>
          <a:off x="968140" y="1235419"/>
          <a:ext cx="869458" cy="434729"/>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Literature Review</a:t>
          </a:r>
          <a:endParaRPr lang="en-NL" sz="900" kern="1200" dirty="0"/>
        </a:p>
      </dsp:txBody>
      <dsp:txXfrm>
        <a:off x="968140" y="1235419"/>
        <a:ext cx="869458" cy="434729"/>
      </dsp:txXfrm>
    </dsp:sp>
    <dsp:sp modelId="{4E9F28EE-5E56-41CF-BD5C-9D771CB7F4E9}">
      <dsp:nvSpPr>
        <dsp:cNvPr id="0" name=""/>
        <dsp:cNvSpPr/>
      </dsp:nvSpPr>
      <dsp:spPr>
        <a:xfrm>
          <a:off x="968140" y="1852735"/>
          <a:ext cx="869458" cy="434729"/>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Feasibility Study</a:t>
          </a:r>
          <a:endParaRPr lang="en-NL" sz="900" kern="1200"/>
        </a:p>
      </dsp:txBody>
      <dsp:txXfrm>
        <a:off x="968140" y="1852735"/>
        <a:ext cx="869458" cy="434729"/>
      </dsp:txXfrm>
    </dsp:sp>
    <dsp:sp modelId="{17080016-5247-4C41-A0A9-D893A942B22E}">
      <dsp:nvSpPr>
        <dsp:cNvPr id="0" name=""/>
        <dsp:cNvSpPr/>
      </dsp:nvSpPr>
      <dsp:spPr>
        <a:xfrm>
          <a:off x="968140" y="2470050"/>
          <a:ext cx="869458" cy="434729"/>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Rules Book Summarization</a:t>
          </a:r>
          <a:endParaRPr lang="en-NL" sz="900" kern="1200"/>
        </a:p>
      </dsp:txBody>
      <dsp:txXfrm>
        <a:off x="968140" y="2470050"/>
        <a:ext cx="869458" cy="434729"/>
      </dsp:txXfrm>
    </dsp:sp>
    <dsp:sp modelId="{71891F3D-C7AB-4BE0-A7DB-9B0BD36AE061}">
      <dsp:nvSpPr>
        <dsp:cNvPr id="0" name=""/>
        <dsp:cNvSpPr/>
      </dsp:nvSpPr>
      <dsp:spPr>
        <a:xfrm>
          <a:off x="968140" y="3087366"/>
          <a:ext cx="869458" cy="434729"/>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Decision Stories</a:t>
          </a:r>
          <a:endParaRPr lang="en-NL" sz="900" kern="1200"/>
        </a:p>
      </dsp:txBody>
      <dsp:txXfrm>
        <a:off x="968140" y="3087366"/>
        <a:ext cx="869458" cy="434729"/>
      </dsp:txXfrm>
    </dsp:sp>
    <dsp:sp modelId="{DF5D1138-E9F7-48C6-AE7B-D9C9D02535D9}">
      <dsp:nvSpPr>
        <dsp:cNvPr id="0" name=""/>
        <dsp:cNvSpPr/>
      </dsp:nvSpPr>
      <dsp:spPr>
        <a:xfrm>
          <a:off x="968140" y="3704682"/>
          <a:ext cx="869458" cy="434729"/>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Decision Trade-off Matrix</a:t>
          </a:r>
          <a:endParaRPr lang="en-NL" sz="900" kern="1200"/>
        </a:p>
      </dsp:txBody>
      <dsp:txXfrm>
        <a:off x="968140" y="3704682"/>
        <a:ext cx="869458" cy="434729"/>
      </dsp:txXfrm>
    </dsp:sp>
    <dsp:sp modelId="{DBC5267E-50DF-4A57-BCDB-DD30C079324F}">
      <dsp:nvSpPr>
        <dsp:cNvPr id="0" name=""/>
        <dsp:cNvSpPr/>
      </dsp:nvSpPr>
      <dsp:spPr>
        <a:xfrm>
          <a:off x="1802821" y="618104"/>
          <a:ext cx="869458" cy="434729"/>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Requirements and Specifications Review</a:t>
          </a:r>
          <a:endParaRPr lang="en-NL" sz="900" kern="1200"/>
        </a:p>
      </dsp:txBody>
      <dsp:txXfrm>
        <a:off x="1802821" y="618104"/>
        <a:ext cx="869458" cy="434729"/>
      </dsp:txXfrm>
    </dsp:sp>
    <dsp:sp modelId="{12BB3C64-8226-4149-A6ED-BE294A1AEABD}">
      <dsp:nvSpPr>
        <dsp:cNvPr id="0" name=""/>
        <dsp:cNvSpPr/>
      </dsp:nvSpPr>
      <dsp:spPr>
        <a:xfrm>
          <a:off x="2020185" y="1235419"/>
          <a:ext cx="869458" cy="434729"/>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User Needs</a:t>
          </a:r>
          <a:endParaRPr lang="en-NL" sz="900" kern="1200"/>
        </a:p>
      </dsp:txBody>
      <dsp:txXfrm>
        <a:off x="2020185" y="1235419"/>
        <a:ext cx="869458" cy="434729"/>
      </dsp:txXfrm>
    </dsp:sp>
    <dsp:sp modelId="{B9DA0969-D6F0-47B9-B047-2EA0191B030E}">
      <dsp:nvSpPr>
        <dsp:cNvPr id="0" name=""/>
        <dsp:cNvSpPr/>
      </dsp:nvSpPr>
      <dsp:spPr>
        <a:xfrm>
          <a:off x="2020185" y="1852735"/>
          <a:ext cx="869458" cy="434729"/>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Requirements Definition</a:t>
          </a:r>
          <a:endParaRPr lang="en-NL" sz="900" kern="1200"/>
        </a:p>
      </dsp:txBody>
      <dsp:txXfrm>
        <a:off x="2020185" y="1852735"/>
        <a:ext cx="869458" cy="434729"/>
      </dsp:txXfrm>
    </dsp:sp>
    <dsp:sp modelId="{5E340D8E-6B95-4F8C-BF9B-0CBFD02EC5D0}">
      <dsp:nvSpPr>
        <dsp:cNvPr id="0" name=""/>
        <dsp:cNvSpPr/>
      </dsp:nvSpPr>
      <dsp:spPr>
        <a:xfrm>
          <a:off x="2020185" y="2470050"/>
          <a:ext cx="869458" cy="434729"/>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Extract Technical Specifications</a:t>
          </a:r>
          <a:endParaRPr lang="en-NL" sz="900" kern="1200"/>
        </a:p>
      </dsp:txBody>
      <dsp:txXfrm>
        <a:off x="2020185" y="2470050"/>
        <a:ext cx="869458" cy="434729"/>
      </dsp:txXfrm>
    </dsp:sp>
    <dsp:sp modelId="{EC8A5DFE-7DA3-4B38-9C42-0DED3A2895F3}">
      <dsp:nvSpPr>
        <dsp:cNvPr id="0" name=""/>
        <dsp:cNvSpPr/>
      </dsp:nvSpPr>
      <dsp:spPr>
        <a:xfrm>
          <a:off x="2020185" y="3087366"/>
          <a:ext cx="869458" cy="434729"/>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 System Functionalities</a:t>
          </a:r>
          <a:endParaRPr lang="en-NL" sz="900" kern="1200"/>
        </a:p>
      </dsp:txBody>
      <dsp:txXfrm>
        <a:off x="2020185" y="3087366"/>
        <a:ext cx="869458" cy="434729"/>
      </dsp:txXfrm>
    </dsp:sp>
    <dsp:sp modelId="{4DFFDC2D-8E61-4E48-B271-82B8F355700A}">
      <dsp:nvSpPr>
        <dsp:cNvPr id="0" name=""/>
        <dsp:cNvSpPr/>
      </dsp:nvSpPr>
      <dsp:spPr>
        <a:xfrm>
          <a:off x="2020185" y="3704682"/>
          <a:ext cx="869458" cy="434729"/>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Defining Project Scope</a:t>
          </a:r>
          <a:endParaRPr lang="en-NL" sz="900" kern="1200"/>
        </a:p>
      </dsp:txBody>
      <dsp:txXfrm>
        <a:off x="2020185" y="3704682"/>
        <a:ext cx="869458" cy="434729"/>
      </dsp:txXfrm>
    </dsp:sp>
    <dsp:sp modelId="{48C05E4E-EA8C-43C6-BFC9-DDEA5F3FCC2D}">
      <dsp:nvSpPr>
        <dsp:cNvPr id="0" name=""/>
        <dsp:cNvSpPr/>
      </dsp:nvSpPr>
      <dsp:spPr>
        <a:xfrm>
          <a:off x="2854865" y="618104"/>
          <a:ext cx="869458" cy="434729"/>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a:t>System Architecture Review</a:t>
          </a:r>
          <a:endParaRPr lang="en-NL" sz="900" kern="1200"/>
        </a:p>
      </dsp:txBody>
      <dsp:txXfrm>
        <a:off x="2854865" y="618104"/>
        <a:ext cx="869458" cy="434729"/>
      </dsp:txXfrm>
    </dsp:sp>
    <dsp:sp modelId="{D0DF9CA5-EEF2-44B8-92E6-103B1B8A7F68}">
      <dsp:nvSpPr>
        <dsp:cNvPr id="0" name=""/>
        <dsp:cNvSpPr/>
      </dsp:nvSpPr>
      <dsp:spPr>
        <a:xfrm>
          <a:off x="3072230" y="1235419"/>
          <a:ext cx="869458" cy="434729"/>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b="0" kern="1200"/>
            <a:t>Preliminary Design Review</a:t>
          </a:r>
          <a:endParaRPr lang="en-NL" sz="900" b="0" kern="1200"/>
        </a:p>
      </dsp:txBody>
      <dsp:txXfrm>
        <a:off x="3072230" y="1235419"/>
        <a:ext cx="869458" cy="434729"/>
      </dsp:txXfrm>
    </dsp:sp>
    <dsp:sp modelId="{7D7AB345-5215-4A1C-8BD4-746DCB698F12}">
      <dsp:nvSpPr>
        <dsp:cNvPr id="0" name=""/>
        <dsp:cNvSpPr/>
      </dsp:nvSpPr>
      <dsp:spPr>
        <a:xfrm>
          <a:off x="3072230" y="1852735"/>
          <a:ext cx="869458" cy="434729"/>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Critical Design Review</a:t>
          </a:r>
          <a:endParaRPr lang="en-NL" sz="900" kern="1200"/>
        </a:p>
      </dsp:txBody>
      <dsp:txXfrm>
        <a:off x="3072230" y="1852735"/>
        <a:ext cx="869458" cy="434729"/>
      </dsp:txXfrm>
    </dsp:sp>
    <dsp:sp modelId="{5F1D0E62-4DBB-4D6E-B248-39BAACE53C4C}">
      <dsp:nvSpPr>
        <dsp:cNvPr id="0" name=""/>
        <dsp:cNvSpPr/>
      </dsp:nvSpPr>
      <dsp:spPr>
        <a:xfrm>
          <a:off x="3906910" y="618104"/>
          <a:ext cx="869458" cy="434729"/>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System Implementation</a:t>
          </a:r>
          <a:endParaRPr lang="en-NL" sz="900" kern="1200"/>
        </a:p>
      </dsp:txBody>
      <dsp:txXfrm>
        <a:off x="3906910" y="618104"/>
        <a:ext cx="869458" cy="434729"/>
      </dsp:txXfrm>
    </dsp:sp>
    <dsp:sp modelId="{4EBA2452-002C-4F4F-A115-97E6A00675CF}">
      <dsp:nvSpPr>
        <dsp:cNvPr id="0" name=""/>
        <dsp:cNvSpPr/>
      </dsp:nvSpPr>
      <dsp:spPr>
        <a:xfrm>
          <a:off x="4124275" y="1235419"/>
          <a:ext cx="869458" cy="434729"/>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Subsystems Deployment</a:t>
          </a:r>
          <a:endParaRPr lang="en-NL" sz="900" kern="1200"/>
        </a:p>
      </dsp:txBody>
      <dsp:txXfrm>
        <a:off x="4124275" y="1235419"/>
        <a:ext cx="869458" cy="434729"/>
      </dsp:txXfrm>
    </dsp:sp>
    <dsp:sp modelId="{FDA52370-253B-4495-A362-4FC222011007}">
      <dsp:nvSpPr>
        <dsp:cNvPr id="0" name=""/>
        <dsp:cNvSpPr/>
      </dsp:nvSpPr>
      <dsp:spPr>
        <a:xfrm>
          <a:off x="4124275" y="1852735"/>
          <a:ext cx="869458" cy="434729"/>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Subsystems Integration</a:t>
          </a:r>
          <a:endParaRPr lang="en-NL" sz="900" kern="1200"/>
        </a:p>
      </dsp:txBody>
      <dsp:txXfrm>
        <a:off x="4124275" y="1852735"/>
        <a:ext cx="869458" cy="434729"/>
      </dsp:txXfrm>
    </dsp:sp>
    <dsp:sp modelId="{930DB37B-E879-4E45-A576-727D363AC769}">
      <dsp:nvSpPr>
        <dsp:cNvPr id="0" name=""/>
        <dsp:cNvSpPr/>
      </dsp:nvSpPr>
      <dsp:spPr>
        <a:xfrm>
          <a:off x="4958955" y="618104"/>
          <a:ext cx="869458" cy="434729"/>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Verification &amp; Validation </a:t>
          </a:r>
          <a:endParaRPr lang="en-NL" sz="900" kern="1200"/>
        </a:p>
      </dsp:txBody>
      <dsp:txXfrm>
        <a:off x="4958955" y="618104"/>
        <a:ext cx="869458" cy="434729"/>
      </dsp:txXfrm>
    </dsp:sp>
    <dsp:sp modelId="{DF98A050-8568-4192-BDC6-88D1D41CB590}">
      <dsp:nvSpPr>
        <dsp:cNvPr id="0" name=""/>
        <dsp:cNvSpPr/>
      </dsp:nvSpPr>
      <dsp:spPr>
        <a:xfrm>
          <a:off x="5176320" y="1235419"/>
          <a:ext cx="869458" cy="434729"/>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Verification Review</a:t>
          </a:r>
          <a:endParaRPr lang="en-NL" sz="900" kern="1200"/>
        </a:p>
      </dsp:txBody>
      <dsp:txXfrm>
        <a:off x="5176320" y="1235419"/>
        <a:ext cx="869458" cy="434729"/>
      </dsp:txXfrm>
    </dsp:sp>
    <dsp:sp modelId="{1D64FE2F-7BB7-4E7A-B6F9-784D60F09962}">
      <dsp:nvSpPr>
        <dsp:cNvPr id="0" name=""/>
        <dsp:cNvSpPr/>
      </dsp:nvSpPr>
      <dsp:spPr>
        <a:xfrm>
          <a:off x="5176320" y="1852735"/>
          <a:ext cx="869458" cy="434729"/>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Validation Review</a:t>
          </a:r>
          <a:endParaRPr lang="en-NL" sz="900" kern="1200"/>
        </a:p>
      </dsp:txBody>
      <dsp:txXfrm>
        <a:off x="5176320" y="1852735"/>
        <a:ext cx="869458" cy="434729"/>
      </dsp:txXfrm>
    </dsp:sp>
    <dsp:sp modelId="{B41B22FA-95FA-46D8-BAEE-E1494ECB2F3C}">
      <dsp:nvSpPr>
        <dsp:cNvPr id="0" name=""/>
        <dsp:cNvSpPr/>
      </dsp:nvSpPr>
      <dsp:spPr>
        <a:xfrm>
          <a:off x="6011000" y="618104"/>
          <a:ext cx="869458" cy="434729"/>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Project Closure</a:t>
          </a:r>
          <a:endParaRPr lang="en-NL" sz="900" kern="1200"/>
        </a:p>
      </dsp:txBody>
      <dsp:txXfrm>
        <a:off x="6011000" y="618104"/>
        <a:ext cx="869458" cy="434729"/>
      </dsp:txXfrm>
    </dsp:sp>
    <dsp:sp modelId="{A35ED614-FEEC-4D54-8788-3E3D003FAD01}">
      <dsp:nvSpPr>
        <dsp:cNvPr id="0" name=""/>
        <dsp:cNvSpPr/>
      </dsp:nvSpPr>
      <dsp:spPr>
        <a:xfrm>
          <a:off x="6228365" y="1235419"/>
          <a:ext cx="869458" cy="434729"/>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Documentation Approval</a:t>
          </a:r>
          <a:endParaRPr lang="en-NL" sz="900" kern="1200"/>
        </a:p>
      </dsp:txBody>
      <dsp:txXfrm>
        <a:off x="6228365" y="1235419"/>
        <a:ext cx="869458" cy="434729"/>
      </dsp:txXfrm>
    </dsp:sp>
    <dsp:sp modelId="{6CF2041C-AB47-4387-A5F2-F9646D747AF3}">
      <dsp:nvSpPr>
        <dsp:cNvPr id="0" name=""/>
        <dsp:cNvSpPr/>
      </dsp:nvSpPr>
      <dsp:spPr>
        <a:xfrm>
          <a:off x="6228365" y="1852735"/>
          <a:ext cx="869458" cy="434729"/>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Presentation &amp; Demonstration </a:t>
          </a:r>
          <a:endParaRPr lang="en-NL" sz="900" kern="1200"/>
        </a:p>
      </dsp:txBody>
      <dsp:txXfrm>
        <a:off x="6228365" y="1852735"/>
        <a:ext cx="869458" cy="434729"/>
      </dsp:txXfrm>
    </dsp:sp>
    <dsp:sp modelId="{75AC8EBE-182A-4843-965B-59FADA3155E3}">
      <dsp:nvSpPr>
        <dsp:cNvPr id="0" name=""/>
        <dsp:cNvSpPr/>
      </dsp:nvSpPr>
      <dsp:spPr>
        <a:xfrm>
          <a:off x="6228365" y="2470050"/>
          <a:ext cx="869458" cy="434729"/>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Project Delivery</a:t>
          </a:r>
          <a:endParaRPr lang="en-NL" sz="900" kern="1200"/>
        </a:p>
      </dsp:txBody>
      <dsp:txXfrm>
        <a:off x="6228365" y="2470050"/>
        <a:ext cx="869458" cy="4347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4A1697-42DD-4D58-A4F9-E42B39819D38}">
      <dsp:nvSpPr>
        <dsp:cNvPr id="0" name=""/>
        <dsp:cNvSpPr/>
      </dsp:nvSpPr>
      <dsp:spPr>
        <a:xfrm>
          <a:off x="3732082" y="1738175"/>
          <a:ext cx="1015681" cy="232683"/>
        </a:xfrm>
        <a:custGeom>
          <a:avLst/>
          <a:gdLst/>
          <a:ahLst/>
          <a:cxnLst/>
          <a:rect l="0" t="0" r="0" b="0"/>
          <a:pathLst>
            <a:path>
              <a:moveTo>
                <a:pt x="0" y="0"/>
              </a:moveTo>
              <a:lnTo>
                <a:pt x="0" y="117265"/>
              </a:lnTo>
              <a:lnTo>
                <a:pt x="1015681" y="117265"/>
              </a:lnTo>
              <a:lnTo>
                <a:pt x="1015681" y="23268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3E2840-9A64-4774-AED5-95F654336137}">
      <dsp:nvSpPr>
        <dsp:cNvPr id="0" name=""/>
        <dsp:cNvSpPr/>
      </dsp:nvSpPr>
      <dsp:spPr>
        <a:xfrm>
          <a:off x="2716401" y="1738175"/>
          <a:ext cx="1015681" cy="232683"/>
        </a:xfrm>
        <a:custGeom>
          <a:avLst/>
          <a:gdLst/>
          <a:ahLst/>
          <a:cxnLst/>
          <a:rect l="0" t="0" r="0" b="0"/>
          <a:pathLst>
            <a:path>
              <a:moveTo>
                <a:pt x="1015681" y="0"/>
              </a:moveTo>
              <a:lnTo>
                <a:pt x="1015681" y="117265"/>
              </a:lnTo>
              <a:lnTo>
                <a:pt x="0" y="117265"/>
              </a:lnTo>
              <a:lnTo>
                <a:pt x="0" y="23268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E0E60E-7159-46E9-A6C7-66E349217C96}">
      <dsp:nvSpPr>
        <dsp:cNvPr id="0" name=""/>
        <dsp:cNvSpPr/>
      </dsp:nvSpPr>
      <dsp:spPr>
        <a:xfrm>
          <a:off x="2716401" y="766814"/>
          <a:ext cx="1015681" cy="232683"/>
        </a:xfrm>
        <a:custGeom>
          <a:avLst/>
          <a:gdLst/>
          <a:ahLst/>
          <a:cxnLst/>
          <a:rect l="0" t="0" r="0" b="0"/>
          <a:pathLst>
            <a:path>
              <a:moveTo>
                <a:pt x="0" y="0"/>
              </a:moveTo>
              <a:lnTo>
                <a:pt x="0" y="117265"/>
              </a:lnTo>
              <a:lnTo>
                <a:pt x="1015681" y="117265"/>
              </a:lnTo>
              <a:lnTo>
                <a:pt x="1015681" y="2326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C0F4A3-E2F5-439A-BEE5-B20763F5808B}">
      <dsp:nvSpPr>
        <dsp:cNvPr id="0" name=""/>
        <dsp:cNvSpPr/>
      </dsp:nvSpPr>
      <dsp:spPr>
        <a:xfrm>
          <a:off x="1700719" y="766814"/>
          <a:ext cx="1015681" cy="232683"/>
        </a:xfrm>
        <a:custGeom>
          <a:avLst/>
          <a:gdLst/>
          <a:ahLst/>
          <a:cxnLst/>
          <a:rect l="0" t="0" r="0" b="0"/>
          <a:pathLst>
            <a:path>
              <a:moveTo>
                <a:pt x="1015681" y="0"/>
              </a:moveTo>
              <a:lnTo>
                <a:pt x="1015681" y="117265"/>
              </a:lnTo>
              <a:lnTo>
                <a:pt x="0" y="117265"/>
              </a:lnTo>
              <a:lnTo>
                <a:pt x="0" y="2326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046A27-A8EA-49BD-8D62-8F39164BCF8C}">
      <dsp:nvSpPr>
        <dsp:cNvPr id="0" name=""/>
        <dsp:cNvSpPr/>
      </dsp:nvSpPr>
      <dsp:spPr>
        <a:xfrm>
          <a:off x="2347062" y="28136"/>
          <a:ext cx="738677" cy="738677"/>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91E54B-0314-4B9E-B96F-2B88F3254373}">
      <dsp:nvSpPr>
        <dsp:cNvPr id="0" name=""/>
        <dsp:cNvSpPr/>
      </dsp:nvSpPr>
      <dsp:spPr>
        <a:xfrm>
          <a:off x="3085739" y="26290"/>
          <a:ext cx="1108016" cy="738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Validating the functional requirements</a:t>
          </a:r>
          <a:endParaRPr lang="LID4096" sz="1400" kern="1200" dirty="0"/>
        </a:p>
      </dsp:txBody>
      <dsp:txXfrm>
        <a:off x="3085739" y="26290"/>
        <a:ext cx="1108016" cy="738677"/>
      </dsp:txXfrm>
    </dsp:sp>
    <dsp:sp modelId="{7D947B30-F4BC-42EA-8860-D719B4514A9E}">
      <dsp:nvSpPr>
        <dsp:cNvPr id="0" name=""/>
        <dsp:cNvSpPr/>
      </dsp:nvSpPr>
      <dsp:spPr>
        <a:xfrm>
          <a:off x="1331381" y="999497"/>
          <a:ext cx="738677" cy="738677"/>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9BEF83-C689-4DAD-98EB-86FA4DB5B1BB}">
      <dsp:nvSpPr>
        <dsp:cNvPr id="0" name=""/>
        <dsp:cNvSpPr/>
      </dsp:nvSpPr>
      <dsp:spPr>
        <a:xfrm>
          <a:off x="2070058" y="997650"/>
          <a:ext cx="1108016" cy="738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Real-world scenarios</a:t>
          </a:r>
          <a:endParaRPr lang="LID4096" sz="1400" kern="1200" dirty="0"/>
        </a:p>
      </dsp:txBody>
      <dsp:txXfrm>
        <a:off x="2070058" y="997650"/>
        <a:ext cx="1108016" cy="738677"/>
      </dsp:txXfrm>
    </dsp:sp>
    <dsp:sp modelId="{45AAEA7D-3EB0-46B6-98EE-C3F541D77689}">
      <dsp:nvSpPr>
        <dsp:cNvPr id="0" name=""/>
        <dsp:cNvSpPr/>
      </dsp:nvSpPr>
      <dsp:spPr>
        <a:xfrm>
          <a:off x="3362743" y="999497"/>
          <a:ext cx="738677" cy="738677"/>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69378B-25E2-4A89-9CD9-7F6E221E6B9F}">
      <dsp:nvSpPr>
        <dsp:cNvPr id="0" name=""/>
        <dsp:cNvSpPr/>
      </dsp:nvSpPr>
      <dsp:spPr>
        <a:xfrm>
          <a:off x="4101421" y="997650"/>
          <a:ext cx="1108016" cy="738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Comparison to human referees</a:t>
          </a:r>
          <a:endParaRPr lang="LID4096" sz="1400" kern="1200" dirty="0"/>
        </a:p>
      </dsp:txBody>
      <dsp:txXfrm>
        <a:off x="4101421" y="997650"/>
        <a:ext cx="1108016" cy="738677"/>
      </dsp:txXfrm>
    </dsp:sp>
    <dsp:sp modelId="{012244AF-CC52-46A6-A142-3AA1E769E3B1}">
      <dsp:nvSpPr>
        <dsp:cNvPr id="0" name=""/>
        <dsp:cNvSpPr/>
      </dsp:nvSpPr>
      <dsp:spPr>
        <a:xfrm>
          <a:off x="2347062" y="1970858"/>
          <a:ext cx="738677" cy="738677"/>
        </a:xfrm>
        <a:prstGeom prst="ellipse">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39A365-E908-43E0-9567-915C845423AF}">
      <dsp:nvSpPr>
        <dsp:cNvPr id="0" name=""/>
        <dsp:cNvSpPr/>
      </dsp:nvSpPr>
      <dsp:spPr>
        <a:xfrm>
          <a:off x="3085739" y="1969011"/>
          <a:ext cx="1108016" cy="738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Statistical Analysis</a:t>
          </a:r>
          <a:endParaRPr lang="LID4096" sz="1400" kern="1200" dirty="0"/>
        </a:p>
      </dsp:txBody>
      <dsp:txXfrm>
        <a:off x="3085739" y="1969011"/>
        <a:ext cx="1108016" cy="738677"/>
      </dsp:txXfrm>
    </dsp:sp>
    <dsp:sp modelId="{22CDADCB-4E2F-4240-BB87-2B73E04FDF15}">
      <dsp:nvSpPr>
        <dsp:cNvPr id="0" name=""/>
        <dsp:cNvSpPr/>
      </dsp:nvSpPr>
      <dsp:spPr>
        <a:xfrm>
          <a:off x="4378425" y="1970858"/>
          <a:ext cx="738677" cy="738677"/>
        </a:xfrm>
        <a:prstGeom prst="ellipse">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3AF6BA-C5A9-4E2D-B58E-0088A18DD683}">
      <dsp:nvSpPr>
        <dsp:cNvPr id="0" name=""/>
        <dsp:cNvSpPr/>
      </dsp:nvSpPr>
      <dsp:spPr>
        <a:xfrm>
          <a:off x="5117102" y="1969011"/>
          <a:ext cx="1108016" cy="738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Ground truth</a:t>
          </a:r>
          <a:endParaRPr lang="LID4096" sz="1400" kern="1200" dirty="0"/>
        </a:p>
      </dsp:txBody>
      <dsp:txXfrm>
        <a:off x="5117102" y="1969011"/>
        <a:ext cx="1108016" cy="7386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1E5E2-631F-4D24-B92E-5D539509CE8B}">
      <dsp:nvSpPr>
        <dsp:cNvPr id="0" name=""/>
        <dsp:cNvSpPr/>
      </dsp:nvSpPr>
      <dsp:spPr>
        <a:xfrm>
          <a:off x="1434442" y="0"/>
          <a:ext cx="1368628" cy="760349"/>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Initial Preparations</a:t>
          </a:r>
          <a:endParaRPr lang="LID4096" sz="1800" kern="1200" dirty="0"/>
        </a:p>
      </dsp:txBody>
      <dsp:txXfrm>
        <a:off x="1456712" y="22270"/>
        <a:ext cx="1324088" cy="715809"/>
      </dsp:txXfrm>
    </dsp:sp>
    <dsp:sp modelId="{61C3B10D-5A1A-4470-B370-C7C462DF5896}">
      <dsp:nvSpPr>
        <dsp:cNvPr id="0" name=""/>
        <dsp:cNvSpPr/>
      </dsp:nvSpPr>
      <dsp:spPr>
        <a:xfrm>
          <a:off x="3411350" y="0"/>
          <a:ext cx="1368628" cy="760349"/>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Real-world Scenario</a:t>
          </a:r>
          <a:endParaRPr lang="LID4096" sz="1800" kern="1200" dirty="0"/>
        </a:p>
      </dsp:txBody>
      <dsp:txXfrm>
        <a:off x="3433620" y="22270"/>
        <a:ext cx="1324088" cy="715809"/>
      </dsp:txXfrm>
    </dsp:sp>
    <dsp:sp modelId="{C0AF9051-A937-41BC-B9EE-CC93CB6E121F}">
      <dsp:nvSpPr>
        <dsp:cNvPr id="0" name=""/>
        <dsp:cNvSpPr/>
      </dsp:nvSpPr>
      <dsp:spPr>
        <a:xfrm>
          <a:off x="2822079" y="3231483"/>
          <a:ext cx="570261" cy="570261"/>
        </a:xfrm>
        <a:prstGeom prst="triangl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062B0C-85CA-47B7-966B-E4D8794E94B1}">
      <dsp:nvSpPr>
        <dsp:cNvPr id="0" name=""/>
        <dsp:cNvSpPr/>
      </dsp:nvSpPr>
      <dsp:spPr>
        <a:xfrm rot="240000">
          <a:off x="1395902" y="2987119"/>
          <a:ext cx="3422615" cy="2393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1D3D86-1BC5-4779-9006-EA3B18E66071}">
      <dsp:nvSpPr>
        <dsp:cNvPr id="0" name=""/>
        <dsp:cNvSpPr/>
      </dsp:nvSpPr>
      <dsp:spPr>
        <a:xfrm rot="240000">
          <a:off x="3454568" y="2555952"/>
          <a:ext cx="1358225" cy="4690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2 vs. 2 match at Tech United field</a:t>
          </a:r>
          <a:endParaRPr lang="LID4096" sz="900" kern="1200" dirty="0"/>
        </a:p>
      </dsp:txBody>
      <dsp:txXfrm>
        <a:off x="3477465" y="2578849"/>
        <a:ext cx="1312431" cy="423261"/>
      </dsp:txXfrm>
    </dsp:sp>
    <dsp:sp modelId="{B5EC16F2-F512-4BA3-A980-29D6120DBFA3}">
      <dsp:nvSpPr>
        <dsp:cNvPr id="0" name=""/>
        <dsp:cNvSpPr/>
      </dsp:nvSpPr>
      <dsp:spPr>
        <a:xfrm rot="240000">
          <a:off x="3492586" y="2054122"/>
          <a:ext cx="1358225" cy="4690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Human referees assisted by the </a:t>
          </a:r>
          <a:r>
            <a:rPr lang="en-GB" sz="900" kern="1200" dirty="0" err="1"/>
            <a:t>autoref</a:t>
          </a:r>
          <a:r>
            <a:rPr lang="en-GB" sz="900" kern="1200" dirty="0"/>
            <a:t> system</a:t>
          </a:r>
          <a:endParaRPr lang="LID4096" sz="900" kern="1200" dirty="0"/>
        </a:p>
      </dsp:txBody>
      <dsp:txXfrm>
        <a:off x="3515483" y="2077019"/>
        <a:ext cx="1312431" cy="423261"/>
      </dsp:txXfrm>
    </dsp:sp>
    <dsp:sp modelId="{EB2794D6-6BD6-4D3D-BBC5-5167C02D5E68}">
      <dsp:nvSpPr>
        <dsp:cNvPr id="0" name=""/>
        <dsp:cNvSpPr/>
      </dsp:nvSpPr>
      <dsp:spPr>
        <a:xfrm rot="240000">
          <a:off x="3530603" y="1552292"/>
          <a:ext cx="1358225" cy="4690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Edge cases</a:t>
          </a:r>
          <a:endParaRPr lang="LID4096" sz="900" kern="1200" dirty="0"/>
        </a:p>
      </dsp:txBody>
      <dsp:txXfrm>
        <a:off x="3553500" y="1575189"/>
        <a:ext cx="1312431" cy="423261"/>
      </dsp:txXfrm>
    </dsp:sp>
    <dsp:sp modelId="{92E7F3F2-1054-47FB-BE6D-8822887C838D}">
      <dsp:nvSpPr>
        <dsp:cNvPr id="0" name=""/>
        <dsp:cNvSpPr/>
      </dsp:nvSpPr>
      <dsp:spPr>
        <a:xfrm rot="240000">
          <a:off x="3568621" y="1050461"/>
          <a:ext cx="1358225" cy="4690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Recording and ground truth analysis</a:t>
          </a:r>
          <a:endParaRPr lang="LID4096" sz="900" kern="1200" dirty="0"/>
        </a:p>
      </dsp:txBody>
      <dsp:txXfrm>
        <a:off x="3591518" y="1073358"/>
        <a:ext cx="1312431" cy="423261"/>
      </dsp:txXfrm>
    </dsp:sp>
    <dsp:sp modelId="{4EDE061A-330C-4ED0-84FE-49F54812B817}">
      <dsp:nvSpPr>
        <dsp:cNvPr id="0" name=""/>
        <dsp:cNvSpPr/>
      </dsp:nvSpPr>
      <dsp:spPr>
        <a:xfrm rot="240000">
          <a:off x="1477661" y="2419090"/>
          <a:ext cx="1358225" cy="4690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System Setup</a:t>
          </a:r>
          <a:endParaRPr lang="LID4096" sz="900" kern="1200" dirty="0"/>
        </a:p>
      </dsp:txBody>
      <dsp:txXfrm>
        <a:off x="1500558" y="2441987"/>
        <a:ext cx="1312431" cy="423261"/>
      </dsp:txXfrm>
    </dsp:sp>
    <dsp:sp modelId="{787166D3-A4FF-4621-BBD8-15BCA1BECD70}">
      <dsp:nvSpPr>
        <dsp:cNvPr id="0" name=""/>
        <dsp:cNvSpPr/>
      </dsp:nvSpPr>
      <dsp:spPr>
        <a:xfrm rot="240000">
          <a:off x="1515678" y="1917259"/>
          <a:ext cx="1358225" cy="4690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Input Data Validation</a:t>
          </a:r>
          <a:endParaRPr lang="LID4096" sz="900" kern="1200" dirty="0"/>
        </a:p>
      </dsp:txBody>
      <dsp:txXfrm>
        <a:off x="1538575" y="1940156"/>
        <a:ext cx="1312431" cy="423261"/>
      </dsp:txXfrm>
    </dsp:sp>
    <dsp:sp modelId="{EA52717B-A1B6-40E2-807E-23EB5E011B67}">
      <dsp:nvSpPr>
        <dsp:cNvPr id="0" name=""/>
        <dsp:cNvSpPr/>
      </dsp:nvSpPr>
      <dsp:spPr>
        <a:xfrm rot="240000">
          <a:off x="1553696" y="1415429"/>
          <a:ext cx="1358225" cy="4690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Independence Verification</a:t>
          </a:r>
          <a:endParaRPr lang="LID4096" sz="900" kern="1200" dirty="0"/>
        </a:p>
      </dsp:txBody>
      <dsp:txXfrm>
        <a:off x="1576593" y="1438326"/>
        <a:ext cx="1312431" cy="4232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F1306-3BB6-4048-B7AF-368495C994FA}">
      <dsp:nvSpPr>
        <dsp:cNvPr id="0" name=""/>
        <dsp:cNvSpPr/>
      </dsp:nvSpPr>
      <dsp:spPr>
        <a:xfrm>
          <a:off x="816674" y="762544"/>
          <a:ext cx="1371416" cy="137148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dirty="0"/>
            <a:t>Statistical Metrics</a:t>
          </a:r>
          <a:endParaRPr lang="LID4096" sz="1800" kern="1200" dirty="0"/>
        </a:p>
      </dsp:txBody>
      <dsp:txXfrm>
        <a:off x="1017513" y="963393"/>
        <a:ext cx="969738" cy="969786"/>
      </dsp:txXfrm>
    </dsp:sp>
    <dsp:sp modelId="{5B9078D3-2D57-4938-B310-66B4706F9D85}">
      <dsp:nvSpPr>
        <dsp:cNvPr id="0" name=""/>
        <dsp:cNvSpPr/>
      </dsp:nvSpPr>
      <dsp:spPr>
        <a:xfrm>
          <a:off x="109454" y="0"/>
          <a:ext cx="2764550" cy="2881876"/>
        </a:xfrm>
        <a:prstGeom prst="blockArc">
          <a:avLst>
            <a:gd name="adj1" fmla="val 17527788"/>
            <a:gd name="adj2" fmla="val 4119114"/>
            <a:gd name="adj3" fmla="val 575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DCF837-C077-413D-89D1-CDC888681BA3}">
      <dsp:nvSpPr>
        <dsp:cNvPr id="0" name=""/>
        <dsp:cNvSpPr/>
      </dsp:nvSpPr>
      <dsp:spPr>
        <a:xfrm>
          <a:off x="2145068" y="242942"/>
          <a:ext cx="734673" cy="734878"/>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0D7D70-B915-4A2C-8DB7-16D1EFF91E17}">
      <dsp:nvSpPr>
        <dsp:cNvPr id="0" name=""/>
        <dsp:cNvSpPr/>
      </dsp:nvSpPr>
      <dsp:spPr>
        <a:xfrm>
          <a:off x="2935467" y="254757"/>
          <a:ext cx="983388" cy="711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l" defTabSz="800100">
            <a:lnSpc>
              <a:spcPct val="90000"/>
            </a:lnSpc>
            <a:spcBef>
              <a:spcPct val="0"/>
            </a:spcBef>
            <a:spcAft>
              <a:spcPct val="10000"/>
            </a:spcAft>
            <a:buNone/>
          </a:pPr>
          <a:r>
            <a:rPr lang="en-GB" sz="1800" kern="1200" dirty="0"/>
            <a:t> Accuracy</a:t>
          </a:r>
          <a:endParaRPr lang="LID4096" sz="1800" kern="1200" dirty="0"/>
        </a:p>
      </dsp:txBody>
      <dsp:txXfrm>
        <a:off x="2935467" y="254757"/>
        <a:ext cx="983388" cy="711246"/>
      </dsp:txXfrm>
    </dsp:sp>
    <dsp:sp modelId="{4B921CE9-F2CF-4C0C-8E84-AD5E0D0F876A}">
      <dsp:nvSpPr>
        <dsp:cNvPr id="0" name=""/>
        <dsp:cNvSpPr/>
      </dsp:nvSpPr>
      <dsp:spPr>
        <a:xfrm>
          <a:off x="2429022" y="1078974"/>
          <a:ext cx="734673" cy="734878"/>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99346E-EA7D-4127-9B9E-241DB5DD258C}">
      <dsp:nvSpPr>
        <dsp:cNvPr id="0" name=""/>
        <dsp:cNvSpPr/>
      </dsp:nvSpPr>
      <dsp:spPr>
        <a:xfrm>
          <a:off x="3223517" y="1089349"/>
          <a:ext cx="983388" cy="711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l" defTabSz="800100">
            <a:lnSpc>
              <a:spcPct val="90000"/>
            </a:lnSpc>
            <a:spcBef>
              <a:spcPct val="0"/>
            </a:spcBef>
            <a:spcAft>
              <a:spcPct val="10000"/>
            </a:spcAft>
            <a:buNone/>
          </a:pPr>
          <a:r>
            <a:rPr lang="en-GB" sz="1800" kern="1200" dirty="0"/>
            <a:t>Confusion Matrix</a:t>
          </a:r>
          <a:endParaRPr lang="LID4096" sz="1800" kern="1200" dirty="0"/>
        </a:p>
      </dsp:txBody>
      <dsp:txXfrm>
        <a:off x="3223517" y="1089349"/>
        <a:ext cx="983388" cy="711246"/>
      </dsp:txXfrm>
    </dsp:sp>
    <dsp:sp modelId="{37F3E95C-F6FB-4668-B54E-4D2BBF67A481}">
      <dsp:nvSpPr>
        <dsp:cNvPr id="0" name=""/>
        <dsp:cNvSpPr/>
      </dsp:nvSpPr>
      <dsp:spPr>
        <a:xfrm>
          <a:off x="2145068" y="1926822"/>
          <a:ext cx="734673" cy="734878"/>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F62F9C-991C-4899-8C57-F1A9A0EAD8CC}">
      <dsp:nvSpPr>
        <dsp:cNvPr id="0" name=""/>
        <dsp:cNvSpPr/>
      </dsp:nvSpPr>
      <dsp:spPr>
        <a:xfrm>
          <a:off x="2935467" y="1941808"/>
          <a:ext cx="983388" cy="711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l" defTabSz="800100">
            <a:lnSpc>
              <a:spcPct val="90000"/>
            </a:lnSpc>
            <a:spcBef>
              <a:spcPct val="0"/>
            </a:spcBef>
            <a:spcAft>
              <a:spcPct val="10000"/>
            </a:spcAft>
            <a:buNone/>
          </a:pPr>
          <a:r>
            <a:rPr lang="en-GB" sz="1800" kern="1200" dirty="0"/>
            <a:t>F1 Score</a:t>
          </a:r>
          <a:endParaRPr lang="LID4096" sz="1800" kern="1200" dirty="0"/>
        </a:p>
      </dsp:txBody>
      <dsp:txXfrm>
        <a:off x="2935467" y="1941808"/>
        <a:ext cx="983388" cy="7112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F1306-3BB6-4048-B7AF-368495C994FA}">
      <dsp:nvSpPr>
        <dsp:cNvPr id="0" name=""/>
        <dsp:cNvSpPr/>
      </dsp:nvSpPr>
      <dsp:spPr>
        <a:xfrm>
          <a:off x="875468" y="762544"/>
          <a:ext cx="1371463" cy="137148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GB" sz="1500" kern="1200" dirty="0"/>
            <a:t>Comparison to Human Referee</a:t>
          </a:r>
          <a:endParaRPr lang="LID4096" sz="1500" kern="1200" dirty="0"/>
        </a:p>
      </dsp:txBody>
      <dsp:txXfrm>
        <a:off x="1076314" y="963393"/>
        <a:ext cx="969771" cy="969786"/>
      </dsp:txXfrm>
    </dsp:sp>
    <dsp:sp modelId="{5B9078D3-2D57-4938-B310-66B4706F9D85}">
      <dsp:nvSpPr>
        <dsp:cNvPr id="0" name=""/>
        <dsp:cNvSpPr/>
      </dsp:nvSpPr>
      <dsp:spPr>
        <a:xfrm>
          <a:off x="168245" y="0"/>
          <a:ext cx="2764418" cy="2881876"/>
        </a:xfrm>
        <a:prstGeom prst="blockArc">
          <a:avLst>
            <a:gd name="adj1" fmla="val 17747832"/>
            <a:gd name="adj2" fmla="val 3872736"/>
            <a:gd name="adj3" fmla="val 558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DCF837-C077-413D-89D1-CDC888681BA3}">
      <dsp:nvSpPr>
        <dsp:cNvPr id="0" name=""/>
        <dsp:cNvSpPr/>
      </dsp:nvSpPr>
      <dsp:spPr>
        <a:xfrm>
          <a:off x="2369511" y="456777"/>
          <a:ext cx="734684" cy="734878"/>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0D7D70-B915-4A2C-8DB7-16D1EFF91E17}">
      <dsp:nvSpPr>
        <dsp:cNvPr id="0" name=""/>
        <dsp:cNvSpPr/>
      </dsp:nvSpPr>
      <dsp:spPr>
        <a:xfrm>
          <a:off x="3164689" y="466287"/>
          <a:ext cx="983426" cy="711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10000"/>
            </a:spcAft>
            <a:buNone/>
          </a:pPr>
          <a:r>
            <a:rPr lang="en-GB" sz="1400" kern="1200" dirty="0"/>
            <a:t> Human-like Decision Making</a:t>
          </a:r>
          <a:endParaRPr lang="LID4096" sz="1400" kern="1200" dirty="0"/>
        </a:p>
      </dsp:txBody>
      <dsp:txXfrm>
        <a:off x="3164689" y="466287"/>
        <a:ext cx="983426" cy="711246"/>
      </dsp:txXfrm>
    </dsp:sp>
    <dsp:sp modelId="{4B921CE9-F2CF-4C0C-8E84-AD5E0D0F876A}">
      <dsp:nvSpPr>
        <dsp:cNvPr id="0" name=""/>
        <dsp:cNvSpPr/>
      </dsp:nvSpPr>
      <dsp:spPr>
        <a:xfrm>
          <a:off x="2369511" y="1620767"/>
          <a:ext cx="734684" cy="734878"/>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99346E-EA7D-4127-9B9E-241DB5DD258C}">
      <dsp:nvSpPr>
        <dsp:cNvPr id="0" name=""/>
        <dsp:cNvSpPr/>
      </dsp:nvSpPr>
      <dsp:spPr>
        <a:xfrm>
          <a:off x="3164689" y="1630277"/>
          <a:ext cx="983426" cy="711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10000"/>
            </a:spcAft>
            <a:buNone/>
          </a:pPr>
          <a:r>
            <a:rPr lang="en-GB" sz="1400" kern="1200" dirty="0"/>
            <a:t>Overall Performance</a:t>
          </a:r>
          <a:endParaRPr lang="LID4096" sz="1400" kern="1200" dirty="0"/>
        </a:p>
      </dsp:txBody>
      <dsp:txXfrm>
        <a:off x="3164689" y="1630277"/>
        <a:ext cx="983426" cy="71124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4.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25DE2-B715-4EA4-8CF0-DA425EA806A7}" type="datetimeFigureOut">
              <a:rPr lang="en-GB" smtClean="0"/>
              <a:t>08/03/2024</a:t>
            </a:fld>
            <a:endParaRPr lang="en-GB"/>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99BBE-B871-48D7-983C-C0B1D7156DCD}" type="slidenum">
              <a:rPr lang="en-GB" smtClean="0"/>
              <a:t>‹#›</a:t>
            </a:fld>
            <a:endParaRPr lang="en-GB"/>
          </a:p>
        </p:txBody>
      </p:sp>
    </p:spTree>
    <p:extLst>
      <p:ext uri="{BB962C8B-B14F-4D97-AF65-F5344CB8AC3E}">
        <p14:creationId xmlns:p14="http://schemas.microsoft.com/office/powerpoint/2010/main" val="143371931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1</a:t>
            </a:fld>
            <a:endParaRPr lang="en-GB" dirty="0"/>
          </a:p>
        </p:txBody>
      </p:sp>
    </p:spTree>
    <p:extLst>
      <p:ext uri="{BB962C8B-B14F-4D97-AF65-F5344CB8AC3E}">
        <p14:creationId xmlns:p14="http://schemas.microsoft.com/office/powerpoint/2010/main" val="2196919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2839B-D2EE-D909-07BF-55F7B35D3D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5C922B-6221-FBB6-485E-5C0922FCE8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FDAFFB-527F-F69E-C523-003D3B84067F}"/>
              </a:ext>
            </a:extLst>
          </p:cNvPr>
          <p:cNvSpPr>
            <a:spLocks noGrp="1"/>
          </p:cNvSpPr>
          <p:nvPr>
            <p:ph type="body" idx="1"/>
          </p:nvPr>
        </p:nvSpPr>
        <p:spPr/>
        <p:txBody>
          <a:bodyPr/>
          <a:lstStyle/>
          <a:p>
            <a:endParaRPr lang="en-NL"/>
          </a:p>
        </p:txBody>
      </p:sp>
      <p:sp>
        <p:nvSpPr>
          <p:cNvPr id="4" name="Slide Number Placeholder 3">
            <a:extLst>
              <a:ext uri="{FF2B5EF4-FFF2-40B4-BE49-F238E27FC236}">
                <a16:creationId xmlns:a16="http://schemas.microsoft.com/office/drawing/2014/main" id="{17C8ADC7-45AD-C769-5AB4-E157634DA291}"/>
              </a:ext>
            </a:extLst>
          </p:cNvPr>
          <p:cNvSpPr>
            <a:spLocks noGrp="1"/>
          </p:cNvSpPr>
          <p:nvPr>
            <p:ph type="sldNum" sz="quarter" idx="5"/>
          </p:nvPr>
        </p:nvSpPr>
        <p:spPr/>
        <p:txBody>
          <a:bodyPr/>
          <a:lstStyle/>
          <a:p>
            <a:fld id="{22289C57-55D7-40A4-A101-E74FAC7A092B}" type="slidenum">
              <a:rPr lang="en-US" smtClean="0"/>
              <a:t>19</a:t>
            </a:fld>
            <a:endParaRPr lang="en-US"/>
          </a:p>
        </p:txBody>
      </p:sp>
    </p:spTree>
    <p:extLst>
      <p:ext uri="{BB962C8B-B14F-4D97-AF65-F5344CB8AC3E}">
        <p14:creationId xmlns:p14="http://schemas.microsoft.com/office/powerpoint/2010/main" val="1900681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1968B-4BC5-FC07-C1B6-F90D445B19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5B3D38-6B68-4F86-04DC-9D1A978A3D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54BFA1-BCE8-7660-7F85-8C57B4686C45}"/>
              </a:ext>
            </a:extLst>
          </p:cNvPr>
          <p:cNvSpPr>
            <a:spLocks noGrp="1"/>
          </p:cNvSpPr>
          <p:nvPr>
            <p:ph type="body" idx="1"/>
          </p:nvPr>
        </p:nvSpPr>
        <p:spPr/>
        <p:txBody>
          <a:bodyPr/>
          <a:lstStyle/>
          <a:p>
            <a:endParaRPr lang="en-NL"/>
          </a:p>
        </p:txBody>
      </p:sp>
      <p:sp>
        <p:nvSpPr>
          <p:cNvPr id="4" name="Slide Number Placeholder 3">
            <a:extLst>
              <a:ext uri="{FF2B5EF4-FFF2-40B4-BE49-F238E27FC236}">
                <a16:creationId xmlns:a16="http://schemas.microsoft.com/office/drawing/2014/main" id="{6358B2A7-726A-8289-ED6E-D32D2B96636F}"/>
              </a:ext>
            </a:extLst>
          </p:cNvPr>
          <p:cNvSpPr>
            <a:spLocks noGrp="1"/>
          </p:cNvSpPr>
          <p:nvPr>
            <p:ph type="sldNum" sz="quarter" idx="5"/>
          </p:nvPr>
        </p:nvSpPr>
        <p:spPr/>
        <p:txBody>
          <a:bodyPr/>
          <a:lstStyle/>
          <a:p>
            <a:fld id="{22289C57-55D7-40A4-A101-E74FAC7A092B}" type="slidenum">
              <a:rPr lang="en-US" smtClean="0"/>
              <a:t>20</a:t>
            </a:fld>
            <a:endParaRPr lang="en-US"/>
          </a:p>
        </p:txBody>
      </p:sp>
    </p:spTree>
    <p:extLst>
      <p:ext uri="{BB962C8B-B14F-4D97-AF65-F5344CB8AC3E}">
        <p14:creationId xmlns:p14="http://schemas.microsoft.com/office/powerpoint/2010/main" val="3610466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B3359-D26B-3A37-99D7-1470894429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96152B-0C9A-F787-AE01-D0AF798355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3EFF53-BF1B-790F-BE6E-2279E1DA3F90}"/>
              </a:ext>
            </a:extLst>
          </p:cNvPr>
          <p:cNvSpPr>
            <a:spLocks noGrp="1"/>
          </p:cNvSpPr>
          <p:nvPr>
            <p:ph type="body" idx="1"/>
          </p:nvPr>
        </p:nvSpPr>
        <p:spPr/>
        <p:txBody>
          <a:bodyPr/>
          <a:lstStyle/>
          <a:p>
            <a:endParaRPr lang="en-NL"/>
          </a:p>
        </p:txBody>
      </p:sp>
      <p:sp>
        <p:nvSpPr>
          <p:cNvPr id="4" name="Slide Number Placeholder 3">
            <a:extLst>
              <a:ext uri="{FF2B5EF4-FFF2-40B4-BE49-F238E27FC236}">
                <a16:creationId xmlns:a16="http://schemas.microsoft.com/office/drawing/2014/main" id="{A4ED62BE-7D28-C5B6-6E52-16869265BF8D}"/>
              </a:ext>
            </a:extLst>
          </p:cNvPr>
          <p:cNvSpPr>
            <a:spLocks noGrp="1"/>
          </p:cNvSpPr>
          <p:nvPr>
            <p:ph type="sldNum" sz="quarter" idx="5"/>
          </p:nvPr>
        </p:nvSpPr>
        <p:spPr/>
        <p:txBody>
          <a:bodyPr/>
          <a:lstStyle/>
          <a:p>
            <a:fld id="{22289C57-55D7-40A4-A101-E74FAC7A092B}" type="slidenum">
              <a:rPr lang="en-US" smtClean="0"/>
              <a:t>21</a:t>
            </a:fld>
            <a:endParaRPr lang="en-US"/>
          </a:p>
        </p:txBody>
      </p:sp>
    </p:spTree>
    <p:extLst>
      <p:ext uri="{BB962C8B-B14F-4D97-AF65-F5344CB8AC3E}">
        <p14:creationId xmlns:p14="http://schemas.microsoft.com/office/powerpoint/2010/main" val="2903772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6FA74-E32A-F20E-65AA-44B744FBD0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5D80F8-AAC0-7E4E-FEFE-693EB8806B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5F721A-E3F7-DD1C-061C-D40F5756F9A7}"/>
              </a:ext>
            </a:extLst>
          </p:cNvPr>
          <p:cNvSpPr>
            <a:spLocks noGrp="1"/>
          </p:cNvSpPr>
          <p:nvPr>
            <p:ph type="body" idx="1"/>
          </p:nvPr>
        </p:nvSpPr>
        <p:spPr/>
        <p:txBody>
          <a:bodyPr/>
          <a:lstStyle/>
          <a:p>
            <a:endParaRPr lang="en-NL"/>
          </a:p>
        </p:txBody>
      </p:sp>
      <p:sp>
        <p:nvSpPr>
          <p:cNvPr id="4" name="Slide Number Placeholder 3">
            <a:extLst>
              <a:ext uri="{FF2B5EF4-FFF2-40B4-BE49-F238E27FC236}">
                <a16:creationId xmlns:a16="http://schemas.microsoft.com/office/drawing/2014/main" id="{24D284D3-E4E5-A4D9-FCB9-22D7AA9EB01D}"/>
              </a:ext>
            </a:extLst>
          </p:cNvPr>
          <p:cNvSpPr>
            <a:spLocks noGrp="1"/>
          </p:cNvSpPr>
          <p:nvPr>
            <p:ph type="sldNum" sz="quarter" idx="5"/>
          </p:nvPr>
        </p:nvSpPr>
        <p:spPr/>
        <p:txBody>
          <a:bodyPr/>
          <a:lstStyle/>
          <a:p>
            <a:fld id="{22289C57-55D7-40A4-A101-E74FAC7A092B}" type="slidenum">
              <a:rPr lang="en-US" smtClean="0"/>
              <a:t>22</a:t>
            </a:fld>
            <a:endParaRPr lang="en-US"/>
          </a:p>
        </p:txBody>
      </p:sp>
    </p:spTree>
    <p:extLst>
      <p:ext uri="{BB962C8B-B14F-4D97-AF65-F5344CB8AC3E}">
        <p14:creationId xmlns:p14="http://schemas.microsoft.com/office/powerpoint/2010/main" val="3992999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29EF6E-7A64-85A6-2382-DF08CBA9AA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23A096-056A-5A72-8C6E-658A873DD5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C095C4-1548-D97F-F8F0-B735F5F50314}"/>
              </a:ext>
            </a:extLst>
          </p:cNvPr>
          <p:cNvSpPr>
            <a:spLocks noGrp="1"/>
          </p:cNvSpPr>
          <p:nvPr>
            <p:ph type="body" idx="1"/>
          </p:nvPr>
        </p:nvSpPr>
        <p:spPr/>
        <p:txBody>
          <a:bodyPr/>
          <a:lstStyle/>
          <a:p>
            <a:endParaRPr lang="en-NL"/>
          </a:p>
        </p:txBody>
      </p:sp>
      <p:sp>
        <p:nvSpPr>
          <p:cNvPr id="4" name="Slide Number Placeholder 3">
            <a:extLst>
              <a:ext uri="{FF2B5EF4-FFF2-40B4-BE49-F238E27FC236}">
                <a16:creationId xmlns:a16="http://schemas.microsoft.com/office/drawing/2014/main" id="{8BED96AA-B6FC-6E42-A381-273893B38B7E}"/>
              </a:ext>
            </a:extLst>
          </p:cNvPr>
          <p:cNvSpPr>
            <a:spLocks noGrp="1"/>
          </p:cNvSpPr>
          <p:nvPr>
            <p:ph type="sldNum" sz="quarter" idx="5"/>
          </p:nvPr>
        </p:nvSpPr>
        <p:spPr/>
        <p:txBody>
          <a:bodyPr/>
          <a:lstStyle/>
          <a:p>
            <a:fld id="{22289C57-55D7-40A4-A101-E74FAC7A092B}" type="slidenum">
              <a:rPr lang="en-US" smtClean="0"/>
              <a:t>23</a:t>
            </a:fld>
            <a:endParaRPr lang="en-US"/>
          </a:p>
        </p:txBody>
      </p:sp>
    </p:spTree>
    <p:extLst>
      <p:ext uri="{BB962C8B-B14F-4D97-AF65-F5344CB8AC3E}">
        <p14:creationId xmlns:p14="http://schemas.microsoft.com/office/powerpoint/2010/main" val="1840110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25</a:t>
            </a:fld>
            <a:endParaRPr lang="en-GB" dirty="0"/>
          </a:p>
        </p:txBody>
      </p:sp>
    </p:spTree>
    <p:extLst>
      <p:ext uri="{BB962C8B-B14F-4D97-AF65-F5344CB8AC3E}">
        <p14:creationId xmlns:p14="http://schemas.microsoft.com/office/powerpoint/2010/main" val="2171206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CBD19-1729-C910-8409-42E52F5BCB7F}"/>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29E35247-A3BD-58CA-AA7F-CA10C6FD6474}"/>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56CC1512-E535-06A5-B5DB-AB84566E710E}"/>
              </a:ext>
            </a:extLst>
          </p:cNvPr>
          <p:cNvSpPr>
            <a:spLocks noGrp="1"/>
          </p:cNvSpPr>
          <p:nvPr>
            <p:ph type="body" idx="1"/>
          </p:nvPr>
        </p:nvSpPr>
        <p:spPr/>
        <p:txBody>
          <a:bodyPr/>
          <a:lstStyle/>
          <a:p>
            <a:endParaRPr lang="en-GB" dirty="0"/>
          </a:p>
        </p:txBody>
      </p:sp>
      <p:sp>
        <p:nvSpPr>
          <p:cNvPr id="4" name="Tijdelijke aanduiding voor dianummer 3">
            <a:extLst>
              <a:ext uri="{FF2B5EF4-FFF2-40B4-BE49-F238E27FC236}">
                <a16:creationId xmlns:a16="http://schemas.microsoft.com/office/drawing/2014/main" id="{E81EABFC-8F58-0DA2-0358-4C6F1BA2183F}"/>
              </a:ext>
            </a:extLst>
          </p:cNvPr>
          <p:cNvSpPr>
            <a:spLocks noGrp="1"/>
          </p:cNvSpPr>
          <p:nvPr>
            <p:ph type="sldNum" sz="quarter" idx="10"/>
          </p:nvPr>
        </p:nvSpPr>
        <p:spPr/>
        <p:txBody>
          <a:bodyPr/>
          <a:lstStyle/>
          <a:p>
            <a:fld id="{AA799BBE-B871-48D7-983C-C0B1D7156DCD}" type="slidenum">
              <a:rPr lang="en-GB" smtClean="0"/>
              <a:t>26</a:t>
            </a:fld>
            <a:endParaRPr lang="en-GB" dirty="0"/>
          </a:p>
        </p:txBody>
      </p:sp>
    </p:spTree>
    <p:extLst>
      <p:ext uri="{BB962C8B-B14F-4D97-AF65-F5344CB8AC3E}">
        <p14:creationId xmlns:p14="http://schemas.microsoft.com/office/powerpoint/2010/main" val="2972441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AA799BBE-B871-48D7-983C-C0B1D7156DCD}" type="slidenum">
              <a:rPr lang="en-GB" smtClean="0"/>
              <a:t>5</a:t>
            </a:fld>
            <a:endParaRPr lang="en-GB"/>
          </a:p>
        </p:txBody>
      </p:sp>
    </p:spTree>
    <p:extLst>
      <p:ext uri="{BB962C8B-B14F-4D97-AF65-F5344CB8AC3E}">
        <p14:creationId xmlns:p14="http://schemas.microsoft.com/office/powerpoint/2010/main" val="2018430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74B0E-AC9C-9296-61A7-894EC79815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7CCBF7-D939-64B8-12FC-C2B6E6435B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DD2CD5-76B5-ED01-BA4D-A0266CF199CA}"/>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676AFD77-5FEF-75FC-691F-50E63650AB3C}"/>
              </a:ext>
            </a:extLst>
          </p:cNvPr>
          <p:cNvSpPr>
            <a:spLocks noGrp="1"/>
          </p:cNvSpPr>
          <p:nvPr>
            <p:ph type="sldNum" sz="quarter" idx="5"/>
          </p:nvPr>
        </p:nvSpPr>
        <p:spPr/>
        <p:txBody>
          <a:bodyPr/>
          <a:lstStyle/>
          <a:p>
            <a:fld id="{AA799BBE-B871-48D7-983C-C0B1D7156DCD}" type="slidenum">
              <a:rPr lang="en-GB" smtClean="0"/>
              <a:t>6</a:t>
            </a:fld>
            <a:endParaRPr lang="en-GB"/>
          </a:p>
        </p:txBody>
      </p:sp>
    </p:spTree>
    <p:extLst>
      <p:ext uri="{BB962C8B-B14F-4D97-AF65-F5344CB8AC3E}">
        <p14:creationId xmlns:p14="http://schemas.microsoft.com/office/powerpoint/2010/main" val="1512790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5DE04-4820-E48F-CDD1-D0C1EC3FB2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0DAC19-4C89-6423-91D1-956F3DDECC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4F1360-CF6B-0BBB-1CDF-1743F982E28E}"/>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A78CB416-35F3-23F2-0E0F-89DF62CA265B}"/>
              </a:ext>
            </a:extLst>
          </p:cNvPr>
          <p:cNvSpPr>
            <a:spLocks noGrp="1"/>
          </p:cNvSpPr>
          <p:nvPr>
            <p:ph type="sldNum" sz="quarter" idx="5"/>
          </p:nvPr>
        </p:nvSpPr>
        <p:spPr/>
        <p:txBody>
          <a:bodyPr/>
          <a:lstStyle/>
          <a:p>
            <a:fld id="{AA799BBE-B871-48D7-983C-C0B1D7156DCD}" type="slidenum">
              <a:rPr lang="en-GB" smtClean="0"/>
              <a:t>8</a:t>
            </a:fld>
            <a:endParaRPr lang="en-GB"/>
          </a:p>
        </p:txBody>
      </p:sp>
    </p:spTree>
    <p:extLst>
      <p:ext uri="{BB962C8B-B14F-4D97-AF65-F5344CB8AC3E}">
        <p14:creationId xmlns:p14="http://schemas.microsoft.com/office/powerpoint/2010/main" val="817197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6577C-3FA2-20D6-5762-4891C131F4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ED53ED-1F9B-F769-CFBB-CC97C460A0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161AA0-22BF-4C70-6611-EADC667E764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11E77BA8-07D4-CC17-9AB2-4FF9CE3D769A}"/>
              </a:ext>
            </a:extLst>
          </p:cNvPr>
          <p:cNvSpPr>
            <a:spLocks noGrp="1"/>
          </p:cNvSpPr>
          <p:nvPr>
            <p:ph type="sldNum" sz="quarter" idx="5"/>
          </p:nvPr>
        </p:nvSpPr>
        <p:spPr/>
        <p:txBody>
          <a:bodyPr/>
          <a:lstStyle/>
          <a:p>
            <a:fld id="{AA799BBE-B871-48D7-983C-C0B1D7156DCD}" type="slidenum">
              <a:rPr lang="en-GB" smtClean="0"/>
              <a:t>9</a:t>
            </a:fld>
            <a:endParaRPr lang="en-GB"/>
          </a:p>
        </p:txBody>
      </p:sp>
    </p:spTree>
    <p:extLst>
      <p:ext uri="{BB962C8B-B14F-4D97-AF65-F5344CB8AC3E}">
        <p14:creationId xmlns:p14="http://schemas.microsoft.com/office/powerpoint/2010/main" val="1333038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a:p>
        </p:txBody>
      </p:sp>
    </p:spTree>
    <p:extLst>
      <p:ext uri="{BB962C8B-B14F-4D97-AF65-F5344CB8AC3E}">
        <p14:creationId xmlns:p14="http://schemas.microsoft.com/office/powerpoint/2010/main" val="3429212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219E4-EFE2-B181-1F31-DF7B849A81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358917-F2F0-3BE9-0C3F-DECF04C1E3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3052BE-529F-E606-8DA5-C9A04B28DFC6}"/>
              </a:ext>
            </a:extLst>
          </p:cNvPr>
          <p:cNvSpPr>
            <a:spLocks noGrp="1"/>
          </p:cNvSpPr>
          <p:nvPr>
            <p:ph type="body" idx="1"/>
          </p:nvPr>
        </p:nvSpPr>
        <p:spPr/>
        <p:txBody>
          <a:bodyPr/>
          <a:lstStyle/>
          <a:p>
            <a:endParaRPr lang="en-NL"/>
          </a:p>
        </p:txBody>
      </p:sp>
      <p:sp>
        <p:nvSpPr>
          <p:cNvPr id="4" name="Slide Number Placeholder 3">
            <a:extLst>
              <a:ext uri="{FF2B5EF4-FFF2-40B4-BE49-F238E27FC236}">
                <a16:creationId xmlns:a16="http://schemas.microsoft.com/office/drawing/2014/main" id="{D970BDA3-9BA1-A03A-7C53-60A4F425A459}"/>
              </a:ext>
            </a:extLst>
          </p:cNvPr>
          <p:cNvSpPr>
            <a:spLocks noGrp="1"/>
          </p:cNvSpPr>
          <p:nvPr>
            <p:ph type="sldNum" sz="quarter" idx="5"/>
          </p:nvPr>
        </p:nvSpPr>
        <p:spPr/>
        <p:txBody>
          <a:bodyPr/>
          <a:lstStyle/>
          <a:p>
            <a:fld id="{22289C57-55D7-40A4-A101-E74FAC7A092B}" type="slidenum">
              <a:rPr lang="en-US" smtClean="0"/>
              <a:t>16</a:t>
            </a:fld>
            <a:endParaRPr lang="en-US"/>
          </a:p>
        </p:txBody>
      </p:sp>
    </p:spTree>
    <p:extLst>
      <p:ext uri="{BB962C8B-B14F-4D97-AF65-F5344CB8AC3E}">
        <p14:creationId xmlns:p14="http://schemas.microsoft.com/office/powerpoint/2010/main" val="3002392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219E4-EFE2-B181-1F31-DF7B849A81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358917-F2F0-3BE9-0C3F-DECF04C1E3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3052BE-529F-E606-8DA5-C9A04B28DFC6}"/>
              </a:ext>
            </a:extLst>
          </p:cNvPr>
          <p:cNvSpPr>
            <a:spLocks noGrp="1"/>
          </p:cNvSpPr>
          <p:nvPr>
            <p:ph type="body" idx="1"/>
          </p:nvPr>
        </p:nvSpPr>
        <p:spPr/>
        <p:txBody>
          <a:bodyPr/>
          <a:lstStyle/>
          <a:p>
            <a:endParaRPr lang="en-NL"/>
          </a:p>
        </p:txBody>
      </p:sp>
      <p:sp>
        <p:nvSpPr>
          <p:cNvPr id="4" name="Slide Number Placeholder 3">
            <a:extLst>
              <a:ext uri="{FF2B5EF4-FFF2-40B4-BE49-F238E27FC236}">
                <a16:creationId xmlns:a16="http://schemas.microsoft.com/office/drawing/2014/main" id="{D970BDA3-9BA1-A03A-7C53-60A4F425A459}"/>
              </a:ext>
            </a:extLst>
          </p:cNvPr>
          <p:cNvSpPr>
            <a:spLocks noGrp="1"/>
          </p:cNvSpPr>
          <p:nvPr>
            <p:ph type="sldNum" sz="quarter" idx="5"/>
          </p:nvPr>
        </p:nvSpPr>
        <p:spPr/>
        <p:txBody>
          <a:bodyPr/>
          <a:lstStyle/>
          <a:p>
            <a:fld id="{22289C57-55D7-40A4-A101-E74FAC7A092B}" type="slidenum">
              <a:rPr lang="en-US" smtClean="0"/>
              <a:t>17</a:t>
            </a:fld>
            <a:endParaRPr lang="en-US"/>
          </a:p>
        </p:txBody>
      </p:sp>
    </p:spTree>
    <p:extLst>
      <p:ext uri="{BB962C8B-B14F-4D97-AF65-F5344CB8AC3E}">
        <p14:creationId xmlns:p14="http://schemas.microsoft.com/office/powerpoint/2010/main" val="1037879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2860B-6052-B050-7E29-A5824C9392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5E02D5-C41E-53B1-3949-C37982D3AA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9871CB-AF06-4823-BDFE-4C6BCCC990AD}"/>
              </a:ext>
            </a:extLst>
          </p:cNvPr>
          <p:cNvSpPr>
            <a:spLocks noGrp="1"/>
          </p:cNvSpPr>
          <p:nvPr>
            <p:ph type="body" idx="1"/>
          </p:nvPr>
        </p:nvSpPr>
        <p:spPr/>
        <p:txBody>
          <a:bodyPr/>
          <a:lstStyle/>
          <a:p>
            <a:endParaRPr lang="en-NL"/>
          </a:p>
        </p:txBody>
      </p:sp>
      <p:sp>
        <p:nvSpPr>
          <p:cNvPr id="4" name="Slide Number Placeholder 3">
            <a:extLst>
              <a:ext uri="{FF2B5EF4-FFF2-40B4-BE49-F238E27FC236}">
                <a16:creationId xmlns:a16="http://schemas.microsoft.com/office/drawing/2014/main" id="{4BA7ADB9-1BFB-BD2C-003E-605AC255E333}"/>
              </a:ext>
            </a:extLst>
          </p:cNvPr>
          <p:cNvSpPr>
            <a:spLocks noGrp="1"/>
          </p:cNvSpPr>
          <p:nvPr>
            <p:ph type="sldNum" sz="quarter" idx="5"/>
          </p:nvPr>
        </p:nvSpPr>
        <p:spPr/>
        <p:txBody>
          <a:bodyPr/>
          <a:lstStyle/>
          <a:p>
            <a:fld id="{22289C57-55D7-40A4-A101-E74FAC7A092B}" type="slidenum">
              <a:rPr lang="en-US" smtClean="0"/>
              <a:t>18</a:t>
            </a:fld>
            <a:endParaRPr lang="en-US"/>
          </a:p>
        </p:txBody>
      </p:sp>
    </p:spTree>
    <p:extLst>
      <p:ext uri="{BB962C8B-B14F-4D97-AF65-F5344CB8AC3E}">
        <p14:creationId xmlns:p14="http://schemas.microsoft.com/office/powerpoint/2010/main" val="33450290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Title at the top">
    <p:spTree>
      <p:nvGrpSpPr>
        <p:cNvPr id="1" name=""/>
        <p:cNvGrpSpPr/>
        <p:nvPr/>
      </p:nvGrpSpPr>
      <p:grpSpPr>
        <a:xfrm>
          <a:off x="0" y="0"/>
          <a:ext cx="0" cy="0"/>
          <a:chOff x="0" y="0"/>
          <a:chExt cx="0" cy="0"/>
        </a:xfrm>
      </p:grpSpPr>
      <p:sp>
        <p:nvSpPr>
          <p:cNvPr id="10" name="Black75"/>
          <p:cNvSpPr/>
          <p:nvPr userDrawn="1"/>
        </p:nvSpPr>
        <p:spPr>
          <a:xfrm>
            <a:off x="0" y="756000"/>
            <a:ext cx="9144000" cy="1080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1" y="756049"/>
            <a:ext cx="9143999" cy="792000"/>
          </a:xfrm>
          <a:solidFill>
            <a:schemeClr val="tx2">
              <a:alpha val="50000"/>
            </a:schemeClr>
          </a:solidFill>
        </p:spPr>
        <p:txBody>
          <a:bodyPr lIns="756000" rIns="1962000" anchor="ctr"/>
          <a:lstStyle>
            <a:lvl1pPr algn="l">
              <a:lnSpc>
                <a:spcPts val="2300"/>
              </a:lnSpc>
              <a:defRPr sz="2200" baseline="0">
                <a:solidFill>
                  <a:schemeClr val="bg1"/>
                </a:solidFill>
              </a:defRPr>
            </a:lvl1pPr>
          </a:lstStyle>
          <a:p>
            <a:r>
              <a:rPr lang="en-GB" dirty="0"/>
              <a:t>Example of a title at the top</a:t>
            </a:r>
          </a:p>
        </p:txBody>
      </p:sp>
      <p:sp>
        <p:nvSpPr>
          <p:cNvPr id="3" name="Subtitle 2"/>
          <p:cNvSpPr>
            <a:spLocks noGrp="1"/>
          </p:cNvSpPr>
          <p:nvPr>
            <p:ph type="subTitle" idx="1" hasCustomPrompt="1"/>
          </p:nvPr>
        </p:nvSpPr>
        <p:spPr>
          <a:xfrm>
            <a:off x="-1" y="1548000"/>
            <a:ext cx="9143999" cy="288000"/>
          </a:xfrm>
          <a:solidFill>
            <a:schemeClr val="tx2">
              <a:alpha val="50000"/>
            </a:schemeClr>
          </a:solidFill>
          <a:ln>
            <a:noFill/>
          </a:ln>
        </p:spPr>
        <p:txBody>
          <a:bodyPr wrap="none" lIns="756000" tIns="18000" rIns="1962000"/>
          <a:lstStyle>
            <a:lvl1pPr marL="0" indent="0" algn="l">
              <a:buNone/>
              <a:defRPr sz="1000" b="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SUBTITLE OR DATE</a:t>
            </a:r>
          </a:p>
        </p:txBody>
      </p:sp>
      <p:pic>
        <p:nvPicPr>
          <p:cNvPr id="7" name="Picture 2">
            <a:extLst>
              <a:ext uri="{FF2B5EF4-FFF2-40B4-BE49-F238E27FC236}">
                <a16:creationId xmlns:a16="http://schemas.microsoft.com/office/drawing/2014/main" id="{521D38FC-6D70-0146-84E1-32B3F0A2D642}"/>
              </a:ext>
            </a:extLst>
          </p:cNvPr>
          <p:cNvPicPr>
            <a:picLocks noChangeAspect="1"/>
          </p:cNvPicPr>
          <p:nvPr userDrawn="1"/>
        </p:nvPicPr>
        <p:blipFill>
          <a:blip r:embed="rId2"/>
          <a:stretch>
            <a:fillRect/>
          </a:stretch>
        </p:blipFill>
        <p:spPr>
          <a:xfrm>
            <a:off x="7340600" y="4568825"/>
            <a:ext cx="1803400" cy="574675"/>
          </a:xfrm>
          <a:prstGeom prst="rect">
            <a:avLst/>
          </a:prstGeom>
        </p:spPr>
      </p:pic>
      <p:sp>
        <p:nvSpPr>
          <p:cNvPr id="9" name="Tijdelijke aanduiding voor tekst 8"/>
          <p:cNvSpPr>
            <a:spLocks noGrp="1"/>
          </p:cNvSpPr>
          <p:nvPr>
            <p:ph type="body" sz="quarter" idx="13" hasCustomPrompt="1"/>
          </p:nvPr>
        </p:nvSpPr>
        <p:spPr>
          <a:xfrm>
            <a:off x="0" y="3990975"/>
            <a:ext cx="9143999" cy="576263"/>
          </a:xfrm>
          <a:solidFill>
            <a:srgbClr val="000000">
              <a:alpha val="25000"/>
            </a:srgbClr>
          </a:solidFill>
          <a:ln>
            <a:noFill/>
          </a:ln>
        </p:spPr>
        <p:txBody>
          <a:bodyPr lIns="756000" anchor="ctr" anchorCtr="0"/>
          <a:lstStyle>
            <a:lvl1pPr>
              <a:defRPr sz="1100" b="1">
                <a:solidFill>
                  <a:schemeClr val="bg1"/>
                </a:solidFill>
              </a:defRPr>
            </a:lvl1pPr>
          </a:lstStyle>
          <a:p>
            <a:pPr lvl="0"/>
            <a:r>
              <a:rPr lang="en-GB" dirty="0"/>
              <a:t>Name, Function</a:t>
            </a:r>
          </a:p>
        </p:txBody>
      </p:sp>
      <p:sp>
        <p:nvSpPr>
          <p:cNvPr id="8" name="Tekstvak 7"/>
          <p:cNvSpPr txBox="1"/>
          <p:nvPr userDrawn="1"/>
        </p:nvSpPr>
        <p:spPr>
          <a:xfrm>
            <a:off x="-1811243" y="610998"/>
            <a:ext cx="1729409" cy="1631216"/>
          </a:xfrm>
          <a:prstGeom prst="rect">
            <a:avLst/>
          </a:prstGeom>
          <a:solidFill>
            <a:schemeClr val="accent6"/>
          </a:solidFill>
        </p:spPr>
        <p:txBody>
          <a:bodyPr wrap="square" rtlCol="0">
            <a:spAutoFit/>
          </a:bodyPr>
          <a:lstStyle/>
          <a:p>
            <a:r>
              <a:rPr lang="en-US" sz="1000" baseline="0" dirty="0">
                <a:solidFill>
                  <a:schemeClr val="tx1"/>
                </a:solidFill>
              </a:rPr>
              <a:t>Add a background image by </a:t>
            </a:r>
          </a:p>
          <a:p>
            <a:endParaRPr lang="en-US" sz="1000" baseline="0" dirty="0">
              <a:solidFill>
                <a:schemeClr val="tx1"/>
              </a:solidFill>
            </a:endParaRPr>
          </a:p>
          <a:p>
            <a:pPr marL="85725" lvl="0" indent="-85725">
              <a:buFont typeface="Arial" panose="020B0604020202020204" pitchFamily="34" charset="0"/>
              <a:buChar char="•"/>
            </a:pPr>
            <a:r>
              <a:rPr lang="en-US" sz="1000" baseline="0" dirty="0">
                <a:solidFill>
                  <a:schemeClr val="tx1"/>
                </a:solidFill>
              </a:rPr>
              <a:t>Right-click -&gt; ‘Format background...',</a:t>
            </a:r>
          </a:p>
          <a:p>
            <a:pPr marL="171450" lvl="0" indent="-171450">
              <a:buFont typeface="Arial" panose="020B0604020202020204" pitchFamily="34" charset="0"/>
              <a:buChar char="•"/>
            </a:pPr>
            <a:endParaRPr lang="en-US" sz="1000" baseline="0" dirty="0">
              <a:solidFill>
                <a:schemeClr val="tx1"/>
              </a:solidFill>
            </a:endParaRPr>
          </a:p>
          <a:p>
            <a:pPr marL="85725" indent="-85725">
              <a:buFont typeface="Arial" panose="020B0604020202020204" pitchFamily="34" charset="0"/>
              <a:buChar char="•"/>
            </a:pPr>
            <a:r>
              <a:rPr lang="en-US" sz="1000" baseline="0" dirty="0">
                <a:solidFill>
                  <a:schemeClr val="tx1"/>
                </a:solidFill>
              </a:rPr>
              <a:t>Choose ‘Fill by image’ or ‘</a:t>
            </a:r>
            <a:r>
              <a:rPr lang="en-US" sz="1000" baseline="0" dirty="0" err="1">
                <a:solidFill>
                  <a:schemeClr val="tx1"/>
                </a:solidFill>
              </a:rPr>
              <a:t>Bitmappattern</a:t>
            </a:r>
            <a:r>
              <a:rPr lang="en-US" sz="1000" baseline="0" dirty="0">
                <a:solidFill>
                  <a:schemeClr val="tx1"/>
                </a:solidFill>
              </a:rPr>
              <a:t>’,</a:t>
            </a:r>
          </a:p>
          <a:p>
            <a:pPr marL="171450" indent="-171450">
              <a:buFont typeface="Arial" panose="020B0604020202020204" pitchFamily="34" charset="0"/>
              <a:buChar char="•"/>
            </a:pPr>
            <a:endParaRPr lang="en-US" sz="1000" baseline="0" dirty="0">
              <a:solidFill>
                <a:schemeClr val="tx1"/>
              </a:solidFill>
            </a:endParaRPr>
          </a:p>
          <a:p>
            <a:pPr marL="85725" indent="-85725">
              <a:buFont typeface="Arial" panose="020B0604020202020204" pitchFamily="34" charset="0"/>
              <a:buChar char="•"/>
            </a:pPr>
            <a:r>
              <a:rPr lang="en-US" sz="1000" baseline="0" dirty="0">
                <a:solidFill>
                  <a:schemeClr val="tx1"/>
                </a:solidFill>
              </a:rPr>
              <a:t>Click the ‘File...’-button to browse for an image.</a:t>
            </a:r>
          </a:p>
        </p:txBody>
      </p:sp>
      <p:sp>
        <p:nvSpPr>
          <p:cNvPr id="11" name="Tijdelijke aanduiding voor tekst 8"/>
          <p:cNvSpPr>
            <a:spLocks noGrp="1"/>
          </p:cNvSpPr>
          <p:nvPr>
            <p:ph type="body" sz="quarter" idx="14" hasCustomPrompt="1"/>
          </p:nvPr>
        </p:nvSpPr>
        <p:spPr>
          <a:xfrm>
            <a:off x="-6667" y="4567237"/>
            <a:ext cx="7347267" cy="576263"/>
          </a:xfrm>
          <a:solidFill>
            <a:srgbClr val="FFFFFF"/>
          </a:solidFill>
          <a:ln>
            <a:noFill/>
          </a:ln>
        </p:spPr>
        <p:txBody>
          <a:bodyPr lIns="756000" anchor="ctr" anchorCtr="0"/>
          <a:lstStyle>
            <a:lvl1pPr>
              <a:defRPr sz="1100" b="0" baseline="0">
                <a:solidFill>
                  <a:schemeClr val="tx1"/>
                </a:solidFill>
              </a:defRPr>
            </a:lvl1pPr>
          </a:lstStyle>
          <a:p>
            <a:pPr lvl="0"/>
            <a:r>
              <a:rPr lang="en-GB" dirty="0"/>
              <a:t>Department, Sub department or Capacity Group</a:t>
            </a:r>
          </a:p>
        </p:txBody>
      </p:sp>
    </p:spTree>
    <p:extLst>
      <p:ext uri="{BB962C8B-B14F-4D97-AF65-F5344CB8AC3E}">
        <p14:creationId xmlns:p14="http://schemas.microsoft.com/office/powerpoint/2010/main" val="164422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 image - 1/2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23518" y="586800"/>
            <a:ext cx="3600000" cy="732238"/>
          </a:xfrm>
        </p:spPr>
        <p:txBody>
          <a:bodyPr/>
          <a:lstStyle>
            <a:lvl1pPr>
              <a:lnSpc>
                <a:spcPct val="100000"/>
              </a:lnSpc>
              <a:defRPr sz="195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4720343" y="1295401"/>
            <a:ext cx="3598863" cy="2933700"/>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US"/>
              <a:t>Meeting MSD project - AutoRef</a:t>
            </a:r>
            <a:endParaRPr lang="en-GB" dirty="0"/>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dirty="0"/>
          </a:p>
        </p:txBody>
      </p:sp>
      <p:sp>
        <p:nvSpPr>
          <p:cNvPr id="10" name="Tijdelijke aanduiding voor afbeelding 9"/>
          <p:cNvSpPr>
            <a:spLocks noGrp="1"/>
          </p:cNvSpPr>
          <p:nvPr>
            <p:ph type="pic" sz="quarter" idx="13" hasCustomPrompt="1"/>
          </p:nvPr>
        </p:nvSpPr>
        <p:spPr>
          <a:xfrm>
            <a:off x="0" y="0"/>
            <a:ext cx="4354513" cy="4567238"/>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insert image</a:t>
            </a:r>
          </a:p>
        </p:txBody>
      </p:sp>
      <p:sp>
        <p:nvSpPr>
          <p:cNvPr id="11" name="Tekstvak 10"/>
          <p:cNvSpPr txBox="1"/>
          <p:nvPr userDrawn="1"/>
        </p:nvSpPr>
        <p:spPr>
          <a:xfrm>
            <a:off x="-1818864" y="1307797"/>
            <a:ext cx="1769165" cy="3475658"/>
          </a:xfrm>
          <a:prstGeom prst="rect">
            <a:avLst/>
          </a:prstGeom>
          <a:solidFill>
            <a:schemeClr val="accent6"/>
          </a:solidFill>
        </p:spPr>
        <p:txBody>
          <a:bodyPr wrap="square" rtlCol="0">
            <a:noAutofit/>
          </a:bodyPr>
          <a:lstStyle/>
          <a:p>
            <a:r>
              <a:rPr lang="en-US" sz="1000" dirty="0"/>
              <a:t>Format the text by increasing or decreasing the list level.</a:t>
            </a:r>
          </a:p>
          <a:p>
            <a:endParaRPr lang="en-US" sz="1000" dirty="0"/>
          </a:p>
          <a:p>
            <a:r>
              <a:rPr lang="en-US" sz="1000" dirty="0"/>
              <a:t>Place the cursor in the text and use these </a:t>
            </a:r>
          </a:p>
          <a:p>
            <a:r>
              <a:rPr lang="en-US" sz="1000" dirty="0"/>
              <a:t>2 buttons (@ tab Start/Home - group </a:t>
            </a:r>
            <a:r>
              <a:rPr lang="en-US" sz="1000" dirty="0" err="1"/>
              <a:t>Alinea</a:t>
            </a:r>
            <a:r>
              <a:rPr lang="en-US" sz="1000" dirty="0"/>
              <a:t>/Paragraph)</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sz="1000" dirty="0"/>
              <a:t>1 = </a:t>
            </a:r>
            <a:r>
              <a:rPr lang="en-US" sz="1800" dirty="0"/>
              <a:t>19.5pt</a:t>
            </a:r>
            <a:r>
              <a:rPr lang="en-US" sz="1800" baseline="0" dirty="0"/>
              <a:t> text</a:t>
            </a:r>
            <a:endParaRPr lang="en-US" sz="1800" dirty="0"/>
          </a:p>
          <a:p>
            <a:r>
              <a:rPr lang="en-US" sz="1000" dirty="0"/>
              <a:t>2 = </a:t>
            </a:r>
            <a:r>
              <a:rPr lang="en-US" sz="1650" dirty="0"/>
              <a:t>16.5pt</a:t>
            </a:r>
            <a:r>
              <a:rPr lang="en-US" sz="1650" baseline="0" dirty="0"/>
              <a:t> text</a:t>
            </a:r>
            <a:endParaRPr lang="en-US" sz="1650" dirty="0"/>
          </a:p>
          <a:p>
            <a:r>
              <a:rPr lang="en-US" sz="1000" dirty="0"/>
              <a:t>3 = </a:t>
            </a:r>
            <a:r>
              <a:rPr lang="en-US" sz="1650" dirty="0"/>
              <a:t>• text</a:t>
            </a:r>
          </a:p>
          <a:p>
            <a:r>
              <a:rPr lang="en-US" sz="1000" dirty="0"/>
              <a:t>4 =      </a:t>
            </a:r>
            <a:r>
              <a:rPr lang="en-US" sz="1650" dirty="0"/>
              <a:t>• text</a:t>
            </a:r>
          </a:p>
          <a:p>
            <a:r>
              <a:rPr lang="en-US" sz="1000" dirty="0"/>
              <a:t>5 =           </a:t>
            </a:r>
            <a:r>
              <a:rPr lang="en-US" sz="1650" dirty="0"/>
              <a:t>• text</a:t>
            </a:r>
            <a:endParaRPr lang="en-US" sz="1650" b="1" baseline="0" dirty="0"/>
          </a:p>
        </p:txBody>
      </p:sp>
      <p:pic>
        <p:nvPicPr>
          <p:cNvPr id="12" name="Afbeelding 11"/>
          <p:cNvPicPr>
            <a:picLocks noChangeAspect="1"/>
          </p:cNvPicPr>
          <p:nvPr userDrawn="1"/>
        </p:nvPicPr>
        <p:blipFill>
          <a:blip r:embed="rId2"/>
          <a:stretch>
            <a:fillRect/>
          </a:stretch>
        </p:blipFill>
        <p:spPr>
          <a:xfrm>
            <a:off x="-1729620" y="2492375"/>
            <a:ext cx="1285875" cy="914400"/>
          </a:xfrm>
          <a:prstGeom prst="rect">
            <a:avLst/>
          </a:prstGeom>
        </p:spPr>
      </p:pic>
    </p:spTree>
    <p:extLst>
      <p:ext uri="{BB962C8B-B14F-4D97-AF65-F5344CB8AC3E}">
        <p14:creationId xmlns:p14="http://schemas.microsoft.com/office/powerpoint/2010/main" val="188727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image - 2/3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94405" y="586800"/>
            <a:ext cx="4820920" cy="732238"/>
          </a:xfrm>
        </p:spPr>
        <p:txBody>
          <a:bodyPr/>
          <a:lstStyle>
            <a:lvl1pPr>
              <a:lnSpc>
                <a:spcPct val="100000"/>
              </a:lnSpc>
              <a:defRPr sz="195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3491230" y="1295401"/>
            <a:ext cx="4824095" cy="2933700"/>
          </a:xfrm>
        </p:spPr>
        <p:txBody>
          <a:bodyPr/>
          <a:lstStyle>
            <a:lvl1pPr>
              <a:defRPr baseline="0"/>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US"/>
              <a:t>Meeting MSD project - AutoRef</a:t>
            </a:r>
            <a:endParaRPr lang="en-GB" dirty="0"/>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dirty="0"/>
          </a:p>
        </p:txBody>
      </p:sp>
      <p:sp>
        <p:nvSpPr>
          <p:cNvPr id="10" name="Tijdelijke aanduiding voor afbeelding 9"/>
          <p:cNvSpPr>
            <a:spLocks noGrp="1"/>
          </p:cNvSpPr>
          <p:nvPr>
            <p:ph type="pic" sz="quarter" idx="13" hasCustomPrompt="1"/>
          </p:nvPr>
        </p:nvSpPr>
        <p:spPr>
          <a:xfrm>
            <a:off x="0" y="0"/>
            <a:ext cx="3022600" cy="4567238"/>
          </a:xfrm>
        </p:spPr>
        <p:txBody>
          <a:bodyPr/>
          <a:lstStyle/>
          <a:p>
            <a:r>
              <a:rPr lang="en-GB" dirty="0"/>
              <a:t>Click to insert image</a:t>
            </a:r>
          </a:p>
        </p:txBody>
      </p:sp>
      <p:sp>
        <p:nvSpPr>
          <p:cNvPr id="11" name="Tekstvak 10"/>
          <p:cNvSpPr txBox="1"/>
          <p:nvPr userDrawn="1"/>
        </p:nvSpPr>
        <p:spPr>
          <a:xfrm>
            <a:off x="-1818864" y="1307797"/>
            <a:ext cx="1769165" cy="3475658"/>
          </a:xfrm>
          <a:prstGeom prst="rect">
            <a:avLst/>
          </a:prstGeom>
          <a:solidFill>
            <a:schemeClr val="accent6"/>
          </a:solidFill>
        </p:spPr>
        <p:txBody>
          <a:bodyPr wrap="square" rtlCol="0">
            <a:noAutofit/>
          </a:bodyPr>
          <a:lstStyle/>
          <a:p>
            <a:r>
              <a:rPr lang="en-US" sz="1000" dirty="0"/>
              <a:t>Format the text by increasing or decreasing the list level.</a:t>
            </a:r>
          </a:p>
          <a:p>
            <a:endParaRPr lang="en-US" sz="1000" dirty="0"/>
          </a:p>
          <a:p>
            <a:r>
              <a:rPr lang="en-US" sz="1000" dirty="0"/>
              <a:t>Place the cursor in the text and use these </a:t>
            </a:r>
          </a:p>
          <a:p>
            <a:r>
              <a:rPr lang="en-US" sz="1000" dirty="0"/>
              <a:t>2 buttons (@ tab Start/Home - group </a:t>
            </a:r>
            <a:r>
              <a:rPr lang="en-US" sz="1000" dirty="0" err="1"/>
              <a:t>Alinea</a:t>
            </a:r>
            <a:r>
              <a:rPr lang="en-US" sz="1000" dirty="0"/>
              <a:t>/Paragraph)</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sz="1000" dirty="0"/>
              <a:t>1 = </a:t>
            </a:r>
            <a:r>
              <a:rPr lang="en-US" sz="1800" dirty="0"/>
              <a:t>19.5pt</a:t>
            </a:r>
            <a:r>
              <a:rPr lang="en-US" sz="1800" baseline="0" dirty="0"/>
              <a:t> text</a:t>
            </a:r>
            <a:endParaRPr lang="en-US" sz="1800" dirty="0"/>
          </a:p>
          <a:p>
            <a:r>
              <a:rPr lang="en-US" sz="1000" dirty="0"/>
              <a:t>2 = </a:t>
            </a:r>
            <a:r>
              <a:rPr lang="en-US" sz="1650" dirty="0"/>
              <a:t>16.5pt</a:t>
            </a:r>
            <a:r>
              <a:rPr lang="en-US" sz="1650" baseline="0" dirty="0"/>
              <a:t> text</a:t>
            </a:r>
            <a:endParaRPr lang="en-US" sz="1650" dirty="0"/>
          </a:p>
          <a:p>
            <a:r>
              <a:rPr lang="en-US" sz="1000" dirty="0"/>
              <a:t>3 = </a:t>
            </a:r>
            <a:r>
              <a:rPr lang="en-US" sz="1650" dirty="0"/>
              <a:t>• text</a:t>
            </a:r>
          </a:p>
          <a:p>
            <a:r>
              <a:rPr lang="en-US" sz="1000" dirty="0"/>
              <a:t>4 =      </a:t>
            </a:r>
            <a:r>
              <a:rPr lang="en-US" sz="1650" dirty="0"/>
              <a:t>• text</a:t>
            </a:r>
          </a:p>
          <a:p>
            <a:r>
              <a:rPr lang="en-US" sz="1000" dirty="0"/>
              <a:t>5 =           </a:t>
            </a:r>
            <a:r>
              <a:rPr lang="en-US" sz="1650" dirty="0"/>
              <a:t>• text</a:t>
            </a:r>
            <a:endParaRPr lang="en-US" sz="1650" b="1" baseline="0" dirty="0"/>
          </a:p>
        </p:txBody>
      </p:sp>
      <p:pic>
        <p:nvPicPr>
          <p:cNvPr id="12" name="Afbeelding 11"/>
          <p:cNvPicPr>
            <a:picLocks noChangeAspect="1"/>
          </p:cNvPicPr>
          <p:nvPr userDrawn="1"/>
        </p:nvPicPr>
        <p:blipFill>
          <a:blip r:embed="rId2"/>
          <a:stretch>
            <a:fillRect/>
          </a:stretch>
        </p:blipFill>
        <p:spPr>
          <a:xfrm>
            <a:off x="-1729620" y="2492375"/>
            <a:ext cx="1285875" cy="914400"/>
          </a:xfrm>
          <a:prstGeom prst="rect">
            <a:avLst/>
          </a:prstGeom>
        </p:spPr>
      </p:pic>
    </p:spTree>
    <p:extLst>
      <p:ext uri="{BB962C8B-B14F-4D97-AF65-F5344CB8AC3E}">
        <p14:creationId xmlns:p14="http://schemas.microsoft.com/office/powerpoint/2010/main" val="68122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ing + full screen dark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18400"/>
            <a:ext cx="7556500" cy="733827"/>
          </a:xfrm>
        </p:spPr>
        <p:txBody>
          <a:bodyPr/>
          <a:lstStyle>
            <a:lvl1pPr>
              <a:defRPr baseline="0">
                <a:solidFill>
                  <a:schemeClr val="bg1"/>
                </a:solidFill>
              </a:defRPr>
            </a:lvl1pPr>
          </a:lstStyle>
          <a:p>
            <a:r>
              <a:rPr lang="en-GB" dirty="0"/>
              <a:t>This is an example of a white headline on a full screen, dark image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US"/>
              <a:t>Meeting MSD project - AutoRef</a:t>
            </a:r>
            <a:endParaRPr lang="en-GB" dirty="0"/>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dirty="0"/>
          </a:p>
        </p:txBody>
      </p:sp>
      <p:sp>
        <p:nvSpPr>
          <p:cNvPr id="8" name="Tekstvak 7"/>
          <p:cNvSpPr txBox="1"/>
          <p:nvPr userDrawn="1"/>
        </p:nvSpPr>
        <p:spPr>
          <a:xfrm>
            <a:off x="-1811243" y="610998"/>
            <a:ext cx="1729409" cy="1631216"/>
          </a:xfrm>
          <a:prstGeom prst="rect">
            <a:avLst/>
          </a:prstGeom>
          <a:solidFill>
            <a:schemeClr val="accent6"/>
          </a:solidFill>
        </p:spPr>
        <p:txBody>
          <a:bodyPr wrap="square" rtlCol="0">
            <a:spAutoFit/>
          </a:bodyPr>
          <a:lstStyle/>
          <a:p>
            <a:r>
              <a:rPr lang="en-US" sz="1000" baseline="0" dirty="0">
                <a:solidFill>
                  <a:schemeClr val="tx1"/>
                </a:solidFill>
              </a:rPr>
              <a:t>Add a background image by </a:t>
            </a:r>
          </a:p>
          <a:p>
            <a:endParaRPr lang="en-US" sz="1000" baseline="0" dirty="0">
              <a:solidFill>
                <a:schemeClr val="tx1"/>
              </a:solidFill>
            </a:endParaRPr>
          </a:p>
          <a:p>
            <a:pPr marL="85725" lvl="0" indent="-85725">
              <a:buFont typeface="Arial" panose="020B0604020202020204" pitchFamily="34" charset="0"/>
              <a:buChar char="•"/>
            </a:pPr>
            <a:r>
              <a:rPr lang="en-US" sz="1000" baseline="0" dirty="0">
                <a:solidFill>
                  <a:schemeClr val="tx1"/>
                </a:solidFill>
              </a:rPr>
              <a:t>Right-click -&gt; ‘Format background...',</a:t>
            </a:r>
          </a:p>
          <a:p>
            <a:pPr marL="171450" lvl="0" indent="-171450">
              <a:buFont typeface="Arial" panose="020B0604020202020204" pitchFamily="34" charset="0"/>
              <a:buChar char="•"/>
            </a:pPr>
            <a:endParaRPr lang="en-US" sz="1000" baseline="0" dirty="0">
              <a:solidFill>
                <a:schemeClr val="tx1"/>
              </a:solidFill>
            </a:endParaRPr>
          </a:p>
          <a:p>
            <a:pPr marL="85725" indent="-85725">
              <a:buFont typeface="Arial" panose="020B0604020202020204" pitchFamily="34" charset="0"/>
              <a:buChar char="•"/>
            </a:pPr>
            <a:r>
              <a:rPr lang="en-US" sz="1000" baseline="0" dirty="0">
                <a:solidFill>
                  <a:schemeClr val="tx1"/>
                </a:solidFill>
              </a:rPr>
              <a:t>Choose ‘Fill by image’ or ‘</a:t>
            </a:r>
            <a:r>
              <a:rPr lang="en-US" sz="1000" baseline="0" dirty="0" err="1">
                <a:solidFill>
                  <a:schemeClr val="tx1"/>
                </a:solidFill>
              </a:rPr>
              <a:t>Bitmappattern</a:t>
            </a:r>
            <a:r>
              <a:rPr lang="en-US" sz="1000" baseline="0" dirty="0">
                <a:solidFill>
                  <a:schemeClr val="tx1"/>
                </a:solidFill>
              </a:rPr>
              <a:t>’,</a:t>
            </a:r>
          </a:p>
          <a:p>
            <a:pPr marL="171450" indent="-171450">
              <a:buFont typeface="Arial" panose="020B0604020202020204" pitchFamily="34" charset="0"/>
              <a:buChar char="•"/>
            </a:pPr>
            <a:endParaRPr lang="en-US" sz="1000" baseline="0" dirty="0">
              <a:solidFill>
                <a:schemeClr val="tx1"/>
              </a:solidFill>
            </a:endParaRPr>
          </a:p>
          <a:p>
            <a:pPr marL="85725" indent="-85725">
              <a:buFont typeface="Arial" panose="020B0604020202020204" pitchFamily="34" charset="0"/>
              <a:buChar char="•"/>
            </a:pPr>
            <a:r>
              <a:rPr lang="en-US" sz="1000" baseline="0" dirty="0">
                <a:solidFill>
                  <a:schemeClr val="tx1"/>
                </a:solidFill>
              </a:rPr>
              <a:t>Click the ‘File...’-button to browse for an image.</a:t>
            </a:r>
          </a:p>
        </p:txBody>
      </p:sp>
    </p:spTree>
    <p:extLst>
      <p:ext uri="{BB962C8B-B14F-4D97-AF65-F5344CB8AC3E}">
        <p14:creationId xmlns:p14="http://schemas.microsoft.com/office/powerpoint/2010/main" val="77015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ing + full screen light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18400"/>
            <a:ext cx="7556500" cy="733827"/>
          </a:xfrm>
        </p:spPr>
        <p:txBody>
          <a:bodyPr/>
          <a:lstStyle>
            <a:lvl1pPr>
              <a:defRPr baseline="0">
                <a:solidFill>
                  <a:schemeClr val="tx1"/>
                </a:solidFill>
              </a:defRPr>
            </a:lvl1pPr>
          </a:lstStyle>
          <a:p>
            <a:r>
              <a:rPr lang="en-GB" dirty="0"/>
              <a:t>This is an example of a black headline on a full screen, light image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US"/>
              <a:t>Meeting MSD project - AutoRef</a:t>
            </a:r>
            <a:endParaRPr lang="en-GB" dirty="0"/>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dirty="0"/>
          </a:p>
        </p:txBody>
      </p:sp>
      <p:sp>
        <p:nvSpPr>
          <p:cNvPr id="8" name="Tekstvak 7"/>
          <p:cNvSpPr txBox="1"/>
          <p:nvPr userDrawn="1"/>
        </p:nvSpPr>
        <p:spPr>
          <a:xfrm>
            <a:off x="-1811243" y="610998"/>
            <a:ext cx="1729409" cy="1631216"/>
          </a:xfrm>
          <a:prstGeom prst="rect">
            <a:avLst/>
          </a:prstGeom>
          <a:solidFill>
            <a:schemeClr val="accent6"/>
          </a:solidFill>
        </p:spPr>
        <p:txBody>
          <a:bodyPr wrap="square" rtlCol="0">
            <a:spAutoFit/>
          </a:bodyPr>
          <a:lstStyle/>
          <a:p>
            <a:r>
              <a:rPr lang="en-US" sz="1000" baseline="0" dirty="0">
                <a:solidFill>
                  <a:schemeClr val="tx1"/>
                </a:solidFill>
              </a:rPr>
              <a:t>Add a background image by </a:t>
            </a:r>
          </a:p>
          <a:p>
            <a:endParaRPr lang="en-US" sz="1000" baseline="0" dirty="0">
              <a:solidFill>
                <a:schemeClr val="tx1"/>
              </a:solidFill>
            </a:endParaRPr>
          </a:p>
          <a:p>
            <a:pPr marL="85725" lvl="0" indent="-85725">
              <a:buFont typeface="Arial" panose="020B0604020202020204" pitchFamily="34" charset="0"/>
              <a:buChar char="•"/>
            </a:pPr>
            <a:r>
              <a:rPr lang="en-US" sz="1000" baseline="0" dirty="0">
                <a:solidFill>
                  <a:schemeClr val="tx1"/>
                </a:solidFill>
              </a:rPr>
              <a:t>Right-click -&gt; ‘Format background...',</a:t>
            </a:r>
          </a:p>
          <a:p>
            <a:pPr marL="171450" lvl="0" indent="-171450">
              <a:buFont typeface="Arial" panose="020B0604020202020204" pitchFamily="34" charset="0"/>
              <a:buChar char="•"/>
            </a:pPr>
            <a:endParaRPr lang="en-US" sz="1000" baseline="0" dirty="0">
              <a:solidFill>
                <a:schemeClr val="tx1"/>
              </a:solidFill>
            </a:endParaRPr>
          </a:p>
          <a:p>
            <a:pPr marL="85725" indent="-85725">
              <a:buFont typeface="Arial" panose="020B0604020202020204" pitchFamily="34" charset="0"/>
              <a:buChar char="•"/>
            </a:pPr>
            <a:r>
              <a:rPr lang="en-US" sz="1000" baseline="0" dirty="0">
                <a:solidFill>
                  <a:schemeClr val="tx1"/>
                </a:solidFill>
              </a:rPr>
              <a:t>Choose ‘Fill by image’ or ‘</a:t>
            </a:r>
            <a:r>
              <a:rPr lang="en-US" sz="1000" baseline="0" dirty="0" err="1">
                <a:solidFill>
                  <a:schemeClr val="tx1"/>
                </a:solidFill>
              </a:rPr>
              <a:t>Bitmappattern</a:t>
            </a:r>
            <a:r>
              <a:rPr lang="en-US" sz="1000" baseline="0" dirty="0">
                <a:solidFill>
                  <a:schemeClr val="tx1"/>
                </a:solidFill>
              </a:rPr>
              <a:t>’,</a:t>
            </a:r>
          </a:p>
          <a:p>
            <a:pPr marL="171450" indent="-171450">
              <a:buFont typeface="Arial" panose="020B0604020202020204" pitchFamily="34" charset="0"/>
              <a:buChar char="•"/>
            </a:pPr>
            <a:endParaRPr lang="en-US" sz="1000" baseline="0" dirty="0">
              <a:solidFill>
                <a:schemeClr val="tx1"/>
              </a:solidFill>
            </a:endParaRPr>
          </a:p>
          <a:p>
            <a:pPr marL="85725" indent="-85725">
              <a:buFont typeface="Arial" panose="020B0604020202020204" pitchFamily="34" charset="0"/>
              <a:buChar char="•"/>
            </a:pPr>
            <a:r>
              <a:rPr lang="en-US" sz="1000" baseline="0" dirty="0">
                <a:solidFill>
                  <a:schemeClr val="tx1"/>
                </a:solidFill>
              </a:rPr>
              <a:t>Click the ‘File...’-button to browse for an image.</a:t>
            </a:r>
          </a:p>
        </p:txBody>
      </p:sp>
    </p:spTree>
    <p:extLst>
      <p:ext uri="{BB962C8B-B14F-4D97-AF65-F5344CB8AC3E}">
        <p14:creationId xmlns:p14="http://schemas.microsoft.com/office/powerpoint/2010/main" val="26968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18400"/>
            <a:ext cx="7556500" cy="733827"/>
          </a:xfrm>
        </p:spPr>
        <p:txBody>
          <a:bodyPr/>
          <a:lstStyle>
            <a:lvl1pPr>
              <a:defRPr baseline="0">
                <a:solidFill>
                  <a:schemeClr val="tx1"/>
                </a:solidFill>
              </a:defRPr>
            </a:lvl1pPr>
          </a:lstStyle>
          <a:p>
            <a:r>
              <a:rPr lang="en-GB" dirty="0"/>
              <a:t>This is an example of a black headline on a white background</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US"/>
              <a:t>Meeting MSD project - AutoRef</a:t>
            </a:r>
            <a:endParaRPr lang="en-GB" dirty="0"/>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dirty="0"/>
          </a:p>
        </p:txBody>
      </p:sp>
      <p:cxnSp>
        <p:nvCxnSpPr>
          <p:cNvPr id="7" name="Rechte verbindingslijn 6"/>
          <p:cNvCxnSpPr/>
          <p:nvPr userDrawn="1"/>
        </p:nvCxnSpPr>
        <p:spPr>
          <a:xfrm>
            <a:off x="0" y="4563782"/>
            <a:ext cx="9144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jdelijke aanduiding voor afbeelding 8"/>
          <p:cNvSpPr>
            <a:spLocks noGrp="1"/>
          </p:cNvSpPr>
          <p:nvPr>
            <p:ph type="pic" sz="quarter" idx="13" hasCustomPrompt="1"/>
          </p:nvPr>
        </p:nvSpPr>
        <p:spPr>
          <a:xfrm>
            <a:off x="1890000" y="1299075"/>
            <a:ext cx="5292725" cy="2977200"/>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insert image</a:t>
            </a:r>
          </a:p>
          <a:p>
            <a:endParaRPr lang="en-GB" dirty="0"/>
          </a:p>
        </p:txBody>
      </p:sp>
      <p:sp>
        <p:nvSpPr>
          <p:cNvPr id="8" name="Tekstvak 7"/>
          <p:cNvSpPr txBox="1"/>
          <p:nvPr userDrawn="1"/>
        </p:nvSpPr>
        <p:spPr>
          <a:xfrm>
            <a:off x="-1811243" y="610998"/>
            <a:ext cx="1729409" cy="2708434"/>
          </a:xfrm>
          <a:prstGeom prst="rect">
            <a:avLst/>
          </a:prstGeom>
          <a:solidFill>
            <a:schemeClr val="accent6"/>
          </a:solidFill>
        </p:spPr>
        <p:txBody>
          <a:bodyPr wrap="square" rtlCol="0">
            <a:spAutoFit/>
          </a:bodyPr>
          <a:lstStyle/>
          <a:p>
            <a:r>
              <a:rPr lang="en-US" sz="1000" baseline="0" dirty="0">
                <a:solidFill>
                  <a:schemeClr val="tx1"/>
                </a:solidFill>
              </a:rPr>
              <a:t>For the placement of a photo/illustration with a white background, as shown on the right, please choose this slide-layout.</a:t>
            </a:r>
          </a:p>
          <a:p>
            <a:endParaRPr lang="en-US" sz="1000" baseline="0" dirty="0">
              <a:solidFill>
                <a:schemeClr val="tx1"/>
              </a:solidFill>
            </a:endParaRPr>
          </a:p>
          <a:p>
            <a:r>
              <a:rPr lang="en-US" sz="1000" baseline="0" dirty="0">
                <a:solidFill>
                  <a:schemeClr val="tx1"/>
                </a:solidFill>
              </a:rPr>
              <a:t>Add a background image by </a:t>
            </a:r>
          </a:p>
          <a:p>
            <a:endParaRPr lang="en-US" sz="1000" baseline="0" dirty="0">
              <a:solidFill>
                <a:schemeClr val="tx1"/>
              </a:solidFill>
            </a:endParaRPr>
          </a:p>
          <a:p>
            <a:pPr marL="85725" lvl="0" indent="-85725">
              <a:buFont typeface="Arial" panose="020B0604020202020204" pitchFamily="34" charset="0"/>
              <a:buChar char="•"/>
            </a:pPr>
            <a:r>
              <a:rPr lang="en-US" sz="1000" baseline="0" dirty="0">
                <a:solidFill>
                  <a:schemeClr val="tx1"/>
                </a:solidFill>
              </a:rPr>
              <a:t>Right-click -&gt; ‘Format background...',</a:t>
            </a:r>
          </a:p>
          <a:p>
            <a:pPr marL="171450" lvl="0" indent="-171450">
              <a:buFont typeface="Arial" panose="020B0604020202020204" pitchFamily="34" charset="0"/>
              <a:buChar char="•"/>
            </a:pPr>
            <a:endParaRPr lang="en-US" sz="1000" baseline="0" dirty="0">
              <a:solidFill>
                <a:schemeClr val="tx1"/>
              </a:solidFill>
            </a:endParaRPr>
          </a:p>
          <a:p>
            <a:pPr marL="85725" indent="-85725">
              <a:buFont typeface="Arial" panose="020B0604020202020204" pitchFamily="34" charset="0"/>
              <a:buChar char="•"/>
            </a:pPr>
            <a:r>
              <a:rPr lang="en-US" sz="1000" baseline="0" dirty="0">
                <a:solidFill>
                  <a:schemeClr val="tx1"/>
                </a:solidFill>
              </a:rPr>
              <a:t>Choose ‘Fill by image’ or ‘</a:t>
            </a:r>
            <a:r>
              <a:rPr lang="en-US" sz="1000" baseline="0" dirty="0" err="1">
                <a:solidFill>
                  <a:schemeClr val="tx1"/>
                </a:solidFill>
              </a:rPr>
              <a:t>Bitmappattern</a:t>
            </a:r>
            <a:r>
              <a:rPr lang="en-US" sz="1000" baseline="0" dirty="0">
                <a:solidFill>
                  <a:schemeClr val="tx1"/>
                </a:solidFill>
              </a:rPr>
              <a:t>’,</a:t>
            </a:r>
          </a:p>
          <a:p>
            <a:pPr marL="171450" indent="-171450">
              <a:buFont typeface="Arial" panose="020B0604020202020204" pitchFamily="34" charset="0"/>
              <a:buChar char="•"/>
            </a:pPr>
            <a:endParaRPr lang="en-US" sz="1000" baseline="0" dirty="0">
              <a:solidFill>
                <a:schemeClr val="tx1"/>
              </a:solidFill>
            </a:endParaRPr>
          </a:p>
          <a:p>
            <a:pPr marL="85725" indent="-85725">
              <a:buFont typeface="Arial" panose="020B0604020202020204" pitchFamily="34" charset="0"/>
              <a:buChar char="•"/>
            </a:pPr>
            <a:r>
              <a:rPr lang="en-US" sz="1000" baseline="0" dirty="0">
                <a:solidFill>
                  <a:schemeClr val="tx1"/>
                </a:solidFill>
              </a:rPr>
              <a:t>Click the ‘File...’-button to browse for an image.</a:t>
            </a:r>
          </a:p>
          <a:p>
            <a:endParaRPr lang="en-US" sz="1000" dirty="0">
              <a:solidFill>
                <a:schemeClr val="tx1"/>
              </a:solidFill>
            </a:endParaRPr>
          </a:p>
        </p:txBody>
      </p:sp>
    </p:spTree>
    <p:extLst>
      <p:ext uri="{BB962C8B-B14F-4D97-AF65-F5344CB8AC3E}">
        <p14:creationId xmlns:p14="http://schemas.microsoft.com/office/powerpoint/2010/main" val="388186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Scarlet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GB" dirty="0"/>
              <a:t>This is an example of a 27 </a:t>
            </a:r>
            <a:r>
              <a:rPr lang="en-GB" dirty="0" err="1"/>
              <a:t>pt</a:t>
            </a:r>
            <a:r>
              <a:rPr lang="en-GB" dirty="0"/>
              <a:t> headline with 27 </a:t>
            </a:r>
            <a:r>
              <a:rPr lang="en-GB" dirty="0" err="1"/>
              <a:t>pt</a:t>
            </a:r>
            <a:r>
              <a:rPr lang="en-GB" dirty="0"/>
              <a:t> line spacing</a:t>
            </a:r>
          </a:p>
        </p:txBody>
      </p:sp>
      <p:sp>
        <p:nvSpPr>
          <p:cNvPr id="3" name="Content Placeholder 2"/>
          <p:cNvSpPr>
            <a:spLocks noGrp="1"/>
          </p:cNvSpPr>
          <p:nvPr>
            <p:ph idx="1" hasCustomPrompt="1"/>
          </p:nvPr>
        </p:nvSpPr>
        <p:spPr/>
        <p:txBody>
          <a:bodyPr/>
          <a:lstStyle>
            <a:lvl1pPr>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US"/>
              <a:t>Meeting MSD project - AutoRef</a:t>
            </a:r>
            <a:endParaRPr lang="en-GB" dirty="0"/>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dirty="0"/>
          </a:p>
        </p:txBody>
      </p:sp>
      <p:sp>
        <p:nvSpPr>
          <p:cNvPr id="9" name="Tekstvak 8"/>
          <p:cNvSpPr txBox="1"/>
          <p:nvPr userDrawn="1"/>
        </p:nvSpPr>
        <p:spPr>
          <a:xfrm>
            <a:off x="-1818864" y="1307797"/>
            <a:ext cx="1769165" cy="3475658"/>
          </a:xfrm>
          <a:prstGeom prst="rect">
            <a:avLst/>
          </a:prstGeom>
          <a:solidFill>
            <a:schemeClr val="accent6"/>
          </a:solidFill>
        </p:spPr>
        <p:txBody>
          <a:bodyPr wrap="square" rtlCol="0">
            <a:noAutofit/>
          </a:bodyPr>
          <a:lstStyle/>
          <a:p>
            <a:r>
              <a:rPr lang="en-US" sz="1000" dirty="0"/>
              <a:t>Format the text by increasing or decreasing the list level.</a:t>
            </a:r>
          </a:p>
          <a:p>
            <a:endParaRPr lang="en-US" sz="1000" dirty="0"/>
          </a:p>
          <a:p>
            <a:r>
              <a:rPr lang="en-US" sz="1000" dirty="0"/>
              <a:t>Place the cursor in the text and use these </a:t>
            </a:r>
          </a:p>
          <a:p>
            <a:r>
              <a:rPr lang="en-US" sz="1000" dirty="0"/>
              <a:t>2 buttons (@ tab Start/Home - group </a:t>
            </a:r>
            <a:r>
              <a:rPr lang="en-US" sz="1000" dirty="0" err="1"/>
              <a:t>Alinea</a:t>
            </a:r>
            <a:r>
              <a:rPr lang="en-US" sz="1000" dirty="0"/>
              <a:t>/Paragraph)</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sz="1000" dirty="0"/>
              <a:t>1 = </a:t>
            </a:r>
            <a:r>
              <a:rPr lang="en-US" sz="1800" dirty="0"/>
              <a:t>19.5pt</a:t>
            </a:r>
            <a:r>
              <a:rPr lang="en-US" sz="1800" baseline="0" dirty="0"/>
              <a:t> text</a:t>
            </a:r>
            <a:endParaRPr lang="en-US" sz="1800" dirty="0"/>
          </a:p>
          <a:p>
            <a:r>
              <a:rPr lang="en-US" sz="1000" dirty="0"/>
              <a:t>2 = </a:t>
            </a:r>
            <a:r>
              <a:rPr lang="en-US" sz="1650" dirty="0"/>
              <a:t>16.5pt</a:t>
            </a:r>
            <a:r>
              <a:rPr lang="en-US" sz="1650" baseline="0" dirty="0"/>
              <a:t> text</a:t>
            </a:r>
            <a:endParaRPr lang="en-US" sz="1650" dirty="0"/>
          </a:p>
          <a:p>
            <a:r>
              <a:rPr lang="en-US" sz="1000" dirty="0"/>
              <a:t>3 = </a:t>
            </a:r>
            <a:r>
              <a:rPr lang="en-US" sz="1650" dirty="0"/>
              <a:t>• text</a:t>
            </a:r>
          </a:p>
          <a:p>
            <a:r>
              <a:rPr lang="en-US" sz="1000" dirty="0"/>
              <a:t>4 =      </a:t>
            </a:r>
            <a:r>
              <a:rPr lang="en-US" sz="1650" dirty="0"/>
              <a:t>• text</a:t>
            </a:r>
          </a:p>
          <a:p>
            <a:r>
              <a:rPr lang="en-US" sz="1000" dirty="0"/>
              <a:t>5 =           </a:t>
            </a:r>
            <a:r>
              <a:rPr lang="en-US" sz="1650" dirty="0"/>
              <a:t>• text</a:t>
            </a:r>
            <a:endParaRPr lang="en-US" sz="1650" b="1" baseline="0" dirty="0"/>
          </a:p>
        </p:txBody>
      </p:sp>
      <p:pic>
        <p:nvPicPr>
          <p:cNvPr id="10" name="Afbeelding 9"/>
          <p:cNvPicPr>
            <a:picLocks noChangeAspect="1"/>
          </p:cNvPicPr>
          <p:nvPr userDrawn="1"/>
        </p:nvPicPr>
        <p:blipFill>
          <a:blip r:embed="rId2"/>
          <a:stretch>
            <a:fillRect/>
          </a:stretch>
        </p:blipFill>
        <p:spPr>
          <a:xfrm>
            <a:off x="-1729620" y="2492375"/>
            <a:ext cx="1285875" cy="914400"/>
          </a:xfrm>
          <a:prstGeom prst="rect">
            <a:avLst/>
          </a:prstGeom>
        </p:spPr>
      </p:pic>
    </p:spTree>
    <p:extLst>
      <p:ext uri="{BB962C8B-B14F-4D97-AF65-F5344CB8AC3E}">
        <p14:creationId xmlns:p14="http://schemas.microsoft.com/office/powerpoint/2010/main" val="253396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5650" y="586800"/>
            <a:ext cx="7563556" cy="516339"/>
          </a:xfrm>
        </p:spPr>
        <p:txBody>
          <a:bodyPr wrap="none"/>
          <a:lstStyle>
            <a:lvl1pPr>
              <a:lnSpc>
                <a:spcPct val="100000"/>
              </a:lnSpc>
              <a:defRPr sz="1950" b="0" baseline="0"/>
            </a:lvl1pPr>
          </a:lstStyle>
          <a:p>
            <a:r>
              <a:rPr lang="en-US" dirty="0"/>
              <a:t>Sample slide with table and text</a:t>
            </a:r>
            <a:endParaRPr lang="en-GB" dirty="0"/>
          </a:p>
        </p:txBody>
      </p:sp>
      <p:sp>
        <p:nvSpPr>
          <p:cNvPr id="3" name="Content Placeholder 2"/>
          <p:cNvSpPr>
            <a:spLocks noGrp="1"/>
          </p:cNvSpPr>
          <p:nvPr>
            <p:ph sz="half" idx="1" hasCustomPrompt="1"/>
          </p:nvPr>
        </p:nvSpPr>
        <p:spPr>
          <a:xfrm>
            <a:off x="755651" y="2638425"/>
            <a:ext cx="7563556" cy="1590675"/>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US"/>
              <a:t>Meeting MSD project - AutoRef</a:t>
            </a:r>
            <a:endParaRPr lang="en-GB" dirty="0"/>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dirty="0"/>
          </a:p>
        </p:txBody>
      </p:sp>
      <p:sp>
        <p:nvSpPr>
          <p:cNvPr id="8" name="Tijdelijke aanduiding voor tabel 7"/>
          <p:cNvSpPr>
            <a:spLocks noGrp="1"/>
          </p:cNvSpPr>
          <p:nvPr>
            <p:ph type="tbl" sz="quarter" idx="13" hasCustomPrompt="1"/>
          </p:nvPr>
        </p:nvSpPr>
        <p:spPr>
          <a:xfrm>
            <a:off x="755650" y="1079501"/>
            <a:ext cx="7559675" cy="1152000"/>
          </a:xfrm>
        </p:spPr>
        <p:txBody>
          <a:bodyPr/>
          <a:lstStyle>
            <a:lvl1pPr>
              <a:defRPr/>
            </a:lvl1pPr>
          </a:lstStyle>
          <a:p>
            <a:r>
              <a:rPr lang="en-GB" dirty="0"/>
              <a:t>Click to insert table</a:t>
            </a:r>
          </a:p>
        </p:txBody>
      </p:sp>
      <p:sp>
        <p:nvSpPr>
          <p:cNvPr id="11" name="Tekstvak 10"/>
          <p:cNvSpPr txBox="1"/>
          <p:nvPr userDrawn="1"/>
        </p:nvSpPr>
        <p:spPr>
          <a:xfrm>
            <a:off x="-1811243" y="610998"/>
            <a:ext cx="1729409" cy="400110"/>
          </a:xfrm>
          <a:prstGeom prst="rect">
            <a:avLst/>
          </a:prstGeom>
          <a:solidFill>
            <a:schemeClr val="accent6"/>
          </a:solidFill>
        </p:spPr>
        <p:txBody>
          <a:bodyPr wrap="square" rtlCol="0">
            <a:spAutoFit/>
          </a:bodyPr>
          <a:lstStyle/>
          <a:p>
            <a:r>
              <a:rPr lang="en-US" sz="1000" baseline="0" dirty="0">
                <a:solidFill>
                  <a:schemeClr val="tx1"/>
                </a:solidFill>
              </a:rPr>
              <a:t>Add a table by clicking the table icon</a:t>
            </a:r>
            <a:endParaRPr lang="en-US" sz="1000" dirty="0">
              <a:solidFill>
                <a:schemeClr val="tx1"/>
              </a:solidFill>
            </a:endParaRPr>
          </a:p>
        </p:txBody>
      </p:sp>
      <p:sp>
        <p:nvSpPr>
          <p:cNvPr id="12" name="Tekstvak 11"/>
          <p:cNvSpPr txBox="1"/>
          <p:nvPr userDrawn="1"/>
        </p:nvSpPr>
        <p:spPr>
          <a:xfrm>
            <a:off x="-1818864" y="1307797"/>
            <a:ext cx="1769165" cy="3475658"/>
          </a:xfrm>
          <a:prstGeom prst="rect">
            <a:avLst/>
          </a:prstGeom>
          <a:solidFill>
            <a:schemeClr val="accent6"/>
          </a:solidFill>
        </p:spPr>
        <p:txBody>
          <a:bodyPr wrap="square" rtlCol="0">
            <a:noAutofit/>
          </a:bodyPr>
          <a:lstStyle/>
          <a:p>
            <a:r>
              <a:rPr lang="en-US" sz="1000" dirty="0"/>
              <a:t>Format the text by increasing or decreasing the list level.</a:t>
            </a:r>
          </a:p>
          <a:p>
            <a:endParaRPr lang="en-US" sz="1000" dirty="0"/>
          </a:p>
          <a:p>
            <a:r>
              <a:rPr lang="en-US" sz="1000" dirty="0"/>
              <a:t>Place the cursor in the text and use these </a:t>
            </a:r>
          </a:p>
          <a:p>
            <a:r>
              <a:rPr lang="en-US" sz="1000" dirty="0"/>
              <a:t>2 buttons (@ tab Start/Home - group </a:t>
            </a:r>
            <a:r>
              <a:rPr lang="en-US" sz="1000" dirty="0" err="1"/>
              <a:t>Alinea</a:t>
            </a:r>
            <a:r>
              <a:rPr lang="en-US" sz="1000" dirty="0"/>
              <a:t>/Paragraph)</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sz="1000" dirty="0"/>
              <a:t>1 = </a:t>
            </a:r>
            <a:r>
              <a:rPr lang="en-US" sz="1800" dirty="0"/>
              <a:t>19.5pt</a:t>
            </a:r>
            <a:r>
              <a:rPr lang="en-US" sz="1800" baseline="0" dirty="0"/>
              <a:t> text</a:t>
            </a:r>
            <a:endParaRPr lang="en-US" sz="1800" dirty="0"/>
          </a:p>
          <a:p>
            <a:r>
              <a:rPr lang="en-US" sz="1000" dirty="0"/>
              <a:t>2 = </a:t>
            </a:r>
            <a:r>
              <a:rPr lang="en-US" sz="1650" dirty="0"/>
              <a:t>16.5pt</a:t>
            </a:r>
            <a:r>
              <a:rPr lang="en-US" sz="1650" baseline="0" dirty="0"/>
              <a:t> text</a:t>
            </a:r>
            <a:endParaRPr lang="en-US" sz="1650" dirty="0"/>
          </a:p>
          <a:p>
            <a:r>
              <a:rPr lang="en-US" sz="1000" dirty="0"/>
              <a:t>3 = </a:t>
            </a:r>
            <a:r>
              <a:rPr lang="en-US" sz="1650" dirty="0"/>
              <a:t>• text</a:t>
            </a:r>
          </a:p>
          <a:p>
            <a:r>
              <a:rPr lang="en-US" sz="1000" dirty="0"/>
              <a:t>4 =      </a:t>
            </a:r>
            <a:r>
              <a:rPr lang="en-US" sz="1650" dirty="0"/>
              <a:t>• text</a:t>
            </a:r>
          </a:p>
          <a:p>
            <a:r>
              <a:rPr lang="en-US" sz="1000" dirty="0"/>
              <a:t>5 =           </a:t>
            </a:r>
            <a:r>
              <a:rPr lang="en-US" sz="1650" dirty="0"/>
              <a:t>• text</a:t>
            </a:r>
            <a:endParaRPr lang="en-US" sz="1650" b="1" baseline="0" dirty="0"/>
          </a:p>
        </p:txBody>
      </p:sp>
      <p:pic>
        <p:nvPicPr>
          <p:cNvPr id="13" name="Afbeelding 12"/>
          <p:cNvPicPr>
            <a:picLocks noChangeAspect="1"/>
          </p:cNvPicPr>
          <p:nvPr userDrawn="1"/>
        </p:nvPicPr>
        <p:blipFill>
          <a:blip r:embed="rId2"/>
          <a:stretch>
            <a:fillRect/>
          </a:stretch>
        </p:blipFill>
        <p:spPr>
          <a:xfrm>
            <a:off x="-1729620" y="2492375"/>
            <a:ext cx="1285875" cy="914400"/>
          </a:xfrm>
          <a:prstGeom prst="rect">
            <a:avLst/>
          </a:prstGeom>
        </p:spPr>
      </p:pic>
    </p:spTree>
    <p:extLst>
      <p:ext uri="{BB962C8B-B14F-4D97-AF65-F5344CB8AC3E}">
        <p14:creationId xmlns:p14="http://schemas.microsoft.com/office/powerpoint/2010/main" val="239938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5650" y="586800"/>
            <a:ext cx="7563556" cy="516339"/>
          </a:xfrm>
        </p:spPr>
        <p:txBody>
          <a:bodyPr wrap="none"/>
          <a:lstStyle>
            <a:lvl1pPr>
              <a:lnSpc>
                <a:spcPct val="100000"/>
              </a:lnSpc>
              <a:defRPr sz="1950" b="0" baseline="0"/>
            </a:lvl1pPr>
          </a:lstStyle>
          <a:p>
            <a:r>
              <a:rPr lang="en-GB" dirty="0"/>
              <a:t>Example chart</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US"/>
              <a:t>Meeting MSD project - AutoRef</a:t>
            </a:r>
            <a:endParaRPr lang="en-GB" dirty="0"/>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dirty="0"/>
          </a:p>
        </p:txBody>
      </p:sp>
      <p:sp>
        <p:nvSpPr>
          <p:cNvPr id="9" name="Tijdelijke aanduiding voor grafiek 8"/>
          <p:cNvSpPr>
            <a:spLocks noGrp="1"/>
          </p:cNvSpPr>
          <p:nvPr>
            <p:ph type="chart" sz="quarter" idx="13" hasCustomPrompt="1"/>
          </p:nvPr>
        </p:nvSpPr>
        <p:spPr>
          <a:xfrm>
            <a:off x="755650" y="1079500"/>
            <a:ext cx="7559675" cy="3149600"/>
          </a:xfrm>
        </p:spPr>
        <p:txBody>
          <a:bodyPr/>
          <a:lstStyle>
            <a:lvl1pPr>
              <a:defRPr/>
            </a:lvl1pPr>
          </a:lstStyle>
          <a:p>
            <a:r>
              <a:rPr lang="en-GB" dirty="0"/>
              <a:t>Click to insert chart</a:t>
            </a:r>
          </a:p>
        </p:txBody>
      </p:sp>
      <p:sp>
        <p:nvSpPr>
          <p:cNvPr id="8" name="Tekstvak 7"/>
          <p:cNvSpPr txBox="1"/>
          <p:nvPr userDrawn="1"/>
        </p:nvSpPr>
        <p:spPr>
          <a:xfrm>
            <a:off x="-1818863" y="1449198"/>
            <a:ext cx="1729409" cy="400110"/>
          </a:xfrm>
          <a:prstGeom prst="rect">
            <a:avLst/>
          </a:prstGeom>
          <a:solidFill>
            <a:schemeClr val="accent6"/>
          </a:solidFill>
        </p:spPr>
        <p:txBody>
          <a:bodyPr wrap="square" rtlCol="0">
            <a:spAutoFit/>
          </a:bodyPr>
          <a:lstStyle/>
          <a:p>
            <a:r>
              <a:rPr lang="en-US" sz="1000" baseline="0" dirty="0">
                <a:solidFill>
                  <a:schemeClr val="tx1"/>
                </a:solidFill>
              </a:rPr>
              <a:t>Add a chart by clicking the chart icon</a:t>
            </a:r>
            <a:endParaRPr lang="en-US" sz="1000" dirty="0">
              <a:solidFill>
                <a:schemeClr val="tx1"/>
              </a:solidFill>
            </a:endParaRPr>
          </a:p>
        </p:txBody>
      </p:sp>
    </p:spTree>
    <p:extLst>
      <p:ext uri="{BB962C8B-B14F-4D97-AF65-F5344CB8AC3E}">
        <p14:creationId xmlns:p14="http://schemas.microsoft.com/office/powerpoint/2010/main" val="420234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812031" y="3326130"/>
            <a:ext cx="3706328" cy="841652"/>
          </a:xfrm>
        </p:spPr>
        <p:txBody>
          <a:bodyPr anchor="b">
            <a:noAutofit/>
          </a:bodyPr>
          <a:lstStyle>
            <a:lvl1pPr algn="l">
              <a:defRPr sz="2700" spc="113"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812031" y="4190168"/>
            <a:ext cx="3706328" cy="297495"/>
          </a:xfrm>
        </p:spPr>
        <p:txBody>
          <a:bodyPr>
            <a:normAutofit/>
          </a:bodyPr>
          <a:lstStyle>
            <a:lvl1pPr marL="0" indent="0" algn="l">
              <a:buNone/>
              <a:defRPr sz="12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1"/>
            <a:ext cx="7116234" cy="3790742"/>
          </a:xfrm>
          <a:prstGeom prst="rect">
            <a:avLst/>
          </a:prstGeom>
        </p:spPr>
      </p:pic>
    </p:spTree>
    <p:extLst>
      <p:ext uri="{BB962C8B-B14F-4D97-AF65-F5344CB8AC3E}">
        <p14:creationId xmlns:p14="http://schemas.microsoft.com/office/powerpoint/2010/main" val="41490544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021556" y="1253729"/>
            <a:ext cx="3833813" cy="903684"/>
          </a:xfrm>
        </p:spPr>
        <p:txBody>
          <a:bodyPr anchor="b">
            <a:normAutofit/>
          </a:bodyPr>
          <a:lstStyle>
            <a:lvl1pPr>
              <a:defRPr lang="en-US" sz="2100" kern="1200" spc="113"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021556" y="2745581"/>
            <a:ext cx="3833813" cy="1144191"/>
          </a:xfrm>
        </p:spPr>
        <p:txBody>
          <a:bodyPr>
            <a:normAutofit/>
          </a:bodyPr>
          <a:lstStyle>
            <a:lvl1pPr marL="0" indent="0">
              <a:lnSpc>
                <a:spcPct val="100000"/>
              </a:lnSpc>
              <a:buNone/>
              <a:defRPr sz="1050" spc="38" baseline="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628650" y="4767263"/>
            <a:ext cx="914400" cy="273844"/>
          </a:xfrm>
        </p:spPr>
        <p:txBody>
          <a:bodyPr/>
          <a:lstStyle>
            <a:lvl1pPr>
              <a:defRPr sz="675"/>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1847850" y="4767263"/>
            <a:ext cx="2609850" cy="273844"/>
          </a:xfrm>
        </p:spPr>
        <p:txBody>
          <a:bodyPr/>
          <a:lstStyle>
            <a:lvl1pPr>
              <a:defRPr sz="675"/>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675"/>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5214937" y="-19050"/>
            <a:ext cx="3929063" cy="5176838"/>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6524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Title in the middle">
    <p:spTree>
      <p:nvGrpSpPr>
        <p:cNvPr id="1" name=""/>
        <p:cNvGrpSpPr/>
        <p:nvPr/>
      </p:nvGrpSpPr>
      <p:grpSpPr>
        <a:xfrm>
          <a:off x="0" y="0"/>
          <a:ext cx="0" cy="0"/>
          <a:chOff x="0" y="0"/>
          <a:chExt cx="0" cy="0"/>
        </a:xfrm>
      </p:grpSpPr>
      <p:sp>
        <p:nvSpPr>
          <p:cNvPr id="4" name="Black75"/>
          <p:cNvSpPr/>
          <p:nvPr userDrawn="1"/>
        </p:nvSpPr>
        <p:spPr>
          <a:xfrm>
            <a:off x="0" y="1836000"/>
            <a:ext cx="9144000" cy="1080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1" y="1835549"/>
            <a:ext cx="9143999" cy="792000"/>
          </a:xfrm>
          <a:solidFill>
            <a:schemeClr val="tx2">
              <a:alpha val="50000"/>
            </a:schemeClr>
          </a:solidFill>
        </p:spPr>
        <p:txBody>
          <a:bodyPr lIns="756000" rIns="1962000" anchor="ctr"/>
          <a:lstStyle>
            <a:lvl1pPr algn="l">
              <a:lnSpc>
                <a:spcPts val="2300"/>
              </a:lnSpc>
              <a:defRPr sz="2200">
                <a:solidFill>
                  <a:schemeClr val="bg1"/>
                </a:solidFill>
              </a:defRPr>
            </a:lvl1pPr>
          </a:lstStyle>
          <a:p>
            <a:r>
              <a:rPr lang="en-GB" dirty="0"/>
              <a:t>Example of a title in the middle</a:t>
            </a:r>
          </a:p>
        </p:txBody>
      </p:sp>
      <p:sp>
        <p:nvSpPr>
          <p:cNvPr id="3" name="Subtitle 2"/>
          <p:cNvSpPr>
            <a:spLocks noGrp="1"/>
          </p:cNvSpPr>
          <p:nvPr>
            <p:ph type="subTitle" idx="1" hasCustomPrompt="1"/>
          </p:nvPr>
        </p:nvSpPr>
        <p:spPr>
          <a:xfrm>
            <a:off x="-1" y="2628097"/>
            <a:ext cx="9143999" cy="288000"/>
          </a:xfrm>
          <a:solidFill>
            <a:schemeClr val="tx2">
              <a:alpha val="50000"/>
            </a:schemeClr>
          </a:solidFill>
          <a:ln>
            <a:noFill/>
          </a:ln>
        </p:spPr>
        <p:txBody>
          <a:bodyPr wrap="none" lIns="756000" tIns="18000" rIns="1962000"/>
          <a:lstStyle>
            <a:lvl1pPr marL="0" indent="0" algn="l">
              <a:buNone/>
              <a:defRPr sz="1000" b="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SUBTITLE OR DATE</a:t>
            </a:r>
          </a:p>
        </p:txBody>
      </p:sp>
      <p:pic>
        <p:nvPicPr>
          <p:cNvPr id="7" name="Picture 2">
            <a:extLst>
              <a:ext uri="{FF2B5EF4-FFF2-40B4-BE49-F238E27FC236}">
                <a16:creationId xmlns:a16="http://schemas.microsoft.com/office/drawing/2014/main" id="{521D38FC-6D70-0146-84E1-32B3F0A2D642}"/>
              </a:ext>
            </a:extLst>
          </p:cNvPr>
          <p:cNvPicPr>
            <a:picLocks noChangeAspect="1"/>
          </p:cNvPicPr>
          <p:nvPr userDrawn="1"/>
        </p:nvPicPr>
        <p:blipFill>
          <a:blip r:embed="rId2"/>
          <a:stretch>
            <a:fillRect/>
          </a:stretch>
        </p:blipFill>
        <p:spPr>
          <a:xfrm>
            <a:off x="7340600" y="4568825"/>
            <a:ext cx="1803400" cy="574675"/>
          </a:xfrm>
          <a:prstGeom prst="rect">
            <a:avLst/>
          </a:prstGeom>
        </p:spPr>
      </p:pic>
      <p:sp>
        <p:nvSpPr>
          <p:cNvPr id="9" name="Tijdelijke aanduiding voor tekst 8"/>
          <p:cNvSpPr>
            <a:spLocks noGrp="1"/>
          </p:cNvSpPr>
          <p:nvPr>
            <p:ph type="body" sz="quarter" idx="13" hasCustomPrompt="1"/>
          </p:nvPr>
        </p:nvSpPr>
        <p:spPr>
          <a:xfrm>
            <a:off x="0" y="3990975"/>
            <a:ext cx="9143999" cy="576263"/>
          </a:xfrm>
          <a:solidFill>
            <a:srgbClr val="000000">
              <a:alpha val="25098"/>
            </a:srgbClr>
          </a:solidFill>
          <a:ln>
            <a:noFill/>
          </a:ln>
        </p:spPr>
        <p:txBody>
          <a:bodyPr lIns="756000" anchor="ctr" anchorCtr="0"/>
          <a:lstStyle>
            <a:lvl1pPr>
              <a:defRPr sz="1100" b="1">
                <a:solidFill>
                  <a:schemeClr val="bg1"/>
                </a:solidFill>
              </a:defRPr>
            </a:lvl1pPr>
          </a:lstStyle>
          <a:p>
            <a:pPr lvl="0"/>
            <a:r>
              <a:rPr lang="en-GB" dirty="0"/>
              <a:t>Name, Function</a:t>
            </a:r>
          </a:p>
        </p:txBody>
      </p:sp>
      <p:sp>
        <p:nvSpPr>
          <p:cNvPr id="11" name="Tijdelijke aanduiding voor tekst 8"/>
          <p:cNvSpPr>
            <a:spLocks noGrp="1"/>
          </p:cNvSpPr>
          <p:nvPr>
            <p:ph type="body" sz="quarter" idx="14" hasCustomPrompt="1"/>
          </p:nvPr>
        </p:nvSpPr>
        <p:spPr>
          <a:xfrm>
            <a:off x="-6667" y="4567237"/>
            <a:ext cx="7347267" cy="576263"/>
          </a:xfrm>
          <a:solidFill>
            <a:srgbClr val="FFFFFF"/>
          </a:solidFill>
          <a:ln>
            <a:noFill/>
          </a:ln>
        </p:spPr>
        <p:txBody>
          <a:bodyPr lIns="756000" anchor="ctr" anchorCtr="0"/>
          <a:lstStyle>
            <a:lvl1pPr>
              <a:defRPr sz="1100" b="0" baseline="0">
                <a:solidFill>
                  <a:schemeClr val="tx1"/>
                </a:solidFill>
              </a:defRPr>
            </a:lvl1pPr>
          </a:lstStyle>
          <a:p>
            <a:pPr lvl="0"/>
            <a:r>
              <a:rPr lang="en-GB" dirty="0"/>
              <a:t>Department, Sub department or Capacity Group</a:t>
            </a:r>
          </a:p>
        </p:txBody>
      </p:sp>
      <p:sp>
        <p:nvSpPr>
          <p:cNvPr id="10" name="Tekstvak 9"/>
          <p:cNvSpPr txBox="1"/>
          <p:nvPr userDrawn="1"/>
        </p:nvSpPr>
        <p:spPr>
          <a:xfrm>
            <a:off x="-1811243" y="610998"/>
            <a:ext cx="1729409" cy="1631216"/>
          </a:xfrm>
          <a:prstGeom prst="rect">
            <a:avLst/>
          </a:prstGeom>
          <a:solidFill>
            <a:schemeClr val="accent6"/>
          </a:solidFill>
        </p:spPr>
        <p:txBody>
          <a:bodyPr wrap="square" rtlCol="0">
            <a:spAutoFit/>
          </a:bodyPr>
          <a:lstStyle/>
          <a:p>
            <a:r>
              <a:rPr lang="en-US" sz="1000" baseline="0" dirty="0">
                <a:solidFill>
                  <a:schemeClr val="tx1"/>
                </a:solidFill>
              </a:rPr>
              <a:t>Add a background image by </a:t>
            </a:r>
          </a:p>
          <a:p>
            <a:endParaRPr lang="en-US" sz="1000" baseline="0" dirty="0">
              <a:solidFill>
                <a:schemeClr val="tx1"/>
              </a:solidFill>
            </a:endParaRPr>
          </a:p>
          <a:p>
            <a:pPr marL="85725" lvl="0" indent="-85725">
              <a:buFont typeface="Arial" panose="020B0604020202020204" pitchFamily="34" charset="0"/>
              <a:buChar char="•"/>
            </a:pPr>
            <a:r>
              <a:rPr lang="en-US" sz="1000" baseline="0" dirty="0">
                <a:solidFill>
                  <a:schemeClr val="tx1"/>
                </a:solidFill>
              </a:rPr>
              <a:t>Right-click -&gt; ‘Format background...',</a:t>
            </a:r>
          </a:p>
          <a:p>
            <a:pPr marL="171450" lvl="0" indent="-171450">
              <a:buFont typeface="Arial" panose="020B0604020202020204" pitchFamily="34" charset="0"/>
              <a:buChar char="•"/>
            </a:pPr>
            <a:endParaRPr lang="en-US" sz="1000" baseline="0" dirty="0">
              <a:solidFill>
                <a:schemeClr val="tx1"/>
              </a:solidFill>
            </a:endParaRPr>
          </a:p>
          <a:p>
            <a:pPr marL="85725" indent="-85725">
              <a:buFont typeface="Arial" panose="020B0604020202020204" pitchFamily="34" charset="0"/>
              <a:buChar char="•"/>
            </a:pPr>
            <a:r>
              <a:rPr lang="en-US" sz="1000" baseline="0" dirty="0">
                <a:solidFill>
                  <a:schemeClr val="tx1"/>
                </a:solidFill>
              </a:rPr>
              <a:t>Choose ‘Fill by image’ or ‘</a:t>
            </a:r>
            <a:r>
              <a:rPr lang="en-US" sz="1000" baseline="0" dirty="0" err="1">
                <a:solidFill>
                  <a:schemeClr val="tx1"/>
                </a:solidFill>
              </a:rPr>
              <a:t>Bitmappattern</a:t>
            </a:r>
            <a:r>
              <a:rPr lang="en-US" sz="1000" baseline="0" dirty="0">
                <a:solidFill>
                  <a:schemeClr val="tx1"/>
                </a:solidFill>
              </a:rPr>
              <a:t>’,</a:t>
            </a:r>
          </a:p>
          <a:p>
            <a:pPr marL="171450" indent="-171450">
              <a:buFont typeface="Arial" panose="020B0604020202020204" pitchFamily="34" charset="0"/>
              <a:buChar char="•"/>
            </a:pPr>
            <a:endParaRPr lang="en-US" sz="1000" baseline="0" dirty="0">
              <a:solidFill>
                <a:schemeClr val="tx1"/>
              </a:solidFill>
            </a:endParaRPr>
          </a:p>
          <a:p>
            <a:pPr marL="85725" indent="-85725">
              <a:buFont typeface="Arial" panose="020B0604020202020204" pitchFamily="34" charset="0"/>
              <a:buChar char="•"/>
            </a:pPr>
            <a:r>
              <a:rPr lang="en-US" sz="1000" baseline="0" dirty="0">
                <a:solidFill>
                  <a:schemeClr val="tx1"/>
                </a:solidFill>
              </a:rPr>
              <a:t>Click the ‘File...’-button to browse for an image.</a:t>
            </a:r>
          </a:p>
        </p:txBody>
      </p:sp>
    </p:spTree>
    <p:extLst>
      <p:ext uri="{BB962C8B-B14F-4D97-AF65-F5344CB8AC3E}">
        <p14:creationId xmlns:p14="http://schemas.microsoft.com/office/powerpoint/2010/main" val="293110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Title at the bottom">
    <p:spTree>
      <p:nvGrpSpPr>
        <p:cNvPr id="1" name=""/>
        <p:cNvGrpSpPr/>
        <p:nvPr/>
      </p:nvGrpSpPr>
      <p:grpSpPr>
        <a:xfrm>
          <a:off x="0" y="0"/>
          <a:ext cx="0" cy="0"/>
          <a:chOff x="0" y="0"/>
          <a:chExt cx="0" cy="0"/>
        </a:xfrm>
      </p:grpSpPr>
      <p:sp>
        <p:nvSpPr>
          <p:cNvPr id="8" name="Black75"/>
          <p:cNvSpPr/>
          <p:nvPr userDrawn="1"/>
        </p:nvSpPr>
        <p:spPr>
          <a:xfrm>
            <a:off x="0" y="2916000"/>
            <a:ext cx="9144000" cy="1080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1" y="2915049"/>
            <a:ext cx="9143999" cy="792000"/>
          </a:xfrm>
          <a:solidFill>
            <a:schemeClr val="tx2">
              <a:alpha val="50000"/>
            </a:schemeClr>
          </a:solidFill>
        </p:spPr>
        <p:txBody>
          <a:bodyPr lIns="756000" rIns="1962000" anchor="ctr"/>
          <a:lstStyle>
            <a:lvl1pPr algn="l">
              <a:lnSpc>
                <a:spcPts val="2300"/>
              </a:lnSpc>
              <a:defRPr sz="2200">
                <a:solidFill>
                  <a:schemeClr val="bg1"/>
                </a:solidFill>
              </a:defRPr>
            </a:lvl1pPr>
          </a:lstStyle>
          <a:p>
            <a:r>
              <a:rPr lang="en-GB" dirty="0"/>
              <a:t>Example of a title at the bottom</a:t>
            </a:r>
          </a:p>
        </p:txBody>
      </p:sp>
      <p:sp>
        <p:nvSpPr>
          <p:cNvPr id="3" name="Subtitle 2"/>
          <p:cNvSpPr>
            <a:spLocks noGrp="1"/>
          </p:cNvSpPr>
          <p:nvPr>
            <p:ph type="subTitle" idx="1" hasCustomPrompt="1"/>
          </p:nvPr>
        </p:nvSpPr>
        <p:spPr>
          <a:xfrm>
            <a:off x="-1" y="3708591"/>
            <a:ext cx="9143999" cy="288000"/>
          </a:xfrm>
          <a:solidFill>
            <a:schemeClr val="tx2">
              <a:alpha val="50000"/>
            </a:schemeClr>
          </a:solidFill>
          <a:ln>
            <a:noFill/>
          </a:ln>
        </p:spPr>
        <p:txBody>
          <a:bodyPr wrap="none" lIns="756000" tIns="18000" rIns="1962000"/>
          <a:lstStyle>
            <a:lvl1pPr marL="0" indent="0" algn="l">
              <a:buNone/>
              <a:defRPr sz="1000" b="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SUBTITLE OR DATE</a:t>
            </a:r>
          </a:p>
        </p:txBody>
      </p:sp>
      <p:pic>
        <p:nvPicPr>
          <p:cNvPr id="7" name="Picture 2">
            <a:extLst>
              <a:ext uri="{FF2B5EF4-FFF2-40B4-BE49-F238E27FC236}">
                <a16:creationId xmlns:a16="http://schemas.microsoft.com/office/drawing/2014/main" id="{521D38FC-6D70-0146-84E1-32B3F0A2D642}"/>
              </a:ext>
            </a:extLst>
          </p:cNvPr>
          <p:cNvPicPr>
            <a:picLocks noChangeAspect="1"/>
          </p:cNvPicPr>
          <p:nvPr userDrawn="1"/>
        </p:nvPicPr>
        <p:blipFill>
          <a:blip r:embed="rId2"/>
          <a:stretch>
            <a:fillRect/>
          </a:stretch>
        </p:blipFill>
        <p:spPr>
          <a:xfrm>
            <a:off x="7340600" y="4568825"/>
            <a:ext cx="1803400" cy="574675"/>
          </a:xfrm>
          <a:prstGeom prst="rect">
            <a:avLst/>
          </a:prstGeom>
        </p:spPr>
      </p:pic>
      <p:sp>
        <p:nvSpPr>
          <p:cNvPr id="9" name="Tijdelijke aanduiding voor tekst 8"/>
          <p:cNvSpPr>
            <a:spLocks noGrp="1"/>
          </p:cNvSpPr>
          <p:nvPr>
            <p:ph type="body" sz="quarter" idx="13" hasCustomPrompt="1"/>
          </p:nvPr>
        </p:nvSpPr>
        <p:spPr>
          <a:xfrm>
            <a:off x="0" y="3990975"/>
            <a:ext cx="9143999" cy="576263"/>
          </a:xfrm>
          <a:solidFill>
            <a:srgbClr val="000000">
              <a:alpha val="25098"/>
            </a:srgbClr>
          </a:solidFill>
          <a:ln>
            <a:noFill/>
          </a:ln>
        </p:spPr>
        <p:txBody>
          <a:bodyPr lIns="756000" anchor="ctr" anchorCtr="0"/>
          <a:lstStyle>
            <a:lvl1pPr>
              <a:defRPr sz="1100" b="1">
                <a:solidFill>
                  <a:schemeClr val="bg1"/>
                </a:solidFill>
              </a:defRPr>
            </a:lvl1pPr>
          </a:lstStyle>
          <a:p>
            <a:pPr lvl="0"/>
            <a:r>
              <a:rPr lang="en-GB" dirty="0"/>
              <a:t>Name, Function</a:t>
            </a:r>
          </a:p>
        </p:txBody>
      </p:sp>
      <p:sp>
        <p:nvSpPr>
          <p:cNvPr id="11" name="Tijdelijke aanduiding voor tekst 8"/>
          <p:cNvSpPr>
            <a:spLocks noGrp="1"/>
          </p:cNvSpPr>
          <p:nvPr>
            <p:ph type="body" sz="quarter" idx="14" hasCustomPrompt="1"/>
          </p:nvPr>
        </p:nvSpPr>
        <p:spPr>
          <a:xfrm>
            <a:off x="-6667" y="4567237"/>
            <a:ext cx="7347267" cy="576263"/>
          </a:xfrm>
          <a:solidFill>
            <a:srgbClr val="FFFFFF"/>
          </a:solidFill>
          <a:ln>
            <a:noFill/>
          </a:ln>
        </p:spPr>
        <p:txBody>
          <a:bodyPr lIns="756000" anchor="ctr" anchorCtr="0"/>
          <a:lstStyle>
            <a:lvl1pPr>
              <a:defRPr sz="1100" b="0" baseline="0">
                <a:solidFill>
                  <a:schemeClr val="tx1"/>
                </a:solidFill>
              </a:defRPr>
            </a:lvl1pPr>
          </a:lstStyle>
          <a:p>
            <a:pPr lvl="0"/>
            <a:r>
              <a:rPr lang="en-GB" dirty="0"/>
              <a:t>Department, Sub department or Capacity Group</a:t>
            </a:r>
          </a:p>
        </p:txBody>
      </p:sp>
      <p:sp>
        <p:nvSpPr>
          <p:cNvPr id="10" name="Tekstvak 9"/>
          <p:cNvSpPr txBox="1"/>
          <p:nvPr userDrawn="1"/>
        </p:nvSpPr>
        <p:spPr>
          <a:xfrm>
            <a:off x="-1811243" y="610998"/>
            <a:ext cx="1729409" cy="1631216"/>
          </a:xfrm>
          <a:prstGeom prst="rect">
            <a:avLst/>
          </a:prstGeom>
          <a:solidFill>
            <a:schemeClr val="accent6"/>
          </a:solidFill>
        </p:spPr>
        <p:txBody>
          <a:bodyPr wrap="square" rtlCol="0">
            <a:spAutoFit/>
          </a:bodyPr>
          <a:lstStyle/>
          <a:p>
            <a:r>
              <a:rPr lang="en-US" sz="1000" baseline="0" dirty="0">
                <a:solidFill>
                  <a:schemeClr val="tx1"/>
                </a:solidFill>
              </a:rPr>
              <a:t>Add a background image by </a:t>
            </a:r>
          </a:p>
          <a:p>
            <a:endParaRPr lang="en-US" sz="1000" baseline="0" dirty="0">
              <a:solidFill>
                <a:schemeClr val="tx1"/>
              </a:solidFill>
            </a:endParaRPr>
          </a:p>
          <a:p>
            <a:pPr marL="85725" lvl="0" indent="-85725">
              <a:buFont typeface="Arial" panose="020B0604020202020204" pitchFamily="34" charset="0"/>
              <a:buChar char="•"/>
            </a:pPr>
            <a:r>
              <a:rPr lang="en-US" sz="1000" baseline="0" dirty="0">
                <a:solidFill>
                  <a:schemeClr val="tx1"/>
                </a:solidFill>
              </a:rPr>
              <a:t>Right-click -&gt; ‘Format background...',</a:t>
            </a:r>
          </a:p>
          <a:p>
            <a:pPr marL="171450" lvl="0" indent="-171450">
              <a:buFont typeface="Arial" panose="020B0604020202020204" pitchFamily="34" charset="0"/>
              <a:buChar char="•"/>
            </a:pPr>
            <a:endParaRPr lang="en-US" sz="1000" baseline="0" dirty="0">
              <a:solidFill>
                <a:schemeClr val="tx1"/>
              </a:solidFill>
            </a:endParaRPr>
          </a:p>
          <a:p>
            <a:pPr marL="85725" indent="-85725">
              <a:buFont typeface="Arial" panose="020B0604020202020204" pitchFamily="34" charset="0"/>
              <a:buChar char="•"/>
            </a:pPr>
            <a:r>
              <a:rPr lang="en-US" sz="1000" baseline="0" dirty="0">
                <a:solidFill>
                  <a:schemeClr val="tx1"/>
                </a:solidFill>
              </a:rPr>
              <a:t>Choose ‘Fill by image’ or ‘</a:t>
            </a:r>
            <a:r>
              <a:rPr lang="en-US" sz="1000" baseline="0" dirty="0" err="1">
                <a:solidFill>
                  <a:schemeClr val="tx1"/>
                </a:solidFill>
              </a:rPr>
              <a:t>Bitmappattern</a:t>
            </a:r>
            <a:r>
              <a:rPr lang="en-US" sz="1000" baseline="0" dirty="0">
                <a:solidFill>
                  <a:schemeClr val="tx1"/>
                </a:solidFill>
              </a:rPr>
              <a:t>’,</a:t>
            </a:r>
          </a:p>
          <a:p>
            <a:pPr marL="171450" indent="-171450">
              <a:buFont typeface="Arial" panose="020B0604020202020204" pitchFamily="34" charset="0"/>
              <a:buChar char="•"/>
            </a:pPr>
            <a:endParaRPr lang="en-US" sz="1000" baseline="0" dirty="0">
              <a:solidFill>
                <a:schemeClr val="tx1"/>
              </a:solidFill>
            </a:endParaRPr>
          </a:p>
          <a:p>
            <a:pPr marL="85725" indent="-85725">
              <a:buFont typeface="Arial" panose="020B0604020202020204" pitchFamily="34" charset="0"/>
              <a:buChar char="•"/>
            </a:pPr>
            <a:r>
              <a:rPr lang="en-US" sz="1000" baseline="0" dirty="0">
                <a:solidFill>
                  <a:schemeClr val="tx1"/>
                </a:solidFill>
              </a:rPr>
              <a:t>Click the ‘File...’-button to browse for an image.</a:t>
            </a:r>
          </a:p>
        </p:txBody>
      </p:sp>
    </p:spTree>
    <p:extLst>
      <p:ext uri="{BB962C8B-B14F-4D97-AF65-F5344CB8AC3E}">
        <p14:creationId xmlns:p14="http://schemas.microsoft.com/office/powerpoint/2010/main" val="22374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dirty="0"/>
              <a:t>This is an example of a 27 </a:t>
            </a:r>
            <a:r>
              <a:rPr lang="en-GB" dirty="0" err="1"/>
              <a:t>pt</a:t>
            </a:r>
            <a:r>
              <a:rPr lang="en-GB" dirty="0"/>
              <a:t> headline with 27 </a:t>
            </a:r>
            <a:r>
              <a:rPr lang="en-GB" dirty="0" err="1"/>
              <a:t>pt</a:t>
            </a:r>
            <a:r>
              <a:rPr lang="en-GB" dirty="0"/>
              <a:t> line spacing</a:t>
            </a:r>
          </a:p>
        </p:txBody>
      </p:sp>
      <p:sp>
        <p:nvSpPr>
          <p:cNvPr id="3" name="Content Placeholder 2"/>
          <p:cNvSpPr>
            <a:spLocks noGrp="1"/>
          </p:cNvSpPr>
          <p:nvPr>
            <p:ph idx="1" hasCustomPrompt="1"/>
          </p:nvPr>
        </p:nvSpPr>
        <p:spPr/>
        <p:txBody>
          <a:bodyPr/>
          <a:lstStyle>
            <a:lvl1pPr>
              <a:defRPr baseline="0"/>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US"/>
              <a:t>Meeting MSD project - AutoRef</a:t>
            </a:r>
            <a:endParaRPr lang="en-GB" dirty="0"/>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dirty="0"/>
          </a:p>
        </p:txBody>
      </p:sp>
      <p:sp>
        <p:nvSpPr>
          <p:cNvPr id="7" name="Tekstvak 6"/>
          <p:cNvSpPr txBox="1"/>
          <p:nvPr userDrawn="1"/>
        </p:nvSpPr>
        <p:spPr>
          <a:xfrm>
            <a:off x="-1818864" y="1307797"/>
            <a:ext cx="1769165" cy="3475658"/>
          </a:xfrm>
          <a:prstGeom prst="rect">
            <a:avLst/>
          </a:prstGeom>
          <a:solidFill>
            <a:schemeClr val="accent6"/>
          </a:solidFill>
        </p:spPr>
        <p:txBody>
          <a:bodyPr wrap="square" rtlCol="0">
            <a:noAutofit/>
          </a:bodyPr>
          <a:lstStyle/>
          <a:p>
            <a:r>
              <a:rPr lang="en-US" sz="1000" dirty="0"/>
              <a:t>Format the text by increasing or decreasing the list level.</a:t>
            </a:r>
          </a:p>
          <a:p>
            <a:endParaRPr lang="en-US" sz="1000" dirty="0"/>
          </a:p>
          <a:p>
            <a:r>
              <a:rPr lang="en-US" sz="1000" dirty="0"/>
              <a:t>Place the cursor in the text and use these </a:t>
            </a:r>
          </a:p>
          <a:p>
            <a:r>
              <a:rPr lang="en-US" sz="1000" dirty="0"/>
              <a:t>2 buttons (@ tab Start/Home - group </a:t>
            </a:r>
            <a:r>
              <a:rPr lang="en-US" sz="1000" dirty="0" err="1"/>
              <a:t>Alinea</a:t>
            </a:r>
            <a:r>
              <a:rPr lang="en-US" sz="1000" dirty="0"/>
              <a:t>/Paragraph)</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sz="1000" dirty="0"/>
              <a:t>1 = </a:t>
            </a:r>
            <a:r>
              <a:rPr lang="en-US" sz="1800" dirty="0"/>
              <a:t>19.5pt</a:t>
            </a:r>
            <a:r>
              <a:rPr lang="en-US" sz="1800" baseline="0" dirty="0"/>
              <a:t> text</a:t>
            </a:r>
            <a:endParaRPr lang="en-US" sz="1800" dirty="0"/>
          </a:p>
          <a:p>
            <a:r>
              <a:rPr lang="en-US" sz="1000" dirty="0"/>
              <a:t>2 = </a:t>
            </a:r>
            <a:r>
              <a:rPr lang="en-US" sz="1650" dirty="0"/>
              <a:t>16.5pt</a:t>
            </a:r>
            <a:r>
              <a:rPr lang="en-US" sz="1650" baseline="0" dirty="0"/>
              <a:t> text</a:t>
            </a:r>
            <a:endParaRPr lang="en-US" sz="1650" dirty="0"/>
          </a:p>
          <a:p>
            <a:r>
              <a:rPr lang="en-US" sz="1000" dirty="0"/>
              <a:t>3 = </a:t>
            </a:r>
            <a:r>
              <a:rPr lang="en-US" sz="1650" dirty="0"/>
              <a:t>• text</a:t>
            </a:r>
          </a:p>
          <a:p>
            <a:r>
              <a:rPr lang="en-US" sz="1000" dirty="0"/>
              <a:t>4 =      </a:t>
            </a:r>
            <a:r>
              <a:rPr lang="en-US" sz="1650" dirty="0"/>
              <a:t>• text</a:t>
            </a:r>
          </a:p>
          <a:p>
            <a:r>
              <a:rPr lang="en-US" sz="1000" dirty="0"/>
              <a:t>5 =           </a:t>
            </a:r>
            <a:r>
              <a:rPr lang="en-US" sz="1650" dirty="0"/>
              <a:t>• text</a:t>
            </a:r>
            <a:endParaRPr lang="en-US" sz="1650" b="1" baseline="0" dirty="0"/>
          </a:p>
        </p:txBody>
      </p:sp>
      <p:pic>
        <p:nvPicPr>
          <p:cNvPr id="8" name="Afbeelding 7"/>
          <p:cNvPicPr>
            <a:picLocks noChangeAspect="1"/>
          </p:cNvPicPr>
          <p:nvPr userDrawn="1"/>
        </p:nvPicPr>
        <p:blipFill>
          <a:blip r:embed="rId2"/>
          <a:stretch>
            <a:fillRect/>
          </a:stretch>
        </p:blipFill>
        <p:spPr>
          <a:xfrm>
            <a:off x="-1729620" y="2492375"/>
            <a:ext cx="1285875" cy="914400"/>
          </a:xfrm>
          <a:prstGeom prst="rect">
            <a:avLst/>
          </a:prstGeom>
        </p:spPr>
      </p:pic>
    </p:spTree>
    <p:extLst>
      <p:ext uri="{BB962C8B-B14F-4D97-AF65-F5344CB8AC3E}">
        <p14:creationId xmlns:p14="http://schemas.microsoft.com/office/powerpoint/2010/main" val="4194838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slide -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85793"/>
            <a:ext cx="3595688" cy="732238"/>
          </a:xfrm>
        </p:spPr>
        <p:txBody>
          <a:bodyPr/>
          <a:lstStyle>
            <a:lvl1pPr>
              <a:lnSpc>
                <a:spcPct val="100000"/>
              </a:lnSpc>
              <a:defRPr sz="195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755650" y="1295401"/>
            <a:ext cx="3598863" cy="2933700"/>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4" name="Content Placeholder 3"/>
          <p:cNvSpPr>
            <a:spLocks noGrp="1"/>
          </p:cNvSpPr>
          <p:nvPr>
            <p:ph sz="half" idx="2" hasCustomPrompt="1"/>
          </p:nvPr>
        </p:nvSpPr>
        <p:spPr>
          <a:xfrm>
            <a:off x="4723606" y="1296000"/>
            <a:ext cx="3595688" cy="2933101"/>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US"/>
              <a:t>Meeting MSD project - AutoRef</a:t>
            </a:r>
            <a:endParaRPr lang="en-GB" dirty="0"/>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dirty="0"/>
          </a:p>
        </p:txBody>
      </p:sp>
      <p:sp>
        <p:nvSpPr>
          <p:cNvPr id="9" name="Text Placeholder 2"/>
          <p:cNvSpPr>
            <a:spLocks noGrp="1"/>
          </p:cNvSpPr>
          <p:nvPr>
            <p:ph type="body" idx="13" hasCustomPrompt="1"/>
          </p:nvPr>
        </p:nvSpPr>
        <p:spPr>
          <a:xfrm>
            <a:off x="4714875" y="586800"/>
            <a:ext cx="3604419" cy="732238"/>
          </a:xfrm>
        </p:spPr>
        <p:txBody>
          <a:bodyPr anchor="t"/>
          <a:lstStyle>
            <a:lvl1pPr marL="0" indent="0">
              <a:buNone/>
              <a:defRPr lang="nl-NL" sz="1950" b="0" kern="1200"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dirty="0"/>
              <a:t>Click to enter text</a:t>
            </a:r>
          </a:p>
        </p:txBody>
      </p:sp>
      <p:sp>
        <p:nvSpPr>
          <p:cNvPr id="12" name="Tekstvak 11"/>
          <p:cNvSpPr txBox="1"/>
          <p:nvPr userDrawn="1"/>
        </p:nvSpPr>
        <p:spPr>
          <a:xfrm>
            <a:off x="-1818864" y="1307797"/>
            <a:ext cx="1769165" cy="3475658"/>
          </a:xfrm>
          <a:prstGeom prst="rect">
            <a:avLst/>
          </a:prstGeom>
          <a:solidFill>
            <a:schemeClr val="accent6"/>
          </a:solidFill>
        </p:spPr>
        <p:txBody>
          <a:bodyPr wrap="square" rtlCol="0">
            <a:noAutofit/>
          </a:bodyPr>
          <a:lstStyle/>
          <a:p>
            <a:r>
              <a:rPr lang="en-US" sz="1000" dirty="0"/>
              <a:t>Format the text by increasing or decreasing the list level.</a:t>
            </a:r>
          </a:p>
          <a:p>
            <a:endParaRPr lang="en-US" sz="1000" dirty="0"/>
          </a:p>
          <a:p>
            <a:r>
              <a:rPr lang="en-US" sz="1000" dirty="0"/>
              <a:t>Place the cursor in the text and use these </a:t>
            </a:r>
          </a:p>
          <a:p>
            <a:r>
              <a:rPr lang="en-US" sz="1000" dirty="0"/>
              <a:t>2 buttons (@ tab Start/Home - group </a:t>
            </a:r>
            <a:r>
              <a:rPr lang="en-US" sz="1000" dirty="0" err="1"/>
              <a:t>Alinea</a:t>
            </a:r>
            <a:r>
              <a:rPr lang="en-US" sz="1000" dirty="0"/>
              <a:t>/Paragraph)</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sz="1000" dirty="0"/>
              <a:t>1 = </a:t>
            </a:r>
            <a:r>
              <a:rPr lang="en-US" sz="1800" dirty="0"/>
              <a:t>19.5pt</a:t>
            </a:r>
            <a:r>
              <a:rPr lang="en-US" sz="1800" baseline="0" dirty="0"/>
              <a:t> text</a:t>
            </a:r>
            <a:endParaRPr lang="en-US" sz="1800" dirty="0"/>
          </a:p>
          <a:p>
            <a:r>
              <a:rPr lang="en-US" sz="1000" dirty="0"/>
              <a:t>2 = </a:t>
            </a:r>
            <a:r>
              <a:rPr lang="en-US" sz="1650" dirty="0"/>
              <a:t>16.5pt</a:t>
            </a:r>
            <a:r>
              <a:rPr lang="en-US" sz="1650" baseline="0" dirty="0"/>
              <a:t> text</a:t>
            </a:r>
            <a:endParaRPr lang="en-US" sz="1650" dirty="0"/>
          </a:p>
          <a:p>
            <a:r>
              <a:rPr lang="en-US" sz="1000" dirty="0"/>
              <a:t>3 = </a:t>
            </a:r>
            <a:r>
              <a:rPr lang="en-US" sz="1650" dirty="0"/>
              <a:t>• text</a:t>
            </a:r>
          </a:p>
          <a:p>
            <a:r>
              <a:rPr lang="en-US" sz="1000" dirty="0"/>
              <a:t>4 =      </a:t>
            </a:r>
            <a:r>
              <a:rPr lang="en-US" sz="1650" dirty="0"/>
              <a:t>• text</a:t>
            </a:r>
          </a:p>
          <a:p>
            <a:r>
              <a:rPr lang="en-US" sz="1000" dirty="0"/>
              <a:t>5 =           </a:t>
            </a:r>
            <a:r>
              <a:rPr lang="en-US" sz="1650" dirty="0"/>
              <a:t>• text</a:t>
            </a:r>
            <a:endParaRPr lang="en-US" sz="1650" b="1" baseline="0" dirty="0"/>
          </a:p>
        </p:txBody>
      </p:sp>
      <p:pic>
        <p:nvPicPr>
          <p:cNvPr id="13" name="Afbeelding 12"/>
          <p:cNvPicPr>
            <a:picLocks noChangeAspect="1"/>
          </p:cNvPicPr>
          <p:nvPr userDrawn="1"/>
        </p:nvPicPr>
        <p:blipFill>
          <a:blip r:embed="rId2"/>
          <a:stretch>
            <a:fillRect/>
          </a:stretch>
        </p:blipFill>
        <p:spPr>
          <a:xfrm>
            <a:off x="-1729620" y="2492375"/>
            <a:ext cx="1285875" cy="914400"/>
          </a:xfrm>
          <a:prstGeom prst="rect">
            <a:avLst/>
          </a:prstGeom>
        </p:spPr>
      </p:pic>
    </p:spTree>
    <p:extLst>
      <p:ext uri="{BB962C8B-B14F-4D97-AF65-F5344CB8AC3E}">
        <p14:creationId xmlns:p14="http://schemas.microsoft.com/office/powerpoint/2010/main" val="168240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 text - 1/2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6000" y="586800"/>
            <a:ext cx="3600000" cy="732238"/>
          </a:xfrm>
        </p:spPr>
        <p:txBody>
          <a:bodyPr/>
          <a:lstStyle>
            <a:lvl1pPr>
              <a:lnSpc>
                <a:spcPct val="100000"/>
              </a:lnSpc>
              <a:defRPr sz="195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755650" y="1295401"/>
            <a:ext cx="3598863" cy="2933700"/>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US"/>
              <a:t>Meeting MSD project - AutoRef</a:t>
            </a:r>
            <a:endParaRPr lang="en-GB" dirty="0"/>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dirty="0"/>
          </a:p>
        </p:txBody>
      </p:sp>
      <p:sp>
        <p:nvSpPr>
          <p:cNvPr id="10" name="Tijdelijke aanduiding voor afbeelding 9"/>
          <p:cNvSpPr>
            <a:spLocks noGrp="1"/>
          </p:cNvSpPr>
          <p:nvPr>
            <p:ph type="pic" sz="quarter" idx="13" hasCustomPrompt="1"/>
          </p:nvPr>
        </p:nvSpPr>
        <p:spPr>
          <a:xfrm>
            <a:off x="4714875" y="0"/>
            <a:ext cx="4429125" cy="4567238"/>
          </a:xfrm>
        </p:spPr>
        <p:txBody>
          <a:bodyPr/>
          <a:lstStyle>
            <a:lvl1pPr>
              <a:defRPr/>
            </a:lvl1pPr>
          </a:lstStyle>
          <a:p>
            <a:r>
              <a:rPr lang="en-GB" dirty="0"/>
              <a:t>Click to insert image</a:t>
            </a:r>
          </a:p>
        </p:txBody>
      </p:sp>
      <p:sp>
        <p:nvSpPr>
          <p:cNvPr id="11" name="Tekstvak 10"/>
          <p:cNvSpPr txBox="1"/>
          <p:nvPr userDrawn="1"/>
        </p:nvSpPr>
        <p:spPr>
          <a:xfrm>
            <a:off x="-1818864" y="1307797"/>
            <a:ext cx="1769165" cy="3475658"/>
          </a:xfrm>
          <a:prstGeom prst="rect">
            <a:avLst/>
          </a:prstGeom>
          <a:solidFill>
            <a:schemeClr val="accent6"/>
          </a:solidFill>
        </p:spPr>
        <p:txBody>
          <a:bodyPr wrap="square" rtlCol="0">
            <a:noAutofit/>
          </a:bodyPr>
          <a:lstStyle/>
          <a:p>
            <a:r>
              <a:rPr lang="en-US" sz="1000" dirty="0"/>
              <a:t>Format the text by increasing or decreasing the list level.</a:t>
            </a:r>
          </a:p>
          <a:p>
            <a:endParaRPr lang="en-US" sz="1000" dirty="0"/>
          </a:p>
          <a:p>
            <a:r>
              <a:rPr lang="en-US" sz="1000" dirty="0"/>
              <a:t>Place the cursor in the text and use these </a:t>
            </a:r>
          </a:p>
          <a:p>
            <a:r>
              <a:rPr lang="en-US" sz="1000" dirty="0"/>
              <a:t>2 buttons (@ tab Start/Home - group </a:t>
            </a:r>
            <a:r>
              <a:rPr lang="en-US" sz="1000" dirty="0" err="1"/>
              <a:t>Alinea</a:t>
            </a:r>
            <a:r>
              <a:rPr lang="en-US" sz="1000" dirty="0"/>
              <a:t>/Paragraph)</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sz="1000" dirty="0"/>
              <a:t>1 = </a:t>
            </a:r>
            <a:r>
              <a:rPr lang="en-US" sz="1800" dirty="0"/>
              <a:t>19.5pt</a:t>
            </a:r>
            <a:r>
              <a:rPr lang="en-US" sz="1800" baseline="0" dirty="0"/>
              <a:t> text</a:t>
            </a:r>
            <a:endParaRPr lang="en-US" sz="1800" dirty="0"/>
          </a:p>
          <a:p>
            <a:r>
              <a:rPr lang="en-US" sz="1000" dirty="0"/>
              <a:t>2 = </a:t>
            </a:r>
            <a:r>
              <a:rPr lang="en-US" sz="1650" dirty="0"/>
              <a:t>16.5pt</a:t>
            </a:r>
            <a:r>
              <a:rPr lang="en-US" sz="1650" baseline="0" dirty="0"/>
              <a:t> text</a:t>
            </a:r>
            <a:endParaRPr lang="en-US" sz="1650" dirty="0"/>
          </a:p>
          <a:p>
            <a:r>
              <a:rPr lang="en-US" sz="1000" dirty="0"/>
              <a:t>3 = </a:t>
            </a:r>
            <a:r>
              <a:rPr lang="en-US" sz="1650" dirty="0"/>
              <a:t>• text</a:t>
            </a:r>
          </a:p>
          <a:p>
            <a:r>
              <a:rPr lang="en-US" sz="1000" dirty="0"/>
              <a:t>4 =      </a:t>
            </a:r>
            <a:r>
              <a:rPr lang="en-US" sz="1650" dirty="0"/>
              <a:t>• text</a:t>
            </a:r>
          </a:p>
          <a:p>
            <a:r>
              <a:rPr lang="en-US" sz="1000" dirty="0"/>
              <a:t>5 =           </a:t>
            </a:r>
            <a:r>
              <a:rPr lang="en-US" sz="1650" dirty="0"/>
              <a:t>• text</a:t>
            </a:r>
            <a:endParaRPr lang="en-US" sz="1650" b="1" baseline="0" dirty="0"/>
          </a:p>
        </p:txBody>
      </p:sp>
      <p:pic>
        <p:nvPicPr>
          <p:cNvPr id="12" name="Afbeelding 11"/>
          <p:cNvPicPr>
            <a:picLocks noChangeAspect="1"/>
          </p:cNvPicPr>
          <p:nvPr userDrawn="1"/>
        </p:nvPicPr>
        <p:blipFill>
          <a:blip r:embed="rId2"/>
          <a:stretch>
            <a:fillRect/>
          </a:stretch>
        </p:blipFill>
        <p:spPr>
          <a:xfrm>
            <a:off x="-1729620" y="2492375"/>
            <a:ext cx="1285875" cy="914400"/>
          </a:xfrm>
          <a:prstGeom prst="rect">
            <a:avLst/>
          </a:prstGeom>
        </p:spPr>
      </p:pic>
    </p:spTree>
    <p:extLst>
      <p:ext uri="{BB962C8B-B14F-4D97-AF65-F5344CB8AC3E}">
        <p14:creationId xmlns:p14="http://schemas.microsoft.com/office/powerpoint/2010/main" val="9815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3 text - 1/3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6000" y="586800"/>
            <a:ext cx="4910138" cy="732238"/>
          </a:xfrm>
        </p:spPr>
        <p:txBody>
          <a:bodyPr/>
          <a:lstStyle>
            <a:lvl1pPr>
              <a:lnSpc>
                <a:spcPct val="100000"/>
              </a:lnSpc>
              <a:defRPr sz="195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755650" y="1295401"/>
            <a:ext cx="4913313" cy="2933700"/>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US"/>
              <a:t>Meeting MSD project - AutoRef</a:t>
            </a:r>
            <a:endParaRPr lang="en-GB" dirty="0"/>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dirty="0"/>
          </a:p>
        </p:txBody>
      </p:sp>
      <p:sp>
        <p:nvSpPr>
          <p:cNvPr id="10" name="Tijdelijke aanduiding voor afbeelding 9"/>
          <p:cNvSpPr>
            <a:spLocks noGrp="1"/>
          </p:cNvSpPr>
          <p:nvPr>
            <p:ph type="pic" sz="quarter" idx="13" hasCustomPrompt="1"/>
          </p:nvPr>
        </p:nvSpPr>
        <p:spPr>
          <a:xfrm>
            <a:off x="6046788" y="0"/>
            <a:ext cx="3097212" cy="4567238"/>
          </a:xfrm>
        </p:spPr>
        <p:txBody>
          <a:bodyPr/>
          <a:lstStyle>
            <a:lvl1pPr>
              <a:defRPr/>
            </a:lvl1pPr>
          </a:lstStyle>
          <a:p>
            <a:r>
              <a:rPr lang="en-GB" dirty="0"/>
              <a:t>Click to insert image</a:t>
            </a:r>
          </a:p>
        </p:txBody>
      </p:sp>
      <p:sp>
        <p:nvSpPr>
          <p:cNvPr id="11" name="Tekstvak 10"/>
          <p:cNvSpPr txBox="1"/>
          <p:nvPr userDrawn="1"/>
        </p:nvSpPr>
        <p:spPr>
          <a:xfrm>
            <a:off x="-1818864" y="1307797"/>
            <a:ext cx="1769165" cy="3475658"/>
          </a:xfrm>
          <a:prstGeom prst="rect">
            <a:avLst/>
          </a:prstGeom>
          <a:solidFill>
            <a:schemeClr val="accent6"/>
          </a:solidFill>
        </p:spPr>
        <p:txBody>
          <a:bodyPr wrap="square" rtlCol="0">
            <a:noAutofit/>
          </a:bodyPr>
          <a:lstStyle/>
          <a:p>
            <a:r>
              <a:rPr lang="en-US" sz="1000" dirty="0"/>
              <a:t>Format the text by increasing or decreasing the list level.</a:t>
            </a:r>
          </a:p>
          <a:p>
            <a:endParaRPr lang="en-US" sz="1000" dirty="0"/>
          </a:p>
          <a:p>
            <a:r>
              <a:rPr lang="en-US" sz="1000" dirty="0"/>
              <a:t>Place the cursor in the text and use these </a:t>
            </a:r>
          </a:p>
          <a:p>
            <a:r>
              <a:rPr lang="en-US" sz="1000" dirty="0"/>
              <a:t>2 buttons (@ tab Start/Home - group </a:t>
            </a:r>
            <a:r>
              <a:rPr lang="en-US" sz="1000" dirty="0" err="1"/>
              <a:t>Alinea</a:t>
            </a:r>
            <a:r>
              <a:rPr lang="en-US" sz="1000" dirty="0"/>
              <a:t>/Paragraph)</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sz="1000" dirty="0"/>
              <a:t>1 = </a:t>
            </a:r>
            <a:r>
              <a:rPr lang="en-US" sz="1800" dirty="0"/>
              <a:t>19.5pt</a:t>
            </a:r>
            <a:r>
              <a:rPr lang="en-US" sz="1800" baseline="0" dirty="0"/>
              <a:t> text</a:t>
            </a:r>
            <a:endParaRPr lang="en-US" sz="1800" dirty="0"/>
          </a:p>
          <a:p>
            <a:r>
              <a:rPr lang="en-US" sz="1000" dirty="0"/>
              <a:t>2 = </a:t>
            </a:r>
            <a:r>
              <a:rPr lang="en-US" sz="1650" dirty="0"/>
              <a:t>16.5pt</a:t>
            </a:r>
            <a:r>
              <a:rPr lang="en-US" sz="1650" baseline="0" dirty="0"/>
              <a:t> text</a:t>
            </a:r>
            <a:endParaRPr lang="en-US" sz="1650" dirty="0"/>
          </a:p>
          <a:p>
            <a:r>
              <a:rPr lang="en-US" sz="1000" dirty="0"/>
              <a:t>3 = </a:t>
            </a:r>
            <a:r>
              <a:rPr lang="en-US" sz="1650" dirty="0"/>
              <a:t>• text</a:t>
            </a:r>
          </a:p>
          <a:p>
            <a:r>
              <a:rPr lang="en-US" sz="1000" dirty="0"/>
              <a:t>4 =      </a:t>
            </a:r>
            <a:r>
              <a:rPr lang="en-US" sz="1650" dirty="0"/>
              <a:t>• text</a:t>
            </a:r>
          </a:p>
          <a:p>
            <a:r>
              <a:rPr lang="en-US" sz="1000" dirty="0"/>
              <a:t>5 =           </a:t>
            </a:r>
            <a:r>
              <a:rPr lang="en-US" sz="1650" dirty="0"/>
              <a:t>• text</a:t>
            </a:r>
            <a:endParaRPr lang="en-US" sz="1650" b="1" baseline="0" dirty="0"/>
          </a:p>
        </p:txBody>
      </p:sp>
      <p:pic>
        <p:nvPicPr>
          <p:cNvPr id="12" name="Afbeelding 11"/>
          <p:cNvPicPr>
            <a:picLocks noChangeAspect="1"/>
          </p:cNvPicPr>
          <p:nvPr userDrawn="1"/>
        </p:nvPicPr>
        <p:blipFill>
          <a:blip r:embed="rId2"/>
          <a:stretch>
            <a:fillRect/>
          </a:stretch>
        </p:blipFill>
        <p:spPr>
          <a:xfrm>
            <a:off x="-1729620" y="2492375"/>
            <a:ext cx="1285875" cy="914400"/>
          </a:xfrm>
          <a:prstGeom prst="rect">
            <a:avLst/>
          </a:prstGeom>
        </p:spPr>
      </p:pic>
    </p:spTree>
    <p:extLst>
      <p:ext uri="{BB962C8B-B14F-4D97-AF65-F5344CB8AC3E}">
        <p14:creationId xmlns:p14="http://schemas.microsoft.com/office/powerpoint/2010/main" val="3272405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 image/movie 16:9">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wrap="none"/>
          <a:lstStyle/>
          <a:p>
            <a:r>
              <a:rPr lang="en-GB" dirty="0"/>
              <a:t>This is an example of a 27 </a:t>
            </a:r>
            <a:r>
              <a:rPr lang="en-GB" dirty="0" err="1"/>
              <a:t>pt</a:t>
            </a:r>
            <a:r>
              <a:rPr lang="en-GB" dirty="0"/>
              <a:t> headline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US"/>
              <a:t>Meeting MSD project - AutoRef</a:t>
            </a:r>
            <a:endParaRPr lang="en-GB" dirty="0"/>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dirty="0"/>
          </a:p>
        </p:txBody>
      </p:sp>
      <p:sp>
        <p:nvSpPr>
          <p:cNvPr id="10" name="Tijdelijke aanduiding voor inhoud 9"/>
          <p:cNvSpPr>
            <a:spLocks noGrp="1" noChangeAspect="1"/>
          </p:cNvSpPr>
          <p:nvPr>
            <p:ph sz="quarter" idx="13" hasCustomPrompt="1"/>
          </p:nvPr>
        </p:nvSpPr>
        <p:spPr>
          <a:xfrm>
            <a:off x="1889125" y="1079501"/>
            <a:ext cx="5292725" cy="2977200"/>
          </a:xfrm>
        </p:spPr>
        <p:txBody>
          <a:bodyPr/>
          <a:lstStyle>
            <a:lvl1pPr>
              <a:defRPr baseline="0"/>
            </a:lvl1pPr>
          </a:lstStyle>
          <a:p>
            <a:pPr lvl="0"/>
            <a:r>
              <a:rPr lang="en-GB" dirty="0"/>
              <a:t>Click icon to insert 16x9 image or movie</a:t>
            </a:r>
          </a:p>
        </p:txBody>
      </p:sp>
      <p:sp>
        <p:nvSpPr>
          <p:cNvPr id="12" name="Tijdelijke aanduiding voor tekst 11"/>
          <p:cNvSpPr>
            <a:spLocks noGrp="1"/>
          </p:cNvSpPr>
          <p:nvPr>
            <p:ph type="body" sz="quarter" idx="14" hasCustomPrompt="1"/>
          </p:nvPr>
        </p:nvSpPr>
        <p:spPr>
          <a:xfrm>
            <a:off x="1889125" y="4106268"/>
            <a:ext cx="5292725" cy="165100"/>
          </a:xfrm>
        </p:spPr>
        <p:txBody>
          <a:bodyPr/>
          <a:lstStyle>
            <a:lvl1pPr>
              <a:defRPr sz="1100" i="1"/>
            </a:lvl1pPr>
          </a:lstStyle>
          <a:p>
            <a:pPr lvl="0"/>
            <a:r>
              <a:rPr lang="en-GB" dirty="0"/>
              <a:t>Click to insert Caption under image or movie</a:t>
            </a:r>
          </a:p>
        </p:txBody>
      </p:sp>
    </p:spTree>
    <p:extLst>
      <p:ext uri="{BB962C8B-B14F-4D97-AF65-F5344CB8AC3E}">
        <p14:creationId xmlns:p14="http://schemas.microsoft.com/office/powerpoint/2010/main" val="193849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 3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 27pt headline on a slide with three images</a:t>
            </a:r>
            <a:endParaRPr lang="en-GB" dirty="0"/>
          </a:p>
        </p:txBody>
      </p:sp>
      <p:sp>
        <p:nvSpPr>
          <p:cNvPr id="3" name="Content Placeholder 2"/>
          <p:cNvSpPr>
            <a:spLocks noGrp="1"/>
          </p:cNvSpPr>
          <p:nvPr>
            <p:ph idx="1" hasCustomPrompt="1"/>
          </p:nvPr>
        </p:nvSpPr>
        <p:spPr>
          <a:xfrm>
            <a:off x="758824" y="1306642"/>
            <a:ext cx="2084389" cy="636458"/>
          </a:xfrm>
        </p:spPr>
        <p:txBody>
          <a:bodyPr/>
          <a:lstStyle>
            <a:lvl1pPr>
              <a:defRPr sz="1650"/>
            </a:lvl1pPr>
          </a:lstStyle>
          <a:p>
            <a:pPr lvl="0"/>
            <a:r>
              <a:rPr lang="en-GB" dirty="0"/>
              <a:t>Click to enter text</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US"/>
              <a:t>Meeting MSD project - AutoRef</a:t>
            </a:r>
            <a:endParaRPr lang="en-GB" dirty="0"/>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dirty="0"/>
          </a:p>
        </p:txBody>
      </p:sp>
      <p:sp>
        <p:nvSpPr>
          <p:cNvPr id="7" name="Content Placeholder 2"/>
          <p:cNvSpPr>
            <a:spLocks noGrp="1"/>
          </p:cNvSpPr>
          <p:nvPr>
            <p:ph idx="13" hasCustomPrompt="1"/>
          </p:nvPr>
        </p:nvSpPr>
        <p:spPr>
          <a:xfrm>
            <a:off x="3490913" y="1302661"/>
            <a:ext cx="2084389" cy="636458"/>
          </a:xfrm>
        </p:spPr>
        <p:txBody>
          <a:bodyPr/>
          <a:lstStyle>
            <a:lvl1pPr>
              <a:defRPr sz="1650"/>
            </a:lvl1pPr>
          </a:lstStyle>
          <a:p>
            <a:pPr lvl="0"/>
            <a:r>
              <a:rPr lang="en-GB" dirty="0"/>
              <a:t>Click to enter text</a:t>
            </a:r>
          </a:p>
        </p:txBody>
      </p:sp>
      <p:sp>
        <p:nvSpPr>
          <p:cNvPr id="8" name="Content Placeholder 2"/>
          <p:cNvSpPr>
            <a:spLocks noGrp="1"/>
          </p:cNvSpPr>
          <p:nvPr>
            <p:ph idx="14" hasCustomPrompt="1"/>
          </p:nvPr>
        </p:nvSpPr>
        <p:spPr>
          <a:xfrm>
            <a:off x="6235414" y="1302661"/>
            <a:ext cx="2084389" cy="636458"/>
          </a:xfrm>
        </p:spPr>
        <p:txBody>
          <a:bodyPr/>
          <a:lstStyle>
            <a:lvl1pPr>
              <a:defRPr sz="1650"/>
            </a:lvl1pPr>
          </a:lstStyle>
          <a:p>
            <a:pPr lvl="0"/>
            <a:r>
              <a:rPr lang="en-GB" dirty="0"/>
              <a:t>Click to enter text</a:t>
            </a:r>
          </a:p>
        </p:txBody>
      </p:sp>
      <p:sp>
        <p:nvSpPr>
          <p:cNvPr id="10" name="Tijdelijke aanduiding voor afbeelding 9"/>
          <p:cNvSpPr>
            <a:spLocks noGrp="1"/>
          </p:cNvSpPr>
          <p:nvPr>
            <p:ph type="pic" sz="quarter" idx="15" hasCustomPrompt="1"/>
          </p:nvPr>
        </p:nvSpPr>
        <p:spPr>
          <a:xfrm>
            <a:off x="755650" y="1943101"/>
            <a:ext cx="2087563" cy="2625298"/>
          </a:xfrm>
        </p:spPr>
        <p:txBody>
          <a:bodyPr/>
          <a:lstStyle>
            <a:lvl1pPr>
              <a:defRPr baseline="0"/>
            </a:lvl1pPr>
          </a:lstStyle>
          <a:p>
            <a:r>
              <a:rPr lang="en-GB" dirty="0"/>
              <a:t>Click to insert image</a:t>
            </a:r>
          </a:p>
        </p:txBody>
      </p:sp>
      <p:sp>
        <p:nvSpPr>
          <p:cNvPr id="11" name="Tijdelijke aanduiding voor afbeelding 9"/>
          <p:cNvSpPr>
            <a:spLocks noGrp="1"/>
          </p:cNvSpPr>
          <p:nvPr>
            <p:ph type="pic" sz="quarter" idx="16" hasCustomPrompt="1"/>
          </p:nvPr>
        </p:nvSpPr>
        <p:spPr>
          <a:xfrm>
            <a:off x="3487739" y="1943101"/>
            <a:ext cx="2087563" cy="2625298"/>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insert image</a:t>
            </a:r>
          </a:p>
          <a:p>
            <a:endParaRPr lang="en-GB" dirty="0"/>
          </a:p>
        </p:txBody>
      </p:sp>
      <p:sp>
        <p:nvSpPr>
          <p:cNvPr id="12" name="Tijdelijke aanduiding voor afbeelding 9"/>
          <p:cNvSpPr>
            <a:spLocks noGrp="1"/>
          </p:cNvSpPr>
          <p:nvPr>
            <p:ph type="pic" sz="quarter" idx="17" hasCustomPrompt="1"/>
          </p:nvPr>
        </p:nvSpPr>
        <p:spPr>
          <a:xfrm>
            <a:off x="6235414" y="1943101"/>
            <a:ext cx="2087563" cy="2625298"/>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insert image</a:t>
            </a:r>
          </a:p>
          <a:p>
            <a:endParaRPr lang="en-GB" dirty="0"/>
          </a:p>
        </p:txBody>
      </p:sp>
    </p:spTree>
    <p:extLst>
      <p:ext uri="{BB962C8B-B14F-4D97-AF65-F5344CB8AC3E}">
        <p14:creationId xmlns:p14="http://schemas.microsoft.com/office/powerpoint/2010/main" val="244920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 y="4568400"/>
            <a:ext cx="1114424" cy="572286"/>
          </a:xfrm>
          <a:prstGeom prst="rect">
            <a:avLst/>
          </a:prstGeom>
          <a:solidFill>
            <a:schemeClr val="bg1"/>
          </a:solidFill>
        </p:spPr>
        <p:txBody>
          <a:bodyPr vert="horz" lIns="756000" tIns="0" rIns="0" bIns="0" rtlCol="0" anchor="ctr"/>
          <a:lstStyle>
            <a:lvl1pPr algn="l">
              <a:defRPr sz="1100" b="0">
                <a:solidFill>
                  <a:schemeClr val="tx1"/>
                </a:solidFill>
              </a:defRPr>
            </a:lvl1pPr>
          </a:lstStyle>
          <a:p>
            <a:fld id="{C194BDB0-F4EA-4DD6-8281-CCE2440D0CE0}" type="slidenum">
              <a:rPr lang="en-GB" smtClean="0"/>
              <a:pPr/>
              <a:t>‹#›</a:t>
            </a:fld>
            <a:endParaRPr lang="en-GB" dirty="0"/>
          </a:p>
        </p:txBody>
      </p:sp>
      <p:sp>
        <p:nvSpPr>
          <p:cNvPr id="2" name="Title Placeholder 1"/>
          <p:cNvSpPr>
            <a:spLocks noGrp="1"/>
          </p:cNvSpPr>
          <p:nvPr>
            <p:ph type="title"/>
          </p:nvPr>
        </p:nvSpPr>
        <p:spPr>
          <a:xfrm>
            <a:off x="758825" y="518711"/>
            <a:ext cx="7556500" cy="539038"/>
          </a:xfrm>
          <a:prstGeom prst="rect">
            <a:avLst/>
          </a:prstGeom>
        </p:spPr>
        <p:txBody>
          <a:bodyPr vert="horz" lIns="0" tIns="0" rIns="0" bIns="0" rtlCol="0" anchor="t" anchorCtr="0">
            <a:noAutofit/>
          </a:bodyPr>
          <a:lstStyle/>
          <a:p>
            <a:r>
              <a:rPr lang="en-GB" dirty="0"/>
              <a:t>This is an example of a 27 </a:t>
            </a:r>
            <a:r>
              <a:rPr lang="en-GB" dirty="0" err="1"/>
              <a:t>pt</a:t>
            </a:r>
            <a:r>
              <a:rPr lang="en-GB" dirty="0"/>
              <a:t> headline with 27 </a:t>
            </a:r>
            <a:r>
              <a:rPr lang="en-GB" dirty="0" err="1"/>
              <a:t>pt</a:t>
            </a:r>
            <a:r>
              <a:rPr lang="en-GB" dirty="0"/>
              <a:t> line spacing</a:t>
            </a:r>
          </a:p>
        </p:txBody>
      </p:sp>
      <p:sp>
        <p:nvSpPr>
          <p:cNvPr id="3" name="Text Placeholder 2"/>
          <p:cNvSpPr>
            <a:spLocks noGrp="1"/>
          </p:cNvSpPr>
          <p:nvPr>
            <p:ph type="body" idx="1"/>
          </p:nvPr>
        </p:nvSpPr>
        <p:spPr>
          <a:xfrm>
            <a:off x="758824" y="1306642"/>
            <a:ext cx="7556501" cy="2922458"/>
          </a:xfrm>
          <a:prstGeom prst="rect">
            <a:avLst/>
          </a:prstGeom>
        </p:spPr>
        <p:txBody>
          <a:bodyPr vert="horz" lIns="0" tIns="0" rIns="0" bIns="0" rtlCol="0">
            <a:noAutofit/>
          </a:bodyPr>
          <a:lstStyle/>
          <a:p>
            <a:pPr lvl="0"/>
            <a:r>
              <a:rPr lang="en-GB" dirty="0" err="1"/>
              <a:t>Klik</a:t>
            </a:r>
            <a:r>
              <a:rPr lang="en-GB" dirty="0"/>
              <a:t> om de </a:t>
            </a:r>
            <a:r>
              <a:rPr lang="en-GB" dirty="0" err="1"/>
              <a:t>modelstijlen</a:t>
            </a:r>
            <a:r>
              <a:rPr lang="en-GB" dirty="0"/>
              <a:t> </a:t>
            </a:r>
            <a:r>
              <a:rPr lang="en-GB" dirty="0" err="1"/>
              <a:t>te</a:t>
            </a:r>
            <a:r>
              <a:rPr lang="en-GB" dirty="0"/>
              <a:t> </a:t>
            </a:r>
            <a:r>
              <a:rPr lang="en-GB" dirty="0" err="1"/>
              <a:t>bewerken</a:t>
            </a:r>
            <a:endParaRPr lang="en-GB" dirty="0"/>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Footer Placeholder 4"/>
          <p:cNvSpPr>
            <a:spLocks noGrp="1"/>
          </p:cNvSpPr>
          <p:nvPr>
            <p:ph type="ftr" sz="quarter" idx="3"/>
          </p:nvPr>
        </p:nvSpPr>
        <p:spPr>
          <a:xfrm>
            <a:off x="1114426" y="4568400"/>
            <a:ext cx="7042149" cy="576000"/>
          </a:xfrm>
          <a:prstGeom prst="rect">
            <a:avLst/>
          </a:prstGeom>
          <a:solidFill>
            <a:schemeClr val="bg1"/>
          </a:solidFill>
        </p:spPr>
        <p:txBody>
          <a:bodyPr vert="horz" lIns="0" tIns="0" rIns="0" bIns="0" rtlCol="0" anchor="ctr"/>
          <a:lstStyle>
            <a:lvl1pPr algn="l">
              <a:defRPr sz="1100" b="0">
                <a:solidFill>
                  <a:schemeClr val="tx1"/>
                </a:solidFill>
              </a:defRPr>
            </a:lvl1pPr>
          </a:lstStyle>
          <a:p>
            <a:r>
              <a:rPr lang="en-US"/>
              <a:t>Meeting MSD project - AutoRef</a:t>
            </a:r>
            <a:endParaRPr lang="en-GB" dirty="0"/>
          </a:p>
        </p:txBody>
      </p:sp>
      <p:pic>
        <p:nvPicPr>
          <p:cNvPr id="66" name="Picture 4">
            <a:extLst>
              <a:ext uri="{FF2B5EF4-FFF2-40B4-BE49-F238E27FC236}">
                <a16:creationId xmlns:a16="http://schemas.microsoft.com/office/drawing/2014/main" id="{93FD69BB-9D62-3A4C-8433-C5954D52BB6F}"/>
              </a:ext>
            </a:extLst>
          </p:cNvPr>
          <p:cNvPicPr>
            <a:picLocks noChangeAspect="1"/>
          </p:cNvPicPr>
          <p:nvPr userDrawn="1"/>
        </p:nvPicPr>
        <p:blipFill>
          <a:blip r:embed="rId21"/>
          <a:stretch>
            <a:fillRect/>
          </a:stretch>
        </p:blipFill>
        <p:spPr>
          <a:xfrm>
            <a:off x="8156575" y="4568825"/>
            <a:ext cx="987425" cy="574675"/>
          </a:xfrm>
          <a:prstGeom prst="rect">
            <a:avLst/>
          </a:prstGeom>
        </p:spPr>
      </p:pic>
    </p:spTree>
    <p:extLst>
      <p:ext uri="{BB962C8B-B14F-4D97-AF65-F5344CB8AC3E}">
        <p14:creationId xmlns:p14="http://schemas.microsoft.com/office/powerpoint/2010/main" val="242279190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61" r:id="rId3"/>
    <p:sldLayoutId id="2147483662" r:id="rId4"/>
    <p:sldLayoutId id="2147483664"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6" r:id="rId18"/>
    <p:sldLayoutId id="2147483687"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5800" rtl="0" eaLnBrk="1" latinLnBrk="0" hangingPunct="1">
        <a:lnSpc>
          <a:spcPts val="2700"/>
        </a:lnSpc>
        <a:spcBef>
          <a:spcPct val="0"/>
        </a:spcBef>
        <a:buNone/>
        <a:defRPr sz="2700" b="1"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buFont typeface="Arial" panose="020B0604020202020204" pitchFamily="34" charset="0"/>
        <a:buNone/>
        <a:defRPr sz="1950" kern="1200">
          <a:solidFill>
            <a:schemeClr val="tx1"/>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2pPr>
      <a:lvl3pPr marL="180975"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3pPr>
      <a:lvl4pPr marL="360000"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4pPr>
      <a:lvl5pPr marL="539750" indent="-177800"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hyperlink" Target="https://tomkinstimes.com/2018/03/how-accurate-are-referees-the-pr-v-the-research/" TargetMode="External"/><Relationship Id="rId2" Type="http://schemas.openxmlformats.org/officeDocument/2006/relationships/notesSlide" Target="../notesSlides/notesSlide6.xml"/><Relationship Id="rId1" Type="http://schemas.openxmlformats.org/officeDocument/2006/relationships/slideLayout" Target="../slideLayouts/slideLayout19.xml"/><Relationship Id="rId5" Type="http://schemas.openxmlformats.org/officeDocument/2006/relationships/image" Target="../media/image17.png"/><Relationship Id="rId4" Type="http://schemas.openxmlformats.org/officeDocument/2006/relationships/hyperlink" Target="https://www.semanticscholar.org/paper/Call-Accuracy-and-Distance-from-the-Play%3A-A-Study-Oliveira-Orbetelli/45ec358f556d9ab1b1b65e8d2a2a10202a789d80?p2df"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image" Target="../media/image39.svg"/><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image" Target="../media/image38.png"/><Relationship Id="rId2" Type="http://schemas.openxmlformats.org/officeDocument/2006/relationships/diagramData" Target="../diagrams/data4.xml"/><Relationship Id="rId1" Type="http://schemas.openxmlformats.org/officeDocument/2006/relationships/slideLayout" Target="../slideLayouts/slideLayout9.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sv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jpe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sharpenSoften amount="-20000"/>
                    </a14:imgEffect>
                  </a14:imgLayer>
                </a14:imgProps>
              </a:ext>
            </a:extLst>
          </a:blip>
          <a:srcRect/>
          <a:stretch>
            <a:fillRect l="-14000" r="-14000"/>
          </a:stretch>
        </a:blipFill>
        <a:effectLst/>
      </p:bgPr>
    </p:bg>
    <p:spTree>
      <p:nvGrpSpPr>
        <p:cNvPr id="1" name=""/>
        <p:cNvGrpSpPr/>
        <p:nvPr/>
      </p:nvGrpSpPr>
      <p:grpSpPr>
        <a:xfrm>
          <a:off x="0" y="0"/>
          <a:ext cx="0" cy="0"/>
          <a:chOff x="0" y="0"/>
          <a:chExt cx="0" cy="0"/>
        </a:xfrm>
      </p:grpSpPr>
      <p:sp>
        <p:nvSpPr>
          <p:cNvPr id="6" name="Titel 5"/>
          <p:cNvSpPr>
            <a:spLocks noGrp="1"/>
          </p:cNvSpPr>
          <p:nvPr>
            <p:ph type="ctrTitle"/>
          </p:nvPr>
        </p:nvSpPr>
        <p:spPr/>
        <p:txBody>
          <a:bodyPr/>
          <a:lstStyle/>
          <a:p>
            <a:r>
              <a:rPr lang="en-GB" dirty="0"/>
              <a:t>Stakeholder meeting- </a:t>
            </a:r>
            <a:r>
              <a:rPr lang="en-GB" dirty="0" err="1"/>
              <a:t>AutoRef</a:t>
            </a:r>
            <a:endParaRPr lang="en-GB" dirty="0"/>
          </a:p>
        </p:txBody>
      </p:sp>
      <p:sp>
        <p:nvSpPr>
          <p:cNvPr id="7" name="Ondertitel 6"/>
          <p:cNvSpPr>
            <a:spLocks noGrp="1"/>
          </p:cNvSpPr>
          <p:nvPr>
            <p:ph type="subTitle" idx="1"/>
          </p:nvPr>
        </p:nvSpPr>
        <p:spPr>
          <a:xfrm>
            <a:off x="-1" y="3707049"/>
            <a:ext cx="9143999" cy="289542"/>
          </a:xfrm>
        </p:spPr>
        <p:txBody>
          <a:bodyPr/>
          <a:lstStyle/>
          <a:p>
            <a:r>
              <a:rPr lang="en-GB" dirty="0"/>
              <a:t>01/03/2024</a:t>
            </a:r>
          </a:p>
        </p:txBody>
      </p:sp>
      <p:sp>
        <p:nvSpPr>
          <p:cNvPr id="8" name="Tijdelijke aanduiding voor tekst 7"/>
          <p:cNvSpPr>
            <a:spLocks noGrp="1"/>
          </p:cNvSpPr>
          <p:nvPr>
            <p:ph type="body" sz="quarter" idx="13"/>
          </p:nvPr>
        </p:nvSpPr>
        <p:spPr/>
        <p:txBody>
          <a:bodyPr/>
          <a:lstStyle/>
          <a:p>
            <a:r>
              <a:rPr lang="en-GB" dirty="0"/>
              <a:t>Quinten Swaan, Project Manager</a:t>
            </a:r>
          </a:p>
        </p:txBody>
      </p:sp>
      <p:sp>
        <p:nvSpPr>
          <p:cNvPr id="9" name="Tijdelijke aanduiding voor tekst 8"/>
          <p:cNvSpPr>
            <a:spLocks noGrp="1"/>
          </p:cNvSpPr>
          <p:nvPr>
            <p:ph type="body" sz="quarter" idx="14"/>
          </p:nvPr>
        </p:nvSpPr>
        <p:spPr/>
        <p:txBody>
          <a:bodyPr/>
          <a:lstStyle/>
          <a:p>
            <a:r>
              <a:rPr lang="en-GB" dirty="0"/>
              <a:t>Department of Mathematics and Computer Science, </a:t>
            </a:r>
            <a:r>
              <a:rPr lang="en-GB" dirty="0" err="1"/>
              <a:t>EngD</a:t>
            </a:r>
            <a:r>
              <a:rPr lang="en-GB" dirty="0"/>
              <a:t>. Mechatronic Systems Design </a:t>
            </a:r>
          </a:p>
        </p:txBody>
      </p:sp>
    </p:spTree>
    <p:extLst>
      <p:ext uri="{BB962C8B-B14F-4D97-AF65-F5344CB8AC3E}">
        <p14:creationId xmlns:p14="http://schemas.microsoft.com/office/powerpoint/2010/main" val="1347096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812031" y="3326130"/>
            <a:ext cx="3706328" cy="841652"/>
          </a:xfrm>
        </p:spPr>
        <p:txBody>
          <a:bodyPr/>
          <a:lstStyle/>
          <a:p>
            <a:r>
              <a:rPr lang="en-US"/>
              <a:t>Functional requirements and specifications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4812031" y="4190168"/>
            <a:ext cx="3706328" cy="297495"/>
          </a:xfrm>
        </p:spPr>
        <p:txBody>
          <a:bodyPr>
            <a:normAutofit/>
          </a:bodyPr>
          <a:lstStyle/>
          <a:p>
            <a:r>
              <a:rPr lang="en-US"/>
              <a:t>Arjun, Joseph and Naheed</a:t>
            </a:r>
          </a:p>
        </p:txBody>
      </p:sp>
      <p:pic>
        <p:nvPicPr>
          <p:cNvPr id="5" name="Picture 4" descr="A red text on a black background&#10;&#10;Description automatically generated">
            <a:extLst>
              <a:ext uri="{FF2B5EF4-FFF2-40B4-BE49-F238E27FC236}">
                <a16:creationId xmlns:a16="http://schemas.microsoft.com/office/drawing/2014/main" id="{39E319A9-30BC-9889-A2A9-64B87BD333A2}"/>
              </a:ext>
            </a:extLst>
          </p:cNvPr>
          <p:cNvPicPr>
            <a:picLocks noChangeAspect="1"/>
          </p:cNvPicPr>
          <p:nvPr/>
        </p:nvPicPr>
        <p:blipFill>
          <a:blip r:embed="rId2"/>
          <a:stretch>
            <a:fillRect/>
          </a:stretch>
        </p:blipFill>
        <p:spPr>
          <a:xfrm>
            <a:off x="7085034" y="0"/>
            <a:ext cx="2057400" cy="1028700"/>
          </a:xfrm>
          <a:prstGeom prst="rect">
            <a:avLst/>
          </a:prstGeom>
        </p:spPr>
      </p:pic>
    </p:spTree>
    <p:extLst>
      <p:ext uri="{BB962C8B-B14F-4D97-AF65-F5344CB8AC3E}">
        <p14:creationId xmlns:p14="http://schemas.microsoft.com/office/powerpoint/2010/main" val="258605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916564" y="102395"/>
            <a:ext cx="2171700" cy="994172"/>
          </a:xfrm>
        </p:spPr>
        <p:txBody>
          <a:bodyPr/>
          <a:lstStyle/>
          <a:p>
            <a:r>
              <a:rPr lang="en-US"/>
              <a:t>Functional requirements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916564" y="1225797"/>
            <a:ext cx="3976329" cy="3412235"/>
          </a:xfrm>
        </p:spPr>
        <p:txBody>
          <a:bodyPr>
            <a:normAutofit/>
          </a:bodyPr>
          <a:lstStyle/>
          <a:p>
            <a:r>
              <a:rPr lang="en-US"/>
              <a:t>Ground Truth</a:t>
            </a:r>
          </a:p>
          <a:p>
            <a:r>
              <a:rPr lang="en-US"/>
              <a:t>Time for Decision Making</a:t>
            </a:r>
          </a:p>
          <a:p>
            <a:r>
              <a:rPr lang="en-US"/>
              <a:t>Distinguish Last Touch</a:t>
            </a:r>
          </a:p>
          <a:p>
            <a:r>
              <a:rPr lang="en-US"/>
              <a:t>Detect Ball out of Field</a:t>
            </a:r>
          </a:p>
          <a:p>
            <a:r>
              <a:rPr lang="en-US"/>
              <a:t>Change in Game State</a:t>
            </a:r>
          </a:p>
          <a:p>
            <a:r>
              <a:rPr lang="en-US"/>
              <a:t>Communication to Referee</a:t>
            </a:r>
          </a:p>
          <a:p>
            <a:r>
              <a:rPr lang="en-US"/>
              <a:t>Frames per Second</a:t>
            </a:r>
          </a:p>
          <a:p>
            <a:r>
              <a:rPr lang="en-US"/>
              <a:t>Zero-Trust</a:t>
            </a:r>
          </a:p>
          <a:p>
            <a:r>
              <a:rPr lang="en-US"/>
              <a:t>Time Stamps</a:t>
            </a:r>
          </a:p>
          <a:p>
            <a:r>
              <a:rPr lang="en-US"/>
              <a:t>Transparency</a:t>
            </a:r>
            <a:endParaRPr lang="en-US" sz="525"/>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002414" y="4767262"/>
            <a:ext cx="1862132" cy="273844"/>
          </a:xfrm>
        </p:spPr>
        <p:txBody>
          <a:bodyPr/>
          <a:lstStyle/>
          <a:p>
            <a:r>
              <a:rPr lang="en-US"/>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4152229" y="4767263"/>
            <a:ext cx="740664" cy="273844"/>
          </a:xfrm>
        </p:spPr>
        <p:txBody>
          <a:bodyPr/>
          <a:lstStyle/>
          <a:p>
            <a:fld id="{A49DFD55-3C28-40EF-9E31-A92D2E4017FF}" type="slidenum">
              <a:rPr lang="en-US" smtClean="0"/>
              <a:pPr/>
              <a:t>11</a:t>
            </a:fld>
            <a:endParaRPr lang="en-US"/>
          </a:p>
        </p:txBody>
      </p:sp>
      <p:pic>
        <p:nvPicPr>
          <p:cNvPr id="5" name="Picture 4" descr="A red text on a black background&#10;&#10;Description automatically generated">
            <a:extLst>
              <a:ext uri="{FF2B5EF4-FFF2-40B4-BE49-F238E27FC236}">
                <a16:creationId xmlns:a16="http://schemas.microsoft.com/office/drawing/2014/main" id="{80BD232C-09E9-1458-819C-31F52D83FC2F}"/>
              </a:ext>
            </a:extLst>
          </p:cNvPr>
          <p:cNvPicPr>
            <a:picLocks noChangeAspect="1"/>
          </p:cNvPicPr>
          <p:nvPr/>
        </p:nvPicPr>
        <p:blipFill>
          <a:blip r:embed="rId2"/>
          <a:stretch>
            <a:fillRect/>
          </a:stretch>
        </p:blipFill>
        <p:spPr>
          <a:xfrm>
            <a:off x="7085034" y="0"/>
            <a:ext cx="2057400" cy="1028700"/>
          </a:xfrm>
          <a:prstGeom prst="rect">
            <a:avLst/>
          </a:prstGeom>
        </p:spPr>
      </p:pic>
    </p:spTree>
    <p:extLst>
      <p:ext uri="{BB962C8B-B14F-4D97-AF65-F5344CB8AC3E}">
        <p14:creationId xmlns:p14="http://schemas.microsoft.com/office/powerpoint/2010/main" val="1713219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7896A-9033-7AB4-AB62-FA128763FC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E80A35-8547-7E95-1252-3E28BB9DE770}"/>
              </a:ext>
            </a:extLst>
          </p:cNvPr>
          <p:cNvSpPr>
            <a:spLocks noGrp="1"/>
          </p:cNvSpPr>
          <p:nvPr>
            <p:ph type="title"/>
          </p:nvPr>
        </p:nvSpPr>
        <p:spPr>
          <a:xfrm>
            <a:off x="916564" y="102395"/>
            <a:ext cx="2171700" cy="994172"/>
          </a:xfrm>
        </p:spPr>
        <p:txBody>
          <a:bodyPr/>
          <a:lstStyle/>
          <a:p>
            <a:r>
              <a:rPr lang="en-US"/>
              <a:t>Functional requirements</a:t>
            </a:r>
          </a:p>
        </p:txBody>
      </p:sp>
      <p:sp>
        <p:nvSpPr>
          <p:cNvPr id="3" name="Content Placeholder 2">
            <a:extLst>
              <a:ext uri="{FF2B5EF4-FFF2-40B4-BE49-F238E27FC236}">
                <a16:creationId xmlns:a16="http://schemas.microsoft.com/office/drawing/2014/main" id="{8D76F439-F7F1-16F6-5EC9-6AE3DA87E997}"/>
              </a:ext>
            </a:extLst>
          </p:cNvPr>
          <p:cNvSpPr>
            <a:spLocks noGrp="1"/>
          </p:cNvSpPr>
          <p:nvPr>
            <p:ph idx="1"/>
          </p:nvPr>
        </p:nvSpPr>
        <p:spPr>
          <a:xfrm>
            <a:off x="916564" y="1225797"/>
            <a:ext cx="3976329" cy="3412235"/>
          </a:xfrm>
        </p:spPr>
        <p:txBody>
          <a:bodyPr vert="horz" lIns="68580" tIns="34290" rIns="68580" bIns="34290" rtlCol="0" anchor="t">
            <a:normAutofit/>
          </a:bodyPr>
          <a:lstStyle/>
          <a:p>
            <a:r>
              <a:rPr lang="en-US" dirty="0"/>
              <a:t>Time for Decision Making</a:t>
            </a:r>
          </a:p>
          <a:p>
            <a:r>
              <a:rPr lang="en-US" dirty="0"/>
              <a:t>Distinguish Last Touch</a:t>
            </a:r>
          </a:p>
          <a:p>
            <a:r>
              <a:rPr lang="en-US" dirty="0"/>
              <a:t>Maximum Distance Error</a:t>
            </a:r>
          </a:p>
          <a:p>
            <a:r>
              <a:rPr lang="en-US" dirty="0"/>
              <a:t>Operational Time</a:t>
            </a:r>
          </a:p>
          <a:p>
            <a:r>
              <a:rPr lang="en-US" dirty="0"/>
              <a:t>Change in Game State</a:t>
            </a:r>
          </a:p>
          <a:p>
            <a:r>
              <a:rPr lang="en-US" dirty="0"/>
              <a:t>Communication to Medium</a:t>
            </a:r>
          </a:p>
          <a:p>
            <a:r>
              <a:rPr lang="en-US" dirty="0"/>
              <a:t>Live data streaming</a:t>
            </a:r>
          </a:p>
          <a:p>
            <a:r>
              <a:rPr lang="en-US" dirty="0"/>
              <a:t>Zero-Trust</a:t>
            </a:r>
          </a:p>
          <a:p>
            <a:r>
              <a:rPr lang="en-US" dirty="0"/>
              <a:t>Time Stamps</a:t>
            </a:r>
          </a:p>
          <a:p>
            <a:r>
              <a:rPr lang="en-US" dirty="0"/>
              <a:t>Transparency</a:t>
            </a:r>
            <a:endParaRPr lang="en-US" sz="525"/>
          </a:p>
        </p:txBody>
      </p:sp>
      <p:sp>
        <p:nvSpPr>
          <p:cNvPr id="4" name="Footer Placeholder 3">
            <a:extLst>
              <a:ext uri="{FF2B5EF4-FFF2-40B4-BE49-F238E27FC236}">
                <a16:creationId xmlns:a16="http://schemas.microsoft.com/office/drawing/2014/main" id="{D530068A-8473-1F0F-0B27-7E874035E08C}"/>
              </a:ext>
            </a:extLst>
          </p:cNvPr>
          <p:cNvSpPr>
            <a:spLocks noGrp="1"/>
          </p:cNvSpPr>
          <p:nvPr>
            <p:ph type="ftr" sz="quarter" idx="11"/>
          </p:nvPr>
        </p:nvSpPr>
        <p:spPr>
          <a:xfrm>
            <a:off x="2002414" y="4767262"/>
            <a:ext cx="1862132" cy="273844"/>
          </a:xfrm>
        </p:spPr>
        <p:txBody>
          <a:bodyPr/>
          <a:lstStyle/>
          <a:p>
            <a:r>
              <a:rPr lang="en-US"/>
              <a:t>PRESENTATION TITLE</a:t>
            </a:r>
          </a:p>
        </p:txBody>
      </p:sp>
      <p:sp>
        <p:nvSpPr>
          <p:cNvPr id="6" name="Slide Number Placeholder 5">
            <a:extLst>
              <a:ext uri="{FF2B5EF4-FFF2-40B4-BE49-F238E27FC236}">
                <a16:creationId xmlns:a16="http://schemas.microsoft.com/office/drawing/2014/main" id="{8E16B88A-D238-4310-28AC-F9A026834ADC}"/>
              </a:ext>
            </a:extLst>
          </p:cNvPr>
          <p:cNvSpPr>
            <a:spLocks noGrp="1"/>
          </p:cNvSpPr>
          <p:nvPr>
            <p:ph type="sldNum" sz="quarter" idx="12"/>
          </p:nvPr>
        </p:nvSpPr>
        <p:spPr>
          <a:xfrm>
            <a:off x="4152229" y="4767263"/>
            <a:ext cx="740664" cy="273844"/>
          </a:xfrm>
        </p:spPr>
        <p:txBody>
          <a:bodyPr/>
          <a:lstStyle/>
          <a:p>
            <a:fld id="{A49DFD55-3C28-40EF-9E31-A92D2E4017FF}" type="slidenum">
              <a:rPr lang="en-US" smtClean="0"/>
              <a:pPr/>
              <a:t>12</a:t>
            </a:fld>
            <a:endParaRPr lang="en-US"/>
          </a:p>
        </p:txBody>
      </p:sp>
      <p:pic>
        <p:nvPicPr>
          <p:cNvPr id="5" name="Picture 4" descr="A red text on a black background&#10;&#10;Description automatically generated">
            <a:extLst>
              <a:ext uri="{FF2B5EF4-FFF2-40B4-BE49-F238E27FC236}">
                <a16:creationId xmlns:a16="http://schemas.microsoft.com/office/drawing/2014/main" id="{60A9DFF9-5674-D695-60F8-5CB3E2DF8CA7}"/>
              </a:ext>
            </a:extLst>
          </p:cNvPr>
          <p:cNvPicPr>
            <a:picLocks noChangeAspect="1"/>
          </p:cNvPicPr>
          <p:nvPr/>
        </p:nvPicPr>
        <p:blipFill>
          <a:blip r:embed="rId2"/>
          <a:stretch>
            <a:fillRect/>
          </a:stretch>
        </p:blipFill>
        <p:spPr>
          <a:xfrm>
            <a:off x="7085034" y="0"/>
            <a:ext cx="2057400" cy="1028700"/>
          </a:xfrm>
          <a:prstGeom prst="rect">
            <a:avLst/>
          </a:prstGeom>
        </p:spPr>
      </p:pic>
    </p:spTree>
    <p:extLst>
      <p:ext uri="{BB962C8B-B14F-4D97-AF65-F5344CB8AC3E}">
        <p14:creationId xmlns:p14="http://schemas.microsoft.com/office/powerpoint/2010/main" val="77704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021556" y="197038"/>
            <a:ext cx="3833813" cy="903684"/>
          </a:xfrm>
        </p:spPr>
        <p:txBody>
          <a:bodyPr/>
          <a:lstStyle/>
          <a:p>
            <a:r>
              <a:rPr lang="en-US"/>
              <a:t>Ground truth</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021556" y="1345455"/>
            <a:ext cx="7215042" cy="3177074"/>
          </a:xfrm>
        </p:spPr>
        <p:txBody>
          <a:bodyPr>
            <a:normAutofit/>
          </a:bodyPr>
          <a:lstStyle/>
          <a:p>
            <a:pPr marL="214313" indent="-214313" algn="just">
              <a:buFont typeface="Arial" panose="020B0604020202020204" pitchFamily="34" charset="0"/>
              <a:buChar char="•"/>
            </a:pPr>
            <a:r>
              <a:rPr lang="en-US" sz="1200"/>
              <a:t>The stakeholders expressed that we stick to the order of things, processes then requirements then specifications and then solutions. And in order to define the requirements, we need to set the stage for a ground truth.</a:t>
            </a:r>
          </a:p>
          <a:p>
            <a:pPr marL="214313" indent="-214313" algn="just">
              <a:buFont typeface="Arial" panose="020B0604020202020204" pitchFamily="34" charset="0"/>
              <a:buChar char="•"/>
            </a:pPr>
            <a:r>
              <a:rPr lang="en-US" sz="1200"/>
              <a:t>For the ground truth, it was requested that we rely on how a human referee makes decisions. But a human referee makes decisions in the real world which is not virtual.</a:t>
            </a:r>
          </a:p>
          <a:p>
            <a:pPr marL="214313" indent="-214313" algn="just">
              <a:buFont typeface="Arial" panose="020B0604020202020204" pitchFamily="34" charset="0"/>
              <a:buChar char="•"/>
            </a:pPr>
            <a:r>
              <a:rPr lang="en-US" sz="1200"/>
              <a:t>Why do I take the time to dedicate an entire slide to ground truth? It is because we had to delve into the solution space on a cursory level to decide on how to define a touch, but there is a virtual world in which a touch is defined the same way it is in the real world.</a:t>
            </a:r>
          </a:p>
          <a:p>
            <a:pPr marL="214313" indent="-214313" algn="just">
              <a:buFont typeface="Arial" panose="020B0604020202020204" pitchFamily="34" charset="0"/>
              <a:buChar char="•"/>
            </a:pPr>
            <a:r>
              <a:rPr lang="en-US" sz="1200"/>
              <a:t>Assume that we virtualize the real world, and even though we don’t need to actually do it, it’s good to have it as a sort of thought experiment, and it can be done with the </a:t>
            </a:r>
            <a:r>
              <a:rPr lang="en-US" sz="1200" err="1"/>
              <a:t>OptiTrack</a:t>
            </a:r>
            <a:r>
              <a:rPr lang="en-US" sz="1200"/>
              <a:t> and photogrammetry.</a:t>
            </a:r>
          </a:p>
          <a:p>
            <a:pPr marL="214313" indent="-214313" algn="just">
              <a:buFont typeface="Arial" panose="020B0604020202020204" pitchFamily="34" charset="0"/>
              <a:buChar char="•"/>
            </a:pPr>
            <a:r>
              <a:rPr lang="en-US" sz="1200"/>
              <a:t>Now we use this thought experiment as the basis for what follows.</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1847850" y="4767263"/>
            <a:ext cx="2609850" cy="273844"/>
          </a:xfrm>
        </p:spPr>
        <p:txBody>
          <a:bodyPr/>
          <a:lstStyle/>
          <a:p>
            <a:r>
              <a:rPr lang="en-US"/>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6457950" y="4767263"/>
            <a:ext cx="2057400" cy="273844"/>
          </a:xfrm>
        </p:spPr>
        <p:txBody>
          <a:bodyPr/>
          <a:lstStyle/>
          <a:p>
            <a:fld id="{A49DFD55-3C28-40EF-9E31-A92D2E4017FF}" type="slidenum">
              <a:rPr lang="en-US" smtClean="0"/>
              <a:pPr/>
              <a:t>13</a:t>
            </a:fld>
            <a:endParaRPr lang="en-US"/>
          </a:p>
        </p:txBody>
      </p:sp>
      <p:pic>
        <p:nvPicPr>
          <p:cNvPr id="7" name="Picture 6" descr="A red text on a black background&#10;&#10;Description automatically generated">
            <a:extLst>
              <a:ext uri="{FF2B5EF4-FFF2-40B4-BE49-F238E27FC236}">
                <a16:creationId xmlns:a16="http://schemas.microsoft.com/office/drawing/2014/main" id="{96C3D939-25F9-DE29-4D81-475E11E7E215}"/>
              </a:ext>
            </a:extLst>
          </p:cNvPr>
          <p:cNvPicPr>
            <a:picLocks noChangeAspect="1"/>
          </p:cNvPicPr>
          <p:nvPr/>
        </p:nvPicPr>
        <p:blipFill>
          <a:blip r:embed="rId2"/>
          <a:stretch>
            <a:fillRect/>
          </a:stretch>
        </p:blipFill>
        <p:spPr>
          <a:xfrm>
            <a:off x="7086600" y="4114800"/>
            <a:ext cx="2057400" cy="1028700"/>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CD04C-C173-E9BD-6020-FC3CF4A793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DF16E5-C47F-CE77-5CC4-A8E0F07D7C6C}"/>
              </a:ext>
            </a:extLst>
          </p:cNvPr>
          <p:cNvSpPr>
            <a:spLocks noGrp="1"/>
          </p:cNvSpPr>
          <p:nvPr>
            <p:ph type="title"/>
          </p:nvPr>
        </p:nvSpPr>
        <p:spPr>
          <a:xfrm>
            <a:off x="1021556" y="197038"/>
            <a:ext cx="4723769" cy="903684"/>
          </a:xfrm>
        </p:spPr>
        <p:txBody>
          <a:bodyPr/>
          <a:lstStyle/>
          <a:p>
            <a:r>
              <a:rPr lang="en-US"/>
              <a:t>Time for decision making</a:t>
            </a:r>
          </a:p>
        </p:txBody>
      </p:sp>
      <p:sp>
        <p:nvSpPr>
          <p:cNvPr id="3" name="Text Placeholder 2">
            <a:extLst>
              <a:ext uri="{FF2B5EF4-FFF2-40B4-BE49-F238E27FC236}">
                <a16:creationId xmlns:a16="http://schemas.microsoft.com/office/drawing/2014/main" id="{43674475-2E91-84B7-3CD5-3A6375E4AE29}"/>
              </a:ext>
            </a:extLst>
          </p:cNvPr>
          <p:cNvSpPr>
            <a:spLocks noGrp="1"/>
          </p:cNvSpPr>
          <p:nvPr>
            <p:ph type="body" idx="1"/>
          </p:nvPr>
        </p:nvSpPr>
        <p:spPr>
          <a:xfrm>
            <a:off x="1021556" y="1345455"/>
            <a:ext cx="7215042" cy="3177074"/>
          </a:xfrm>
        </p:spPr>
        <p:txBody>
          <a:bodyPr>
            <a:normAutofit/>
          </a:bodyPr>
          <a:lstStyle/>
          <a:p>
            <a:pPr marL="214313" indent="-214313" algn="just">
              <a:buFont typeface="Arial" panose="020B0604020202020204" pitchFamily="34" charset="0"/>
              <a:buChar char="•"/>
            </a:pPr>
            <a:r>
              <a:rPr lang="en-US" sz="1200"/>
              <a:t>The Assistant Referee (AR) can make the combined decision (ball out of play and last touch) in real-time in less than 1 second.</a:t>
            </a:r>
          </a:p>
          <a:p>
            <a:pPr marL="214313" indent="-214313" algn="just">
              <a:buFont typeface="Arial" panose="020B0604020202020204" pitchFamily="34" charset="0"/>
              <a:buChar char="•"/>
            </a:pPr>
            <a:r>
              <a:rPr lang="en-US" sz="1200"/>
              <a:t>Reason: Based on discussion with Tech United and requirements of the previous year.</a:t>
            </a:r>
          </a:p>
        </p:txBody>
      </p:sp>
      <p:sp>
        <p:nvSpPr>
          <p:cNvPr id="5" name="Footer Placeholder 4">
            <a:extLst>
              <a:ext uri="{FF2B5EF4-FFF2-40B4-BE49-F238E27FC236}">
                <a16:creationId xmlns:a16="http://schemas.microsoft.com/office/drawing/2014/main" id="{3AEDDF73-37DB-50AC-D892-07EC1E590AA6}"/>
              </a:ext>
            </a:extLst>
          </p:cNvPr>
          <p:cNvSpPr>
            <a:spLocks noGrp="1"/>
          </p:cNvSpPr>
          <p:nvPr>
            <p:ph type="ftr" sz="quarter" idx="11"/>
          </p:nvPr>
        </p:nvSpPr>
        <p:spPr>
          <a:xfrm>
            <a:off x="1847850" y="4767263"/>
            <a:ext cx="2609850" cy="273844"/>
          </a:xfrm>
        </p:spPr>
        <p:txBody>
          <a:bodyPr/>
          <a:lstStyle/>
          <a:p>
            <a:r>
              <a:rPr lang="en-US"/>
              <a:t>PRESENTATION TITLE</a:t>
            </a:r>
          </a:p>
        </p:txBody>
      </p:sp>
      <p:sp>
        <p:nvSpPr>
          <p:cNvPr id="6" name="Slide Number Placeholder 5">
            <a:extLst>
              <a:ext uri="{FF2B5EF4-FFF2-40B4-BE49-F238E27FC236}">
                <a16:creationId xmlns:a16="http://schemas.microsoft.com/office/drawing/2014/main" id="{4562BF19-D7E2-0186-8F4C-DBB62D889DFF}"/>
              </a:ext>
            </a:extLst>
          </p:cNvPr>
          <p:cNvSpPr>
            <a:spLocks noGrp="1"/>
          </p:cNvSpPr>
          <p:nvPr>
            <p:ph type="sldNum" sz="quarter" idx="12"/>
          </p:nvPr>
        </p:nvSpPr>
        <p:spPr>
          <a:xfrm>
            <a:off x="6457950" y="4767263"/>
            <a:ext cx="2057400" cy="273844"/>
          </a:xfrm>
        </p:spPr>
        <p:txBody>
          <a:bodyPr/>
          <a:lstStyle/>
          <a:p>
            <a:fld id="{A49DFD55-3C28-40EF-9E31-A92D2E4017FF}" type="slidenum">
              <a:rPr lang="en-US" smtClean="0"/>
              <a:pPr/>
              <a:t>14</a:t>
            </a:fld>
            <a:endParaRPr lang="en-US"/>
          </a:p>
        </p:txBody>
      </p:sp>
      <p:pic>
        <p:nvPicPr>
          <p:cNvPr id="7" name="Picture 6" descr="A red text on a black background&#10;&#10;Description automatically generated">
            <a:extLst>
              <a:ext uri="{FF2B5EF4-FFF2-40B4-BE49-F238E27FC236}">
                <a16:creationId xmlns:a16="http://schemas.microsoft.com/office/drawing/2014/main" id="{E840E55B-ADBD-B2E0-EDD3-A82BD0B5E891}"/>
              </a:ext>
            </a:extLst>
          </p:cNvPr>
          <p:cNvPicPr>
            <a:picLocks noChangeAspect="1"/>
          </p:cNvPicPr>
          <p:nvPr/>
        </p:nvPicPr>
        <p:blipFill>
          <a:blip r:embed="rId2"/>
          <a:stretch>
            <a:fillRect/>
          </a:stretch>
        </p:blipFill>
        <p:spPr>
          <a:xfrm>
            <a:off x="7086600" y="4114800"/>
            <a:ext cx="2057400" cy="1028700"/>
          </a:xfrm>
          <a:prstGeom prst="rect">
            <a:avLst/>
          </a:prstGeom>
        </p:spPr>
      </p:pic>
    </p:spTree>
    <p:extLst>
      <p:ext uri="{BB962C8B-B14F-4D97-AF65-F5344CB8AC3E}">
        <p14:creationId xmlns:p14="http://schemas.microsoft.com/office/powerpoint/2010/main" val="1408433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22248-79F1-B61B-20D8-BB0AFED5D3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03AFDC-3111-26CE-E84A-72DDCC460F20}"/>
              </a:ext>
            </a:extLst>
          </p:cNvPr>
          <p:cNvSpPr>
            <a:spLocks noGrp="1"/>
          </p:cNvSpPr>
          <p:nvPr>
            <p:ph type="title"/>
          </p:nvPr>
        </p:nvSpPr>
        <p:spPr>
          <a:xfrm>
            <a:off x="1021556" y="197038"/>
            <a:ext cx="3833813" cy="903684"/>
          </a:xfrm>
        </p:spPr>
        <p:txBody>
          <a:bodyPr/>
          <a:lstStyle/>
          <a:p>
            <a:r>
              <a:rPr lang="en-US"/>
              <a:t>Distinguish last touch</a:t>
            </a:r>
          </a:p>
        </p:txBody>
      </p:sp>
      <p:sp>
        <p:nvSpPr>
          <p:cNvPr id="3" name="Text Placeholder 2">
            <a:extLst>
              <a:ext uri="{FF2B5EF4-FFF2-40B4-BE49-F238E27FC236}">
                <a16:creationId xmlns:a16="http://schemas.microsoft.com/office/drawing/2014/main" id="{6049FC30-7280-8276-5F89-A7DFEE9883E5}"/>
              </a:ext>
            </a:extLst>
          </p:cNvPr>
          <p:cNvSpPr>
            <a:spLocks noGrp="1"/>
          </p:cNvSpPr>
          <p:nvPr>
            <p:ph type="body" idx="1"/>
          </p:nvPr>
        </p:nvSpPr>
        <p:spPr>
          <a:xfrm>
            <a:off x="1021556" y="1345455"/>
            <a:ext cx="7215042" cy="3177074"/>
          </a:xfrm>
        </p:spPr>
        <p:txBody>
          <a:bodyPr>
            <a:normAutofit/>
          </a:bodyPr>
          <a:lstStyle/>
          <a:p>
            <a:pPr marL="214313" indent="-214313" algn="just">
              <a:buFont typeface="Arial" panose="020B0604020202020204" pitchFamily="34" charset="0"/>
              <a:buChar char="•"/>
            </a:pPr>
            <a:r>
              <a:rPr lang="en-US" sz="1200"/>
              <a:t>AR can distinguish who touched the ball last with desired accuracy at least as good as human, 70% correct decision</a:t>
            </a:r>
          </a:p>
          <a:p>
            <a:pPr marL="214313" indent="-214313" algn="just">
              <a:buFont typeface="Arial" panose="020B0604020202020204" pitchFamily="34" charset="0"/>
              <a:buChar char="•"/>
            </a:pPr>
            <a:r>
              <a:rPr lang="en-US" sz="1200"/>
              <a:t>References:</a:t>
            </a:r>
          </a:p>
          <a:p>
            <a:pPr marL="557213" lvl="1" indent="-214313" algn="just">
              <a:buFont typeface="Arial" panose="020B0604020202020204" pitchFamily="34" charset="0"/>
              <a:buChar char="•"/>
            </a:pPr>
            <a:r>
              <a:rPr lang="en-GB" sz="1200" u="sng">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a:rPr>
              <a:t>55% to 85% accurate on average for a match</a:t>
            </a:r>
            <a:r>
              <a:rPr lang="en-GB" sz="1200">
                <a:latin typeface="Calibri" panose="020F0502020204030204" pitchFamily="34" charset="0"/>
                <a:ea typeface="Calibri" panose="020F0502020204030204" pitchFamily="34" charset="0"/>
                <a:cs typeface="Times New Roman" panose="02020603050405020304" pitchFamily="18" charset="0"/>
              </a:rPr>
              <a:t>, </a:t>
            </a:r>
          </a:p>
          <a:p>
            <a:pPr marL="557213" lvl="1" indent="-214313" algn="just">
              <a:buFont typeface="Arial" panose="020B0604020202020204" pitchFamily="34" charset="0"/>
              <a:buChar char="•"/>
            </a:pPr>
            <a:r>
              <a:rPr lang="en-GB" sz="1200" u="sng">
                <a:solidFill>
                  <a:srgbClr val="0563C1"/>
                </a:solidFill>
                <a:latin typeface="Source Sans Pro" panose="020B0503030403020204" pitchFamily="34" charset="0"/>
                <a:ea typeface="Calibri" panose="020F0502020204030204" pitchFamily="34" charset="0"/>
                <a:cs typeface="Times New Roman" panose="02020603050405020304" pitchFamily="18" charset="0"/>
                <a:hlinkClick r:id="rId4"/>
              </a:rPr>
              <a:t>Brazilian referees by De Oliveira et all (2011)</a:t>
            </a:r>
            <a:r>
              <a:rPr lang="en-GB" sz="1200">
                <a:solidFill>
                  <a:srgbClr val="000000"/>
                </a:solidFill>
                <a:latin typeface="Source Sans Pro" panose="020B0503030403020204" pitchFamily="34" charset="0"/>
                <a:ea typeface="Calibri" panose="020F0502020204030204" pitchFamily="34" charset="0"/>
                <a:cs typeface="Times New Roman" panose="02020603050405020304" pitchFamily="18" charset="0"/>
              </a:rPr>
              <a:t>,</a:t>
            </a:r>
            <a:r>
              <a:rPr lang="en-GB" sz="1200">
                <a:latin typeface="Calibri" panose="020F0502020204030204" pitchFamily="34" charset="0"/>
                <a:ea typeface="Calibri" panose="020F0502020204030204" pitchFamily="34" charset="0"/>
                <a:cs typeface="Times New Roman" panose="02020603050405020304" pitchFamily="18" charset="0"/>
              </a:rPr>
              <a:t> </a:t>
            </a:r>
          </a:p>
          <a:p>
            <a:pPr marL="557213" lvl="1" indent="-214313" algn="just">
              <a:buFont typeface="Arial" panose="020B0604020202020204" pitchFamily="34" charset="0"/>
              <a:buChar char="•"/>
            </a:pPr>
            <a:r>
              <a:rPr lang="en-GB" sz="1200">
                <a:solidFill>
                  <a:srgbClr val="000000"/>
                </a:solidFill>
                <a:latin typeface="Source Sans Pro" panose="020B0503030403020204" pitchFamily="34" charset="0"/>
                <a:ea typeface="Calibri" panose="020F0502020204030204" pitchFamily="34" charset="0"/>
                <a:cs typeface="Times New Roman" panose="02020603050405020304" pitchFamily="18" charset="0"/>
              </a:rPr>
              <a:t>Physical Performance and Decision Making in Association Football Referees: A Naturalistic Study</a:t>
            </a:r>
            <a:endParaRPr lang="en-US" sz="1200"/>
          </a:p>
        </p:txBody>
      </p:sp>
      <p:sp>
        <p:nvSpPr>
          <p:cNvPr id="5" name="Footer Placeholder 4">
            <a:extLst>
              <a:ext uri="{FF2B5EF4-FFF2-40B4-BE49-F238E27FC236}">
                <a16:creationId xmlns:a16="http://schemas.microsoft.com/office/drawing/2014/main" id="{EB4F38A0-B768-D00D-995B-916C7DFAC86E}"/>
              </a:ext>
            </a:extLst>
          </p:cNvPr>
          <p:cNvSpPr>
            <a:spLocks noGrp="1"/>
          </p:cNvSpPr>
          <p:nvPr>
            <p:ph type="ftr" sz="quarter" idx="11"/>
          </p:nvPr>
        </p:nvSpPr>
        <p:spPr>
          <a:xfrm>
            <a:off x="1847850" y="4767263"/>
            <a:ext cx="2609850" cy="273844"/>
          </a:xfrm>
        </p:spPr>
        <p:txBody>
          <a:bodyPr/>
          <a:lstStyle/>
          <a:p>
            <a:r>
              <a:rPr lang="en-US"/>
              <a:t>PRESENTATION TITLE</a:t>
            </a:r>
          </a:p>
        </p:txBody>
      </p:sp>
      <p:sp>
        <p:nvSpPr>
          <p:cNvPr id="6" name="Slide Number Placeholder 5">
            <a:extLst>
              <a:ext uri="{FF2B5EF4-FFF2-40B4-BE49-F238E27FC236}">
                <a16:creationId xmlns:a16="http://schemas.microsoft.com/office/drawing/2014/main" id="{1771D6B4-11BE-AB1F-7B96-9F49E21AD443}"/>
              </a:ext>
            </a:extLst>
          </p:cNvPr>
          <p:cNvSpPr>
            <a:spLocks noGrp="1"/>
          </p:cNvSpPr>
          <p:nvPr>
            <p:ph type="sldNum" sz="quarter" idx="12"/>
          </p:nvPr>
        </p:nvSpPr>
        <p:spPr>
          <a:xfrm>
            <a:off x="6457950" y="4767263"/>
            <a:ext cx="2057400" cy="273844"/>
          </a:xfrm>
        </p:spPr>
        <p:txBody>
          <a:bodyPr/>
          <a:lstStyle/>
          <a:p>
            <a:fld id="{A49DFD55-3C28-40EF-9E31-A92D2E4017FF}" type="slidenum">
              <a:rPr lang="en-US" smtClean="0"/>
              <a:pPr/>
              <a:t>15</a:t>
            </a:fld>
            <a:endParaRPr lang="en-US"/>
          </a:p>
        </p:txBody>
      </p:sp>
      <p:pic>
        <p:nvPicPr>
          <p:cNvPr id="7" name="Picture 6" descr="A red text on a black background&#10;&#10;Description automatically generated">
            <a:extLst>
              <a:ext uri="{FF2B5EF4-FFF2-40B4-BE49-F238E27FC236}">
                <a16:creationId xmlns:a16="http://schemas.microsoft.com/office/drawing/2014/main" id="{6439E082-DDAA-25EF-4FC5-B8707FD2045B}"/>
              </a:ext>
            </a:extLst>
          </p:cNvPr>
          <p:cNvPicPr>
            <a:picLocks noChangeAspect="1"/>
          </p:cNvPicPr>
          <p:nvPr/>
        </p:nvPicPr>
        <p:blipFill>
          <a:blip r:embed="rId5"/>
          <a:stretch>
            <a:fillRect/>
          </a:stretch>
        </p:blipFill>
        <p:spPr>
          <a:xfrm>
            <a:off x="7086600" y="4114800"/>
            <a:ext cx="2057400" cy="1028700"/>
          </a:xfrm>
          <a:prstGeom prst="rect">
            <a:avLst/>
          </a:prstGeom>
        </p:spPr>
      </p:pic>
    </p:spTree>
    <p:extLst>
      <p:ext uri="{BB962C8B-B14F-4D97-AF65-F5344CB8AC3E}">
        <p14:creationId xmlns:p14="http://schemas.microsoft.com/office/powerpoint/2010/main" val="872890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0F8D0-3E45-6314-318F-22635C6F4A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352714-31BE-86A5-C98A-BB6C36AB4608}"/>
              </a:ext>
            </a:extLst>
          </p:cNvPr>
          <p:cNvSpPr>
            <a:spLocks noGrp="1"/>
          </p:cNvSpPr>
          <p:nvPr>
            <p:ph type="title"/>
          </p:nvPr>
        </p:nvSpPr>
        <p:spPr>
          <a:xfrm>
            <a:off x="1021556" y="197038"/>
            <a:ext cx="3833813" cy="903684"/>
          </a:xfrm>
        </p:spPr>
        <p:txBody>
          <a:bodyPr/>
          <a:lstStyle/>
          <a:p>
            <a:r>
              <a:rPr lang="en-US"/>
              <a:t>Maximum distance error</a:t>
            </a:r>
          </a:p>
        </p:txBody>
      </p:sp>
      <p:sp>
        <p:nvSpPr>
          <p:cNvPr id="3" name="Text Placeholder 2">
            <a:extLst>
              <a:ext uri="{FF2B5EF4-FFF2-40B4-BE49-F238E27FC236}">
                <a16:creationId xmlns:a16="http://schemas.microsoft.com/office/drawing/2014/main" id="{2AC6FCA4-2657-2715-E4E5-81FFBD59E344}"/>
              </a:ext>
            </a:extLst>
          </p:cNvPr>
          <p:cNvSpPr>
            <a:spLocks noGrp="1"/>
          </p:cNvSpPr>
          <p:nvPr>
            <p:ph type="body" idx="1"/>
          </p:nvPr>
        </p:nvSpPr>
        <p:spPr>
          <a:xfrm>
            <a:off x="1021556" y="1345455"/>
            <a:ext cx="7215042" cy="3177074"/>
          </a:xfrm>
        </p:spPr>
        <p:txBody>
          <a:bodyPr vert="horz" lIns="68580" tIns="34290" rIns="68580" bIns="34290" rtlCol="0" anchor="t">
            <a:normAutofit/>
          </a:bodyPr>
          <a:lstStyle/>
          <a:p>
            <a:pPr marL="214313" indent="-214313" algn="just">
              <a:buFont typeface="Arial" panose="020B0604020202020204" pitchFamily="34" charset="0"/>
              <a:buChar char="•"/>
            </a:pPr>
            <a:r>
              <a:rPr lang="en-US" sz="1200" dirty="0"/>
              <a:t>AR is allowed a ±1.5cm error in distance between objects</a:t>
            </a:r>
          </a:p>
          <a:p>
            <a:pPr marL="214313" indent="-214313" algn="just">
              <a:buFont typeface="Arial" panose="020B0604020202020204" pitchFamily="34" charset="0"/>
              <a:buChar char="•"/>
            </a:pPr>
            <a:r>
              <a:rPr lang="en-US" sz="1200" dirty="0"/>
              <a:t>Reason: The Goal-Line Technology has an accuracy of </a:t>
            </a:r>
            <a:r>
              <a:rPr lang="en-US" sz="1200" dirty="0">
                <a:cs typeface="Times New Roman"/>
              </a:rPr>
              <a:t>±1.5 cm.</a:t>
            </a:r>
            <a:endParaRPr lang="en-US" sz="1200" dirty="0">
              <a:solidFill>
                <a:srgbClr val="000000"/>
              </a:solidFill>
              <a:latin typeface="Tenorite"/>
              <a:cs typeface="Times New Roman"/>
            </a:endParaRPr>
          </a:p>
        </p:txBody>
      </p:sp>
      <p:sp>
        <p:nvSpPr>
          <p:cNvPr id="6" name="Slide Number Placeholder 5">
            <a:extLst>
              <a:ext uri="{FF2B5EF4-FFF2-40B4-BE49-F238E27FC236}">
                <a16:creationId xmlns:a16="http://schemas.microsoft.com/office/drawing/2014/main" id="{909AF7FD-E6AE-99A9-D962-0DB561EB03D1}"/>
              </a:ext>
            </a:extLst>
          </p:cNvPr>
          <p:cNvSpPr>
            <a:spLocks noGrp="1"/>
          </p:cNvSpPr>
          <p:nvPr>
            <p:ph type="sldNum" sz="quarter" idx="12"/>
          </p:nvPr>
        </p:nvSpPr>
        <p:spPr>
          <a:xfrm>
            <a:off x="6457950" y="4767263"/>
            <a:ext cx="2057400" cy="273844"/>
          </a:xfrm>
        </p:spPr>
        <p:txBody>
          <a:bodyPr/>
          <a:lstStyle/>
          <a:p>
            <a:fld id="{A49DFD55-3C28-40EF-9E31-A92D2E4017FF}" type="slidenum">
              <a:rPr lang="en-US" smtClean="0"/>
              <a:pPr/>
              <a:t>16</a:t>
            </a:fld>
            <a:endParaRPr lang="en-US"/>
          </a:p>
        </p:txBody>
      </p:sp>
      <p:pic>
        <p:nvPicPr>
          <p:cNvPr id="7" name="Picture 6" descr="A red text on a black background&#10;&#10;Description automatically generated">
            <a:extLst>
              <a:ext uri="{FF2B5EF4-FFF2-40B4-BE49-F238E27FC236}">
                <a16:creationId xmlns:a16="http://schemas.microsoft.com/office/drawing/2014/main" id="{D67BDE8F-61C2-99E3-8F4A-B4106ACADD80}"/>
              </a:ext>
            </a:extLst>
          </p:cNvPr>
          <p:cNvPicPr>
            <a:picLocks noChangeAspect="1"/>
          </p:cNvPicPr>
          <p:nvPr/>
        </p:nvPicPr>
        <p:blipFill>
          <a:blip r:embed="rId3"/>
          <a:stretch>
            <a:fillRect/>
          </a:stretch>
        </p:blipFill>
        <p:spPr>
          <a:xfrm>
            <a:off x="7086600" y="4114800"/>
            <a:ext cx="2057400" cy="1028700"/>
          </a:xfrm>
          <a:prstGeom prst="rect">
            <a:avLst/>
          </a:prstGeom>
        </p:spPr>
      </p:pic>
    </p:spTree>
    <p:extLst>
      <p:ext uri="{BB962C8B-B14F-4D97-AF65-F5344CB8AC3E}">
        <p14:creationId xmlns:p14="http://schemas.microsoft.com/office/powerpoint/2010/main" val="4001848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0F8D0-3E45-6314-318F-22635C6F4A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352714-31BE-86A5-C98A-BB6C36AB4608}"/>
              </a:ext>
            </a:extLst>
          </p:cNvPr>
          <p:cNvSpPr>
            <a:spLocks noGrp="1"/>
          </p:cNvSpPr>
          <p:nvPr>
            <p:ph type="title"/>
          </p:nvPr>
        </p:nvSpPr>
        <p:spPr>
          <a:xfrm>
            <a:off x="1021556" y="197038"/>
            <a:ext cx="3833813" cy="903684"/>
          </a:xfrm>
        </p:spPr>
        <p:txBody>
          <a:bodyPr/>
          <a:lstStyle/>
          <a:p>
            <a:r>
              <a:rPr lang="en-US"/>
              <a:t>Operational time</a:t>
            </a:r>
          </a:p>
        </p:txBody>
      </p:sp>
      <p:sp>
        <p:nvSpPr>
          <p:cNvPr id="3" name="Text Placeholder 2">
            <a:extLst>
              <a:ext uri="{FF2B5EF4-FFF2-40B4-BE49-F238E27FC236}">
                <a16:creationId xmlns:a16="http://schemas.microsoft.com/office/drawing/2014/main" id="{2AC6FCA4-2657-2715-E4E5-81FFBD59E344}"/>
              </a:ext>
            </a:extLst>
          </p:cNvPr>
          <p:cNvSpPr>
            <a:spLocks noGrp="1"/>
          </p:cNvSpPr>
          <p:nvPr>
            <p:ph type="body" idx="1"/>
          </p:nvPr>
        </p:nvSpPr>
        <p:spPr>
          <a:xfrm>
            <a:off x="1021556" y="1345455"/>
            <a:ext cx="7215042" cy="3177074"/>
          </a:xfrm>
        </p:spPr>
        <p:txBody>
          <a:bodyPr vert="horz" lIns="68580" tIns="34290" rIns="68580" bIns="34290" rtlCol="0" anchor="t">
            <a:normAutofit/>
          </a:bodyPr>
          <a:lstStyle/>
          <a:p>
            <a:pPr marL="214313" indent="-214313" algn="just">
              <a:buFont typeface="Arial" panose="020B0604020202020204" pitchFamily="34" charset="0"/>
              <a:buChar char="•"/>
            </a:pPr>
            <a:r>
              <a:rPr lang="en-US" sz="1200" dirty="0"/>
              <a:t>AR must ensure operational time of 2 hours.</a:t>
            </a:r>
          </a:p>
          <a:p>
            <a:pPr marL="214313" indent="-214313" algn="just">
              <a:buFont typeface="Arial" panose="020B0604020202020204" pitchFamily="34" charset="0"/>
              <a:buChar char="•"/>
            </a:pPr>
            <a:r>
              <a:rPr lang="en-US" sz="1200" dirty="0"/>
              <a:t>Reason: The Goal-Line Technology has an operational</a:t>
            </a:r>
            <a:r>
              <a:rPr lang="en-US" sz="1200" dirty="0">
                <a:cs typeface="Times New Roman"/>
              </a:rPr>
              <a:t> time of 6 hours for a 1.5 hour game, which yields a safety factor of 4, incorporating the same here, we get 2 hours.</a:t>
            </a:r>
            <a:endParaRPr lang="en-US" sz="1200" dirty="0">
              <a:solidFill>
                <a:srgbClr val="000000"/>
              </a:solidFill>
              <a:latin typeface="Tenorite"/>
              <a:cs typeface="Times New Roman"/>
            </a:endParaRPr>
          </a:p>
        </p:txBody>
      </p:sp>
      <p:sp>
        <p:nvSpPr>
          <p:cNvPr id="6" name="Slide Number Placeholder 5">
            <a:extLst>
              <a:ext uri="{FF2B5EF4-FFF2-40B4-BE49-F238E27FC236}">
                <a16:creationId xmlns:a16="http://schemas.microsoft.com/office/drawing/2014/main" id="{909AF7FD-E6AE-99A9-D962-0DB561EB03D1}"/>
              </a:ext>
            </a:extLst>
          </p:cNvPr>
          <p:cNvSpPr>
            <a:spLocks noGrp="1"/>
          </p:cNvSpPr>
          <p:nvPr>
            <p:ph type="sldNum" sz="quarter" idx="12"/>
          </p:nvPr>
        </p:nvSpPr>
        <p:spPr>
          <a:xfrm>
            <a:off x="6457950" y="4767263"/>
            <a:ext cx="2057400" cy="273844"/>
          </a:xfrm>
        </p:spPr>
        <p:txBody>
          <a:bodyPr/>
          <a:lstStyle/>
          <a:p>
            <a:fld id="{A49DFD55-3C28-40EF-9E31-A92D2E4017FF}" type="slidenum">
              <a:rPr lang="en-US" smtClean="0"/>
              <a:pPr/>
              <a:t>17</a:t>
            </a:fld>
            <a:endParaRPr lang="en-US"/>
          </a:p>
        </p:txBody>
      </p:sp>
      <p:pic>
        <p:nvPicPr>
          <p:cNvPr id="7" name="Picture 6" descr="A red text on a black background&#10;&#10;Description automatically generated">
            <a:extLst>
              <a:ext uri="{FF2B5EF4-FFF2-40B4-BE49-F238E27FC236}">
                <a16:creationId xmlns:a16="http://schemas.microsoft.com/office/drawing/2014/main" id="{D67BDE8F-61C2-99E3-8F4A-B4106ACADD80}"/>
              </a:ext>
            </a:extLst>
          </p:cNvPr>
          <p:cNvPicPr>
            <a:picLocks noChangeAspect="1"/>
          </p:cNvPicPr>
          <p:nvPr/>
        </p:nvPicPr>
        <p:blipFill>
          <a:blip r:embed="rId3"/>
          <a:stretch>
            <a:fillRect/>
          </a:stretch>
        </p:blipFill>
        <p:spPr>
          <a:xfrm>
            <a:off x="7086600" y="4114800"/>
            <a:ext cx="2057400" cy="1028700"/>
          </a:xfrm>
          <a:prstGeom prst="rect">
            <a:avLst/>
          </a:prstGeom>
        </p:spPr>
      </p:pic>
    </p:spTree>
    <p:extLst>
      <p:ext uri="{BB962C8B-B14F-4D97-AF65-F5344CB8AC3E}">
        <p14:creationId xmlns:p14="http://schemas.microsoft.com/office/powerpoint/2010/main" val="3138467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CED39-D611-6A0A-C77B-D49552D477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B878B1-551E-D46D-032C-7F652303F971}"/>
              </a:ext>
            </a:extLst>
          </p:cNvPr>
          <p:cNvSpPr>
            <a:spLocks noGrp="1"/>
          </p:cNvSpPr>
          <p:nvPr>
            <p:ph type="title"/>
          </p:nvPr>
        </p:nvSpPr>
        <p:spPr>
          <a:xfrm>
            <a:off x="1021556" y="197038"/>
            <a:ext cx="3833813" cy="903684"/>
          </a:xfrm>
        </p:spPr>
        <p:txBody>
          <a:bodyPr/>
          <a:lstStyle/>
          <a:p>
            <a:r>
              <a:rPr lang="en-US"/>
              <a:t>Change in game state</a:t>
            </a:r>
          </a:p>
        </p:txBody>
      </p:sp>
      <p:sp>
        <p:nvSpPr>
          <p:cNvPr id="3" name="Text Placeholder 2">
            <a:extLst>
              <a:ext uri="{FF2B5EF4-FFF2-40B4-BE49-F238E27FC236}">
                <a16:creationId xmlns:a16="http://schemas.microsoft.com/office/drawing/2014/main" id="{007F9EEC-E611-8C4B-A52A-0A028A61C506}"/>
              </a:ext>
            </a:extLst>
          </p:cNvPr>
          <p:cNvSpPr>
            <a:spLocks noGrp="1"/>
          </p:cNvSpPr>
          <p:nvPr>
            <p:ph type="body" idx="1"/>
          </p:nvPr>
        </p:nvSpPr>
        <p:spPr>
          <a:xfrm>
            <a:off x="1021556" y="1345455"/>
            <a:ext cx="7215042" cy="3177074"/>
          </a:xfrm>
        </p:spPr>
        <p:txBody>
          <a:bodyPr>
            <a:normAutofit/>
          </a:bodyPr>
          <a:lstStyle/>
          <a:p>
            <a:pPr marL="214313" indent="-214313" algn="just">
              <a:buFont typeface="Arial" panose="020B0604020202020204" pitchFamily="34" charset="0"/>
              <a:buChar char="•"/>
            </a:pPr>
            <a:r>
              <a:rPr lang="en-US" sz="1200"/>
              <a:t>The latency of the signal which reflects the change in game state to the AR should be 150ms maximum.</a:t>
            </a:r>
          </a:p>
          <a:p>
            <a:pPr marL="214313" indent="-214313" algn="just">
              <a:buFont typeface="Arial" panose="020B0604020202020204" pitchFamily="34" charset="0"/>
              <a:buChar char="•"/>
            </a:pPr>
            <a:r>
              <a:rPr lang="en-US" sz="1200"/>
              <a:t>Explanation: Suppose that the referee stops the game using the interface provided by </a:t>
            </a:r>
            <a:r>
              <a:rPr lang="en-US" sz="1200" err="1"/>
              <a:t>RefBox</a:t>
            </a:r>
            <a:r>
              <a:rPr lang="en-US" sz="1200"/>
              <a:t>. The signal should reach the AR within 150ms.</a:t>
            </a:r>
          </a:p>
          <a:p>
            <a:pPr marL="214313" indent="-214313" algn="just">
              <a:buFont typeface="Arial" panose="020B0604020202020204" pitchFamily="34" charset="0"/>
              <a:buChar char="•"/>
            </a:pPr>
            <a:r>
              <a:rPr lang="en-US" sz="1200"/>
              <a:t>To reduce the false detection of the decision, if the ball is already out of play.</a:t>
            </a:r>
          </a:p>
          <a:p>
            <a:pPr marL="214313" indent="-214313" algn="just">
              <a:buFont typeface="Arial" panose="020B0604020202020204" pitchFamily="34" charset="0"/>
              <a:buChar char="•"/>
            </a:pPr>
            <a:endParaRPr lang="en-US" sz="1200"/>
          </a:p>
        </p:txBody>
      </p:sp>
      <p:sp>
        <p:nvSpPr>
          <p:cNvPr id="5" name="Footer Placeholder 4">
            <a:extLst>
              <a:ext uri="{FF2B5EF4-FFF2-40B4-BE49-F238E27FC236}">
                <a16:creationId xmlns:a16="http://schemas.microsoft.com/office/drawing/2014/main" id="{E3E884CE-CDFD-C1CF-AE11-A529F61A5CB9}"/>
              </a:ext>
            </a:extLst>
          </p:cNvPr>
          <p:cNvSpPr>
            <a:spLocks noGrp="1"/>
          </p:cNvSpPr>
          <p:nvPr>
            <p:ph type="ftr" sz="quarter" idx="11"/>
          </p:nvPr>
        </p:nvSpPr>
        <p:spPr>
          <a:xfrm>
            <a:off x="1847850" y="4767263"/>
            <a:ext cx="2609850" cy="273844"/>
          </a:xfrm>
        </p:spPr>
        <p:txBody>
          <a:bodyPr/>
          <a:lstStyle/>
          <a:p>
            <a:r>
              <a:rPr lang="en-US"/>
              <a:t>PRESENTATION TITLE</a:t>
            </a:r>
          </a:p>
        </p:txBody>
      </p:sp>
      <p:sp>
        <p:nvSpPr>
          <p:cNvPr id="6" name="Slide Number Placeholder 5">
            <a:extLst>
              <a:ext uri="{FF2B5EF4-FFF2-40B4-BE49-F238E27FC236}">
                <a16:creationId xmlns:a16="http://schemas.microsoft.com/office/drawing/2014/main" id="{FC807615-5E7C-D176-33F3-61029137D082}"/>
              </a:ext>
            </a:extLst>
          </p:cNvPr>
          <p:cNvSpPr>
            <a:spLocks noGrp="1"/>
          </p:cNvSpPr>
          <p:nvPr>
            <p:ph type="sldNum" sz="quarter" idx="12"/>
          </p:nvPr>
        </p:nvSpPr>
        <p:spPr>
          <a:xfrm>
            <a:off x="6457950" y="4767263"/>
            <a:ext cx="2057400" cy="273844"/>
          </a:xfrm>
        </p:spPr>
        <p:txBody>
          <a:bodyPr/>
          <a:lstStyle/>
          <a:p>
            <a:fld id="{A49DFD55-3C28-40EF-9E31-A92D2E4017FF}" type="slidenum">
              <a:rPr lang="en-US" smtClean="0"/>
              <a:pPr/>
              <a:t>18</a:t>
            </a:fld>
            <a:endParaRPr lang="en-US"/>
          </a:p>
        </p:txBody>
      </p:sp>
      <p:pic>
        <p:nvPicPr>
          <p:cNvPr id="7" name="Picture 6" descr="A red text on a black background&#10;&#10;Description automatically generated">
            <a:extLst>
              <a:ext uri="{FF2B5EF4-FFF2-40B4-BE49-F238E27FC236}">
                <a16:creationId xmlns:a16="http://schemas.microsoft.com/office/drawing/2014/main" id="{743DFED8-50A5-F198-3984-1F686B96551E}"/>
              </a:ext>
            </a:extLst>
          </p:cNvPr>
          <p:cNvPicPr>
            <a:picLocks noChangeAspect="1"/>
          </p:cNvPicPr>
          <p:nvPr/>
        </p:nvPicPr>
        <p:blipFill>
          <a:blip r:embed="rId3"/>
          <a:stretch>
            <a:fillRect/>
          </a:stretch>
        </p:blipFill>
        <p:spPr>
          <a:xfrm>
            <a:off x="7086600" y="4114800"/>
            <a:ext cx="2057400" cy="1028700"/>
          </a:xfrm>
          <a:prstGeom prst="rect">
            <a:avLst/>
          </a:prstGeom>
        </p:spPr>
      </p:pic>
    </p:spTree>
    <p:extLst>
      <p:ext uri="{BB962C8B-B14F-4D97-AF65-F5344CB8AC3E}">
        <p14:creationId xmlns:p14="http://schemas.microsoft.com/office/powerpoint/2010/main" val="3537095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62001-1F3C-F827-9C2D-70F3F07F5F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50970E-19E2-1D86-6400-4B6FED4E1F1E}"/>
              </a:ext>
            </a:extLst>
          </p:cNvPr>
          <p:cNvSpPr>
            <a:spLocks noGrp="1"/>
          </p:cNvSpPr>
          <p:nvPr>
            <p:ph type="title"/>
          </p:nvPr>
        </p:nvSpPr>
        <p:spPr>
          <a:xfrm>
            <a:off x="1021556" y="197038"/>
            <a:ext cx="4373404" cy="903684"/>
          </a:xfrm>
        </p:spPr>
        <p:txBody>
          <a:bodyPr/>
          <a:lstStyle/>
          <a:p>
            <a:r>
              <a:rPr lang="en-US"/>
              <a:t>Communication to Medium</a:t>
            </a:r>
          </a:p>
        </p:txBody>
      </p:sp>
      <p:sp>
        <p:nvSpPr>
          <p:cNvPr id="3" name="Text Placeholder 2">
            <a:extLst>
              <a:ext uri="{FF2B5EF4-FFF2-40B4-BE49-F238E27FC236}">
                <a16:creationId xmlns:a16="http://schemas.microsoft.com/office/drawing/2014/main" id="{10269A50-F075-8356-3A54-5ED4A5FAE3A0}"/>
              </a:ext>
            </a:extLst>
          </p:cNvPr>
          <p:cNvSpPr>
            <a:spLocks noGrp="1"/>
          </p:cNvSpPr>
          <p:nvPr>
            <p:ph type="body" idx="1"/>
          </p:nvPr>
        </p:nvSpPr>
        <p:spPr>
          <a:xfrm>
            <a:off x="1021556" y="1345455"/>
            <a:ext cx="7215042" cy="3177074"/>
          </a:xfrm>
        </p:spPr>
        <p:txBody>
          <a:bodyPr>
            <a:normAutofit/>
          </a:bodyPr>
          <a:lstStyle/>
          <a:p>
            <a:pPr marL="214313" indent="-214313" algn="just">
              <a:buFont typeface="Arial" panose="020B0604020202020204" pitchFamily="34" charset="0"/>
              <a:buChar char="•"/>
            </a:pPr>
            <a:r>
              <a:rPr lang="en-US" sz="1200"/>
              <a:t>AR can communicate the decision it made to the medium in 250ms.</a:t>
            </a:r>
          </a:p>
          <a:p>
            <a:pPr marL="214313" indent="-214313" algn="just">
              <a:buFont typeface="Arial" panose="020B0604020202020204" pitchFamily="34" charset="0"/>
              <a:buChar char="•"/>
            </a:pPr>
            <a:r>
              <a:rPr lang="en-US" sz="1200"/>
              <a:t>Reason: This is the human reaction time to a visual stimulus.</a:t>
            </a:r>
          </a:p>
          <a:p>
            <a:pPr algn="just"/>
            <a:endParaRPr lang="en-US" sz="1200"/>
          </a:p>
        </p:txBody>
      </p:sp>
      <p:sp>
        <p:nvSpPr>
          <p:cNvPr id="5" name="Footer Placeholder 4">
            <a:extLst>
              <a:ext uri="{FF2B5EF4-FFF2-40B4-BE49-F238E27FC236}">
                <a16:creationId xmlns:a16="http://schemas.microsoft.com/office/drawing/2014/main" id="{3A56FCDC-D3FF-CA8E-254B-9DCB862ABBE8}"/>
              </a:ext>
            </a:extLst>
          </p:cNvPr>
          <p:cNvSpPr>
            <a:spLocks noGrp="1"/>
          </p:cNvSpPr>
          <p:nvPr>
            <p:ph type="ftr" sz="quarter" idx="11"/>
          </p:nvPr>
        </p:nvSpPr>
        <p:spPr>
          <a:xfrm>
            <a:off x="1847850" y="4767263"/>
            <a:ext cx="2609850" cy="273844"/>
          </a:xfrm>
        </p:spPr>
        <p:txBody>
          <a:bodyPr/>
          <a:lstStyle/>
          <a:p>
            <a:r>
              <a:rPr lang="en-US"/>
              <a:t>PRESENTATION TITLE</a:t>
            </a:r>
          </a:p>
        </p:txBody>
      </p:sp>
      <p:sp>
        <p:nvSpPr>
          <p:cNvPr id="6" name="Slide Number Placeholder 5">
            <a:extLst>
              <a:ext uri="{FF2B5EF4-FFF2-40B4-BE49-F238E27FC236}">
                <a16:creationId xmlns:a16="http://schemas.microsoft.com/office/drawing/2014/main" id="{07D4DC79-58E1-D40E-2A8F-560A4AA2DE7D}"/>
              </a:ext>
            </a:extLst>
          </p:cNvPr>
          <p:cNvSpPr>
            <a:spLocks noGrp="1"/>
          </p:cNvSpPr>
          <p:nvPr>
            <p:ph type="sldNum" sz="quarter" idx="12"/>
          </p:nvPr>
        </p:nvSpPr>
        <p:spPr>
          <a:xfrm>
            <a:off x="6457950" y="4767263"/>
            <a:ext cx="2057400" cy="273844"/>
          </a:xfrm>
        </p:spPr>
        <p:txBody>
          <a:bodyPr/>
          <a:lstStyle/>
          <a:p>
            <a:fld id="{A49DFD55-3C28-40EF-9E31-A92D2E4017FF}" type="slidenum">
              <a:rPr lang="en-US" smtClean="0"/>
              <a:pPr/>
              <a:t>19</a:t>
            </a:fld>
            <a:endParaRPr lang="en-US"/>
          </a:p>
        </p:txBody>
      </p:sp>
      <p:pic>
        <p:nvPicPr>
          <p:cNvPr id="4" name="Picture 3" descr="A red text on a black background&#10;&#10;Description automatically generated">
            <a:extLst>
              <a:ext uri="{FF2B5EF4-FFF2-40B4-BE49-F238E27FC236}">
                <a16:creationId xmlns:a16="http://schemas.microsoft.com/office/drawing/2014/main" id="{81049863-6704-1589-3225-9D0B5F677404}"/>
              </a:ext>
            </a:extLst>
          </p:cNvPr>
          <p:cNvPicPr>
            <a:picLocks noChangeAspect="1"/>
          </p:cNvPicPr>
          <p:nvPr/>
        </p:nvPicPr>
        <p:blipFill>
          <a:blip r:embed="rId3"/>
          <a:stretch>
            <a:fillRect/>
          </a:stretch>
        </p:blipFill>
        <p:spPr>
          <a:xfrm>
            <a:off x="7086600" y="4114800"/>
            <a:ext cx="2057400" cy="1028700"/>
          </a:xfrm>
          <a:prstGeom prst="rect">
            <a:avLst/>
          </a:prstGeom>
        </p:spPr>
      </p:pic>
    </p:spTree>
    <p:extLst>
      <p:ext uri="{BB962C8B-B14F-4D97-AF65-F5344CB8AC3E}">
        <p14:creationId xmlns:p14="http://schemas.microsoft.com/office/powerpoint/2010/main" val="779533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E75C94-C4DC-5AF5-1095-2D5CF0FD9F74}"/>
              </a:ext>
            </a:extLst>
          </p:cNvPr>
          <p:cNvSpPr>
            <a:spLocks noGrp="1"/>
          </p:cNvSpPr>
          <p:nvPr>
            <p:ph idx="1"/>
          </p:nvPr>
        </p:nvSpPr>
        <p:spPr>
          <a:xfrm>
            <a:off x="758825" y="1844799"/>
            <a:ext cx="3622106" cy="2078311"/>
          </a:xfrm>
        </p:spPr>
        <p:txBody>
          <a:bodyPr/>
          <a:lstStyle/>
          <a:p>
            <a:pPr marL="285750" lvl="1" indent="-285750">
              <a:buFont typeface="Arial" panose="020B0604020202020204" pitchFamily="34" charset="0"/>
              <a:buChar char="•"/>
            </a:pPr>
            <a:r>
              <a:rPr lang="en-US" sz="1800" dirty="0"/>
              <a:t>Planning</a:t>
            </a:r>
          </a:p>
          <a:p>
            <a:pPr marL="285750" lvl="1" indent="-285750">
              <a:buFont typeface="Arial" panose="020B0604020202020204" pitchFamily="34" charset="0"/>
              <a:buChar char="•"/>
            </a:pPr>
            <a:r>
              <a:rPr lang="en-US" sz="1800" dirty="0"/>
              <a:t>Risks</a:t>
            </a:r>
          </a:p>
          <a:p>
            <a:pPr marL="285750" lvl="1" indent="-285750">
              <a:buFont typeface="Arial" panose="020B0604020202020204" pitchFamily="34" charset="0"/>
              <a:buChar char="•"/>
            </a:pPr>
            <a:r>
              <a:rPr lang="en-US" sz="1800" dirty="0"/>
              <a:t>Validation</a:t>
            </a:r>
          </a:p>
          <a:p>
            <a:pPr marL="285750" lvl="1" indent="-285750">
              <a:buFont typeface="Arial" panose="020B0604020202020204" pitchFamily="34" charset="0"/>
              <a:buChar char="•"/>
            </a:pPr>
            <a:r>
              <a:rPr lang="en-US" sz="1800" dirty="0"/>
              <a:t>Sensor system</a:t>
            </a:r>
          </a:p>
          <a:p>
            <a:pPr marL="285750" lvl="1" indent="-285750">
              <a:buFont typeface="Arial" panose="020B0604020202020204" pitchFamily="34" charset="0"/>
              <a:buChar char="•"/>
            </a:pPr>
            <a:r>
              <a:rPr lang="en-US" sz="1800" dirty="0"/>
              <a:t>Ball out of play</a:t>
            </a:r>
          </a:p>
          <a:p>
            <a:pPr marL="285750" lvl="1" indent="-285750">
              <a:buFont typeface="Arial" panose="020B0604020202020204" pitchFamily="34" charset="0"/>
              <a:buChar char="•"/>
            </a:pPr>
            <a:r>
              <a:rPr lang="en-US" sz="1800" dirty="0"/>
              <a:t>Last touch</a:t>
            </a:r>
          </a:p>
          <a:p>
            <a:pPr marL="285750" lvl="1" indent="-285750">
              <a:buFont typeface="Arial" panose="020B0604020202020204" pitchFamily="34" charset="0"/>
              <a:buChar char="•"/>
            </a:pPr>
            <a:r>
              <a:rPr lang="en-US" sz="1800" dirty="0"/>
              <a:t>Summary					</a:t>
            </a:r>
          </a:p>
          <a:p>
            <a:pPr marL="285750" lvl="1" indent="-285750">
              <a:buFont typeface="Arial" panose="020B0604020202020204" pitchFamily="34" charset="0"/>
              <a:buChar char="•"/>
            </a:pPr>
            <a:endParaRPr lang="en-US" sz="1800" dirty="0"/>
          </a:p>
          <a:p>
            <a:pPr marL="466725" lvl="2" indent="-285750"/>
            <a:endParaRPr lang="en-US" b="1" dirty="0"/>
          </a:p>
          <a:p>
            <a:pPr marL="342900" lvl="1" indent="-342900"/>
            <a:endParaRPr lang="en-NL" dirty="0"/>
          </a:p>
        </p:txBody>
      </p:sp>
      <p:sp>
        <p:nvSpPr>
          <p:cNvPr id="4" name="Footer Placeholder 3">
            <a:extLst>
              <a:ext uri="{FF2B5EF4-FFF2-40B4-BE49-F238E27FC236}">
                <a16:creationId xmlns:a16="http://schemas.microsoft.com/office/drawing/2014/main" id="{2BB37474-CBB6-1AC0-F5C0-2F83DD1E09DF}"/>
              </a:ext>
            </a:extLst>
          </p:cNvPr>
          <p:cNvSpPr>
            <a:spLocks noGrp="1"/>
          </p:cNvSpPr>
          <p:nvPr>
            <p:ph type="ftr" sz="quarter" idx="11"/>
          </p:nvPr>
        </p:nvSpPr>
        <p:spPr/>
        <p:txBody>
          <a:bodyPr/>
          <a:lstStyle/>
          <a:p>
            <a:r>
              <a:rPr lang="en-US"/>
              <a:t>Meeting MSD project - AutoRef</a:t>
            </a:r>
            <a:endParaRPr lang="en-GB" dirty="0"/>
          </a:p>
        </p:txBody>
      </p:sp>
      <p:sp>
        <p:nvSpPr>
          <p:cNvPr id="5" name="Slide Number Placeholder 4">
            <a:extLst>
              <a:ext uri="{FF2B5EF4-FFF2-40B4-BE49-F238E27FC236}">
                <a16:creationId xmlns:a16="http://schemas.microsoft.com/office/drawing/2014/main" id="{B434D7FC-83A1-B3FC-C592-13543B840050}"/>
              </a:ext>
            </a:extLst>
          </p:cNvPr>
          <p:cNvSpPr>
            <a:spLocks noGrp="1"/>
          </p:cNvSpPr>
          <p:nvPr>
            <p:ph type="sldNum" sz="quarter" idx="12"/>
          </p:nvPr>
        </p:nvSpPr>
        <p:spPr/>
        <p:txBody>
          <a:bodyPr/>
          <a:lstStyle/>
          <a:p>
            <a:fld id="{C194BDB0-F4EA-4DD6-8281-CCE2440D0CE0}" type="slidenum">
              <a:rPr lang="en-GB" smtClean="0"/>
              <a:t>2</a:t>
            </a:fld>
            <a:endParaRPr lang="en-GB" dirty="0"/>
          </a:p>
        </p:txBody>
      </p:sp>
      <p:sp>
        <p:nvSpPr>
          <p:cNvPr id="6" name="Rectangle 5">
            <a:extLst>
              <a:ext uri="{FF2B5EF4-FFF2-40B4-BE49-F238E27FC236}">
                <a16:creationId xmlns:a16="http://schemas.microsoft.com/office/drawing/2014/main" id="{E0BF706E-ACB3-94A7-205D-85D5B32E2546}"/>
              </a:ext>
            </a:extLst>
          </p:cNvPr>
          <p:cNvSpPr/>
          <p:nvPr/>
        </p:nvSpPr>
        <p:spPr>
          <a:xfrm>
            <a:off x="0" y="218723"/>
            <a:ext cx="9144000" cy="477095"/>
          </a:xfrm>
          <a:prstGeom prst="rect">
            <a:avLst/>
          </a:prstGeom>
          <a:solidFill>
            <a:srgbClr val="C81919"/>
          </a:solidFill>
          <a:ln>
            <a:solidFill>
              <a:srgbClr val="C8191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7" name="Titel 1">
            <a:extLst>
              <a:ext uri="{FF2B5EF4-FFF2-40B4-BE49-F238E27FC236}">
                <a16:creationId xmlns:a16="http://schemas.microsoft.com/office/drawing/2014/main" id="{929F8BA8-335C-C9DE-A014-671A6AF7673E}"/>
              </a:ext>
            </a:extLst>
          </p:cNvPr>
          <p:cNvSpPr>
            <a:spLocks noGrp="1"/>
          </p:cNvSpPr>
          <p:nvPr>
            <p:ph type="title"/>
          </p:nvPr>
        </p:nvSpPr>
        <p:spPr>
          <a:xfrm>
            <a:off x="0" y="289393"/>
            <a:ext cx="9144000" cy="431768"/>
          </a:xfrm>
        </p:spPr>
        <p:txBody>
          <a:bodyPr/>
          <a:lstStyle/>
          <a:p>
            <a:pPr algn="ctr"/>
            <a:r>
              <a:rPr lang="en-GB" dirty="0">
                <a:solidFill>
                  <a:schemeClr val="bg1"/>
                </a:solidFill>
              </a:rPr>
              <a:t>Agenda</a:t>
            </a:r>
          </a:p>
        </p:txBody>
      </p:sp>
      <p:sp>
        <p:nvSpPr>
          <p:cNvPr id="2" name="Content Placeholder 2">
            <a:extLst>
              <a:ext uri="{FF2B5EF4-FFF2-40B4-BE49-F238E27FC236}">
                <a16:creationId xmlns:a16="http://schemas.microsoft.com/office/drawing/2014/main" id="{DBB5063A-8EFE-84C5-4039-CA53A6944EE3}"/>
              </a:ext>
            </a:extLst>
          </p:cNvPr>
          <p:cNvSpPr txBox="1">
            <a:spLocks/>
          </p:cNvSpPr>
          <p:nvPr/>
        </p:nvSpPr>
        <p:spPr>
          <a:xfrm>
            <a:off x="4572000" y="1844798"/>
            <a:ext cx="3230614" cy="2010569"/>
          </a:xfrm>
          <a:prstGeom prst="rect">
            <a:avLst/>
          </a:prstGeom>
        </p:spPr>
        <p:txBody>
          <a:bodyPr vert="horz" lIns="0" tIns="0" rIns="0" bIns="0" rtlCol="0">
            <a:noAutofit/>
          </a:bodyPr>
          <a:lstStyle>
            <a:lvl1pPr marL="0" indent="0" algn="l" defTabSz="685800" rtl="0" eaLnBrk="1" latinLnBrk="0" hangingPunct="1">
              <a:lnSpc>
                <a:spcPct val="100000"/>
              </a:lnSpc>
              <a:spcBef>
                <a:spcPts val="0"/>
              </a:spcBef>
              <a:buFont typeface="Arial" panose="020B0604020202020204" pitchFamily="34" charset="0"/>
              <a:buNone/>
              <a:defRPr sz="1950" kern="1200" baseline="0">
                <a:solidFill>
                  <a:schemeClr val="tx1"/>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2pPr>
            <a:lvl3pPr marL="180975"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3pPr>
            <a:lvl4pPr marL="360000"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4pPr>
            <a:lvl5pPr marL="539750" indent="-177800"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sz="1800" dirty="0"/>
              <a:t>14:00 – 14:05</a:t>
            </a:r>
          </a:p>
          <a:p>
            <a:pPr lvl="1"/>
            <a:r>
              <a:rPr lang="en-US" sz="1800" dirty="0"/>
              <a:t>14:05 – 14:10</a:t>
            </a:r>
          </a:p>
          <a:p>
            <a:pPr lvl="1"/>
            <a:r>
              <a:rPr lang="en-US" sz="1800" dirty="0"/>
              <a:t>14:10 – 14:20</a:t>
            </a:r>
          </a:p>
          <a:p>
            <a:pPr lvl="1"/>
            <a:r>
              <a:rPr lang="en-US" sz="1800" dirty="0"/>
              <a:t>14:20 – 14:30</a:t>
            </a:r>
          </a:p>
          <a:p>
            <a:pPr lvl="1"/>
            <a:r>
              <a:rPr lang="en-US" sz="1800" dirty="0"/>
              <a:t>14:30 – 14:40</a:t>
            </a:r>
          </a:p>
          <a:p>
            <a:pPr lvl="1"/>
            <a:r>
              <a:rPr lang="en-US" sz="1800" dirty="0"/>
              <a:t>14:45 – 14:55</a:t>
            </a:r>
          </a:p>
          <a:p>
            <a:pPr lvl="1"/>
            <a:r>
              <a:rPr lang="en-US" sz="1800" dirty="0"/>
              <a:t>14:55 – 15:00 </a:t>
            </a:r>
          </a:p>
          <a:p>
            <a:pPr marL="466725" lvl="2" indent="-285750"/>
            <a:endParaRPr lang="en-US" b="1" dirty="0"/>
          </a:p>
          <a:p>
            <a:pPr marL="342900" lvl="1" indent="-342900"/>
            <a:endParaRPr lang="en-NL" dirty="0"/>
          </a:p>
        </p:txBody>
      </p:sp>
      <p:sp>
        <p:nvSpPr>
          <p:cNvPr id="8" name="TextBox 7">
            <a:extLst>
              <a:ext uri="{FF2B5EF4-FFF2-40B4-BE49-F238E27FC236}">
                <a16:creationId xmlns:a16="http://schemas.microsoft.com/office/drawing/2014/main" id="{C3F6E7E0-8EB4-10CC-0A14-AF591FDD10D3}"/>
              </a:ext>
            </a:extLst>
          </p:cNvPr>
          <p:cNvSpPr txBox="1"/>
          <p:nvPr/>
        </p:nvSpPr>
        <p:spPr>
          <a:xfrm>
            <a:off x="758825" y="1052147"/>
            <a:ext cx="8053295" cy="461665"/>
          </a:xfrm>
          <a:prstGeom prst="rect">
            <a:avLst/>
          </a:prstGeom>
          <a:noFill/>
        </p:spPr>
        <p:txBody>
          <a:bodyPr wrap="square" rtlCol="0">
            <a:spAutoFit/>
          </a:bodyPr>
          <a:lstStyle/>
          <a:p>
            <a:r>
              <a:rPr lang="en-US" sz="2400" b="1" dirty="0">
                <a:latin typeface="+mj-lt"/>
              </a:rPr>
              <a:t>Goal: update on progress.</a:t>
            </a:r>
            <a:endParaRPr lang="en-NL" sz="2400" b="1" dirty="0">
              <a:latin typeface="+mj-lt"/>
            </a:endParaRPr>
          </a:p>
        </p:txBody>
      </p:sp>
    </p:spTree>
    <p:extLst>
      <p:ext uri="{BB962C8B-B14F-4D97-AF65-F5344CB8AC3E}">
        <p14:creationId xmlns:p14="http://schemas.microsoft.com/office/powerpoint/2010/main" val="4145226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9540B-8B18-27C9-5620-CB7E39BE7F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89C855-C9C9-F521-522C-E1A9827EB87F}"/>
              </a:ext>
            </a:extLst>
          </p:cNvPr>
          <p:cNvSpPr>
            <a:spLocks noGrp="1"/>
          </p:cNvSpPr>
          <p:nvPr>
            <p:ph type="title"/>
          </p:nvPr>
        </p:nvSpPr>
        <p:spPr>
          <a:xfrm>
            <a:off x="1021556" y="197038"/>
            <a:ext cx="3833813" cy="903684"/>
          </a:xfrm>
        </p:spPr>
        <p:txBody>
          <a:bodyPr/>
          <a:lstStyle/>
          <a:p>
            <a:r>
              <a:rPr lang="en-US"/>
              <a:t>Live data streaming</a:t>
            </a:r>
          </a:p>
        </p:txBody>
      </p:sp>
      <p:sp>
        <p:nvSpPr>
          <p:cNvPr id="3" name="Text Placeholder 2">
            <a:extLst>
              <a:ext uri="{FF2B5EF4-FFF2-40B4-BE49-F238E27FC236}">
                <a16:creationId xmlns:a16="http://schemas.microsoft.com/office/drawing/2014/main" id="{CC68B010-EA33-1B10-626B-F3D19647070C}"/>
              </a:ext>
            </a:extLst>
          </p:cNvPr>
          <p:cNvSpPr>
            <a:spLocks noGrp="1"/>
          </p:cNvSpPr>
          <p:nvPr>
            <p:ph type="body" idx="1"/>
          </p:nvPr>
        </p:nvSpPr>
        <p:spPr>
          <a:xfrm>
            <a:off x="1021556" y="1345455"/>
            <a:ext cx="7215042" cy="3177074"/>
          </a:xfrm>
        </p:spPr>
        <p:txBody>
          <a:bodyPr>
            <a:normAutofit/>
          </a:bodyPr>
          <a:lstStyle/>
          <a:p>
            <a:pPr marL="214313" indent="-214313" algn="just">
              <a:buFont typeface="Arial" panose="020B0604020202020204" pitchFamily="34" charset="0"/>
              <a:buChar char="•"/>
            </a:pPr>
            <a:r>
              <a:rPr lang="en-US" sz="1200"/>
              <a:t>AR should receive inputs from the playing field with a minimum frequency of 20 frames per second. (20 Hz)</a:t>
            </a:r>
          </a:p>
          <a:p>
            <a:pPr marL="214313" indent="-214313" algn="just">
              <a:buFont typeface="Arial" panose="020B0604020202020204" pitchFamily="34" charset="0"/>
              <a:buChar char="•"/>
            </a:pPr>
            <a:r>
              <a:rPr lang="en-US" sz="1200"/>
              <a:t>Reason: The number is taken from the previous year’s document.</a:t>
            </a:r>
          </a:p>
        </p:txBody>
      </p:sp>
      <p:sp>
        <p:nvSpPr>
          <p:cNvPr id="5" name="Footer Placeholder 4">
            <a:extLst>
              <a:ext uri="{FF2B5EF4-FFF2-40B4-BE49-F238E27FC236}">
                <a16:creationId xmlns:a16="http://schemas.microsoft.com/office/drawing/2014/main" id="{7C6E7C67-AE6B-6F31-3272-E814B3694719}"/>
              </a:ext>
            </a:extLst>
          </p:cNvPr>
          <p:cNvSpPr>
            <a:spLocks noGrp="1"/>
          </p:cNvSpPr>
          <p:nvPr>
            <p:ph type="ftr" sz="quarter" idx="11"/>
          </p:nvPr>
        </p:nvSpPr>
        <p:spPr>
          <a:xfrm>
            <a:off x="1847850" y="4767263"/>
            <a:ext cx="2609850" cy="273844"/>
          </a:xfrm>
        </p:spPr>
        <p:txBody>
          <a:bodyPr/>
          <a:lstStyle/>
          <a:p>
            <a:r>
              <a:rPr lang="en-US"/>
              <a:t>PRESENTATION TITLE</a:t>
            </a:r>
          </a:p>
        </p:txBody>
      </p:sp>
      <p:sp>
        <p:nvSpPr>
          <p:cNvPr id="6" name="Slide Number Placeholder 5">
            <a:extLst>
              <a:ext uri="{FF2B5EF4-FFF2-40B4-BE49-F238E27FC236}">
                <a16:creationId xmlns:a16="http://schemas.microsoft.com/office/drawing/2014/main" id="{074FD96C-B6D6-5563-24E4-0E697D8FD16E}"/>
              </a:ext>
            </a:extLst>
          </p:cNvPr>
          <p:cNvSpPr>
            <a:spLocks noGrp="1"/>
          </p:cNvSpPr>
          <p:nvPr>
            <p:ph type="sldNum" sz="quarter" idx="12"/>
          </p:nvPr>
        </p:nvSpPr>
        <p:spPr>
          <a:xfrm>
            <a:off x="6457950" y="4767263"/>
            <a:ext cx="2057400" cy="273844"/>
          </a:xfrm>
        </p:spPr>
        <p:txBody>
          <a:bodyPr/>
          <a:lstStyle/>
          <a:p>
            <a:fld id="{A49DFD55-3C28-40EF-9E31-A92D2E4017FF}" type="slidenum">
              <a:rPr lang="en-US" smtClean="0"/>
              <a:pPr/>
              <a:t>20</a:t>
            </a:fld>
            <a:endParaRPr lang="en-US"/>
          </a:p>
        </p:txBody>
      </p:sp>
      <p:pic>
        <p:nvPicPr>
          <p:cNvPr id="4" name="Picture 3" descr="A red text on a black background&#10;&#10;Description automatically generated">
            <a:extLst>
              <a:ext uri="{FF2B5EF4-FFF2-40B4-BE49-F238E27FC236}">
                <a16:creationId xmlns:a16="http://schemas.microsoft.com/office/drawing/2014/main" id="{DACED399-5E6D-6525-7194-94E4F6849471}"/>
              </a:ext>
            </a:extLst>
          </p:cNvPr>
          <p:cNvPicPr>
            <a:picLocks noChangeAspect="1"/>
          </p:cNvPicPr>
          <p:nvPr/>
        </p:nvPicPr>
        <p:blipFill>
          <a:blip r:embed="rId3"/>
          <a:stretch>
            <a:fillRect/>
          </a:stretch>
        </p:blipFill>
        <p:spPr>
          <a:xfrm>
            <a:off x="7086600" y="4114800"/>
            <a:ext cx="2057400" cy="1028700"/>
          </a:xfrm>
          <a:prstGeom prst="rect">
            <a:avLst/>
          </a:prstGeom>
        </p:spPr>
      </p:pic>
    </p:spTree>
    <p:extLst>
      <p:ext uri="{BB962C8B-B14F-4D97-AF65-F5344CB8AC3E}">
        <p14:creationId xmlns:p14="http://schemas.microsoft.com/office/powerpoint/2010/main" val="1795401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68A1D-4047-37FF-E358-3D34CBA71E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A57ED5-5B6D-27DB-0849-6562A265FE92}"/>
              </a:ext>
            </a:extLst>
          </p:cNvPr>
          <p:cNvSpPr>
            <a:spLocks noGrp="1"/>
          </p:cNvSpPr>
          <p:nvPr>
            <p:ph type="title"/>
          </p:nvPr>
        </p:nvSpPr>
        <p:spPr>
          <a:xfrm>
            <a:off x="1021556" y="197038"/>
            <a:ext cx="3833813" cy="903684"/>
          </a:xfrm>
        </p:spPr>
        <p:txBody>
          <a:bodyPr/>
          <a:lstStyle/>
          <a:p>
            <a:r>
              <a:rPr lang="en-US"/>
              <a:t>Zero-trust</a:t>
            </a:r>
          </a:p>
        </p:txBody>
      </p:sp>
      <p:sp>
        <p:nvSpPr>
          <p:cNvPr id="3" name="Text Placeholder 2">
            <a:extLst>
              <a:ext uri="{FF2B5EF4-FFF2-40B4-BE49-F238E27FC236}">
                <a16:creationId xmlns:a16="http://schemas.microsoft.com/office/drawing/2014/main" id="{791A8B7F-78D9-BE91-A650-120821B71A9F}"/>
              </a:ext>
            </a:extLst>
          </p:cNvPr>
          <p:cNvSpPr>
            <a:spLocks noGrp="1"/>
          </p:cNvSpPr>
          <p:nvPr>
            <p:ph type="body" idx="1"/>
          </p:nvPr>
        </p:nvSpPr>
        <p:spPr>
          <a:xfrm>
            <a:off x="1021556" y="1345455"/>
            <a:ext cx="7215042" cy="3177074"/>
          </a:xfrm>
        </p:spPr>
        <p:txBody>
          <a:bodyPr>
            <a:normAutofit/>
          </a:bodyPr>
          <a:lstStyle/>
          <a:p>
            <a:pPr marL="214313" indent="-214313" algn="just">
              <a:buFont typeface="Arial" panose="020B0604020202020204" pitchFamily="34" charset="0"/>
              <a:buChar char="•"/>
            </a:pPr>
            <a:r>
              <a:rPr lang="en-US" sz="1200"/>
              <a:t>AR should receive data from independent sensors and not from the robots playing the match.</a:t>
            </a:r>
          </a:p>
          <a:p>
            <a:pPr marL="214313" indent="-214313" algn="just">
              <a:buFont typeface="Arial" panose="020B0604020202020204" pitchFamily="34" charset="0"/>
              <a:buChar char="•"/>
            </a:pPr>
            <a:r>
              <a:rPr lang="en-US" sz="1200"/>
              <a:t>Reason: We don’t trust the data from the teams.</a:t>
            </a:r>
          </a:p>
        </p:txBody>
      </p:sp>
      <p:sp>
        <p:nvSpPr>
          <p:cNvPr id="5" name="Footer Placeholder 4">
            <a:extLst>
              <a:ext uri="{FF2B5EF4-FFF2-40B4-BE49-F238E27FC236}">
                <a16:creationId xmlns:a16="http://schemas.microsoft.com/office/drawing/2014/main" id="{E41F3896-C213-F850-7E7D-3185A0F2D439}"/>
              </a:ext>
            </a:extLst>
          </p:cNvPr>
          <p:cNvSpPr>
            <a:spLocks noGrp="1"/>
          </p:cNvSpPr>
          <p:nvPr>
            <p:ph type="ftr" sz="quarter" idx="11"/>
          </p:nvPr>
        </p:nvSpPr>
        <p:spPr>
          <a:xfrm>
            <a:off x="1847850" y="4767263"/>
            <a:ext cx="2609850" cy="273844"/>
          </a:xfrm>
        </p:spPr>
        <p:txBody>
          <a:bodyPr/>
          <a:lstStyle/>
          <a:p>
            <a:r>
              <a:rPr lang="en-US"/>
              <a:t>PRESENTATION TITLE</a:t>
            </a:r>
          </a:p>
        </p:txBody>
      </p:sp>
      <p:sp>
        <p:nvSpPr>
          <p:cNvPr id="6" name="Slide Number Placeholder 5">
            <a:extLst>
              <a:ext uri="{FF2B5EF4-FFF2-40B4-BE49-F238E27FC236}">
                <a16:creationId xmlns:a16="http://schemas.microsoft.com/office/drawing/2014/main" id="{2D6226E4-F227-6AC7-DE7D-BFDA0D56E150}"/>
              </a:ext>
            </a:extLst>
          </p:cNvPr>
          <p:cNvSpPr>
            <a:spLocks noGrp="1"/>
          </p:cNvSpPr>
          <p:nvPr>
            <p:ph type="sldNum" sz="quarter" idx="12"/>
          </p:nvPr>
        </p:nvSpPr>
        <p:spPr>
          <a:xfrm>
            <a:off x="6457950" y="4767263"/>
            <a:ext cx="2057400" cy="273844"/>
          </a:xfrm>
        </p:spPr>
        <p:txBody>
          <a:bodyPr/>
          <a:lstStyle/>
          <a:p>
            <a:fld id="{A49DFD55-3C28-40EF-9E31-A92D2E4017FF}" type="slidenum">
              <a:rPr lang="en-US" smtClean="0"/>
              <a:pPr/>
              <a:t>21</a:t>
            </a:fld>
            <a:endParaRPr lang="en-US"/>
          </a:p>
        </p:txBody>
      </p:sp>
      <p:pic>
        <p:nvPicPr>
          <p:cNvPr id="4" name="Picture 3" descr="A red text on a black background&#10;&#10;Description automatically generated">
            <a:extLst>
              <a:ext uri="{FF2B5EF4-FFF2-40B4-BE49-F238E27FC236}">
                <a16:creationId xmlns:a16="http://schemas.microsoft.com/office/drawing/2014/main" id="{534A4464-5B8C-D653-0F78-D775336D4898}"/>
              </a:ext>
            </a:extLst>
          </p:cNvPr>
          <p:cNvPicPr>
            <a:picLocks noChangeAspect="1"/>
          </p:cNvPicPr>
          <p:nvPr/>
        </p:nvPicPr>
        <p:blipFill>
          <a:blip r:embed="rId3"/>
          <a:stretch>
            <a:fillRect/>
          </a:stretch>
        </p:blipFill>
        <p:spPr>
          <a:xfrm>
            <a:off x="7086600" y="4114800"/>
            <a:ext cx="2057400" cy="1028700"/>
          </a:xfrm>
          <a:prstGeom prst="rect">
            <a:avLst/>
          </a:prstGeom>
        </p:spPr>
      </p:pic>
    </p:spTree>
    <p:extLst>
      <p:ext uri="{BB962C8B-B14F-4D97-AF65-F5344CB8AC3E}">
        <p14:creationId xmlns:p14="http://schemas.microsoft.com/office/powerpoint/2010/main" val="3490223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84E59D-DE50-F169-A05D-661F7DAE52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BA135E-AD6B-E0E9-4FA9-2B4EC5C1A0A9}"/>
              </a:ext>
            </a:extLst>
          </p:cNvPr>
          <p:cNvSpPr>
            <a:spLocks noGrp="1"/>
          </p:cNvSpPr>
          <p:nvPr>
            <p:ph type="title"/>
          </p:nvPr>
        </p:nvSpPr>
        <p:spPr>
          <a:xfrm>
            <a:off x="1021556" y="197038"/>
            <a:ext cx="3833813" cy="903684"/>
          </a:xfrm>
        </p:spPr>
        <p:txBody>
          <a:bodyPr/>
          <a:lstStyle/>
          <a:p>
            <a:r>
              <a:rPr lang="en-US"/>
              <a:t>Time stamps</a:t>
            </a:r>
          </a:p>
        </p:txBody>
      </p:sp>
      <p:sp>
        <p:nvSpPr>
          <p:cNvPr id="3" name="Text Placeholder 2">
            <a:extLst>
              <a:ext uri="{FF2B5EF4-FFF2-40B4-BE49-F238E27FC236}">
                <a16:creationId xmlns:a16="http://schemas.microsoft.com/office/drawing/2014/main" id="{9FEE5DB7-E33A-4474-0435-271B1743E7DD}"/>
              </a:ext>
            </a:extLst>
          </p:cNvPr>
          <p:cNvSpPr>
            <a:spLocks noGrp="1"/>
          </p:cNvSpPr>
          <p:nvPr>
            <p:ph type="body" idx="1"/>
          </p:nvPr>
        </p:nvSpPr>
        <p:spPr>
          <a:xfrm>
            <a:off x="1021556" y="1345455"/>
            <a:ext cx="7215042" cy="3177074"/>
          </a:xfrm>
        </p:spPr>
        <p:txBody>
          <a:bodyPr>
            <a:normAutofit/>
          </a:bodyPr>
          <a:lstStyle/>
          <a:p>
            <a:pPr marL="214313" indent="-214313" algn="just">
              <a:buFont typeface="Arial" panose="020B0604020202020204" pitchFamily="34" charset="0"/>
              <a:buChar char="•"/>
            </a:pPr>
            <a:r>
              <a:rPr lang="en-US" sz="1200"/>
              <a:t>The sensors the AR receives the data from must come with a timestamp, else a timestamp has to be associated with them.</a:t>
            </a:r>
          </a:p>
          <a:p>
            <a:pPr marL="214313" indent="-214313" algn="just">
              <a:buFont typeface="Arial" panose="020B0604020202020204" pitchFamily="34" charset="0"/>
              <a:buChar char="•"/>
            </a:pPr>
            <a:r>
              <a:rPr lang="en-US" sz="1200"/>
              <a:t>Reason: Transparency for fair decision-making. Also, it’s not unreasonable to expect a timestamp.</a:t>
            </a:r>
          </a:p>
        </p:txBody>
      </p:sp>
      <p:sp>
        <p:nvSpPr>
          <p:cNvPr id="5" name="Footer Placeholder 4">
            <a:extLst>
              <a:ext uri="{FF2B5EF4-FFF2-40B4-BE49-F238E27FC236}">
                <a16:creationId xmlns:a16="http://schemas.microsoft.com/office/drawing/2014/main" id="{0F506DE6-AC77-228B-8532-3F65E1EEFE2B}"/>
              </a:ext>
            </a:extLst>
          </p:cNvPr>
          <p:cNvSpPr>
            <a:spLocks noGrp="1"/>
          </p:cNvSpPr>
          <p:nvPr>
            <p:ph type="ftr" sz="quarter" idx="11"/>
          </p:nvPr>
        </p:nvSpPr>
        <p:spPr>
          <a:xfrm>
            <a:off x="1847850" y="4767263"/>
            <a:ext cx="2609850" cy="273844"/>
          </a:xfrm>
        </p:spPr>
        <p:txBody>
          <a:bodyPr/>
          <a:lstStyle/>
          <a:p>
            <a:r>
              <a:rPr lang="en-US"/>
              <a:t>PRESENTATION TITLE</a:t>
            </a:r>
          </a:p>
        </p:txBody>
      </p:sp>
      <p:sp>
        <p:nvSpPr>
          <p:cNvPr id="6" name="Slide Number Placeholder 5">
            <a:extLst>
              <a:ext uri="{FF2B5EF4-FFF2-40B4-BE49-F238E27FC236}">
                <a16:creationId xmlns:a16="http://schemas.microsoft.com/office/drawing/2014/main" id="{FE454395-B7D8-9CFE-A491-6192DE40E218}"/>
              </a:ext>
            </a:extLst>
          </p:cNvPr>
          <p:cNvSpPr>
            <a:spLocks noGrp="1"/>
          </p:cNvSpPr>
          <p:nvPr>
            <p:ph type="sldNum" sz="quarter" idx="12"/>
          </p:nvPr>
        </p:nvSpPr>
        <p:spPr>
          <a:xfrm>
            <a:off x="6457950" y="4767263"/>
            <a:ext cx="2057400" cy="273844"/>
          </a:xfrm>
        </p:spPr>
        <p:txBody>
          <a:bodyPr/>
          <a:lstStyle/>
          <a:p>
            <a:fld id="{A49DFD55-3C28-40EF-9E31-A92D2E4017FF}" type="slidenum">
              <a:rPr lang="en-US" smtClean="0"/>
              <a:pPr/>
              <a:t>22</a:t>
            </a:fld>
            <a:endParaRPr lang="en-US"/>
          </a:p>
        </p:txBody>
      </p:sp>
      <p:pic>
        <p:nvPicPr>
          <p:cNvPr id="4" name="Picture 3" descr="A red text on a black background&#10;&#10;Description automatically generated">
            <a:extLst>
              <a:ext uri="{FF2B5EF4-FFF2-40B4-BE49-F238E27FC236}">
                <a16:creationId xmlns:a16="http://schemas.microsoft.com/office/drawing/2014/main" id="{375259B5-90D9-8749-CBDF-58A3AC7D15B7}"/>
              </a:ext>
            </a:extLst>
          </p:cNvPr>
          <p:cNvPicPr>
            <a:picLocks noChangeAspect="1"/>
          </p:cNvPicPr>
          <p:nvPr/>
        </p:nvPicPr>
        <p:blipFill>
          <a:blip r:embed="rId3"/>
          <a:stretch>
            <a:fillRect/>
          </a:stretch>
        </p:blipFill>
        <p:spPr>
          <a:xfrm>
            <a:off x="7086600" y="4114800"/>
            <a:ext cx="2057400" cy="1028700"/>
          </a:xfrm>
          <a:prstGeom prst="rect">
            <a:avLst/>
          </a:prstGeom>
        </p:spPr>
      </p:pic>
    </p:spTree>
    <p:extLst>
      <p:ext uri="{BB962C8B-B14F-4D97-AF65-F5344CB8AC3E}">
        <p14:creationId xmlns:p14="http://schemas.microsoft.com/office/powerpoint/2010/main" val="2202700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C76E9-7A8E-D65F-6543-675A88C45B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5925C6-E87D-40B5-C34C-1D24AADD580F}"/>
              </a:ext>
            </a:extLst>
          </p:cNvPr>
          <p:cNvSpPr>
            <a:spLocks noGrp="1"/>
          </p:cNvSpPr>
          <p:nvPr>
            <p:ph type="title"/>
          </p:nvPr>
        </p:nvSpPr>
        <p:spPr>
          <a:xfrm>
            <a:off x="1021556" y="197038"/>
            <a:ext cx="3833813" cy="903684"/>
          </a:xfrm>
        </p:spPr>
        <p:txBody>
          <a:bodyPr/>
          <a:lstStyle/>
          <a:p>
            <a:r>
              <a:rPr lang="en-US"/>
              <a:t>Transparency</a:t>
            </a:r>
          </a:p>
        </p:txBody>
      </p:sp>
      <p:sp>
        <p:nvSpPr>
          <p:cNvPr id="3" name="Text Placeholder 2">
            <a:extLst>
              <a:ext uri="{FF2B5EF4-FFF2-40B4-BE49-F238E27FC236}">
                <a16:creationId xmlns:a16="http://schemas.microsoft.com/office/drawing/2014/main" id="{4FFDFBE6-DC81-EDE4-E558-FAF88018ACA7}"/>
              </a:ext>
            </a:extLst>
          </p:cNvPr>
          <p:cNvSpPr>
            <a:spLocks noGrp="1"/>
          </p:cNvSpPr>
          <p:nvPr>
            <p:ph type="body" idx="1"/>
          </p:nvPr>
        </p:nvSpPr>
        <p:spPr>
          <a:xfrm>
            <a:off x="1021556" y="1345455"/>
            <a:ext cx="7215042" cy="3177074"/>
          </a:xfrm>
        </p:spPr>
        <p:txBody>
          <a:bodyPr>
            <a:normAutofit/>
          </a:bodyPr>
          <a:lstStyle/>
          <a:p>
            <a:pPr marL="214313" indent="-214313" algn="just">
              <a:buFont typeface="Arial" panose="020B0604020202020204" pitchFamily="34" charset="0"/>
              <a:buChar char="•"/>
            </a:pPr>
            <a:r>
              <a:rPr lang="en-US" sz="1200"/>
              <a:t>AR should be able to walk us through the decision making process if questioned.</a:t>
            </a:r>
          </a:p>
          <a:p>
            <a:pPr marL="214313" indent="-214313" algn="just">
              <a:buFont typeface="Arial" panose="020B0604020202020204" pitchFamily="34" charset="0"/>
              <a:buChar char="•"/>
            </a:pPr>
            <a:r>
              <a:rPr lang="en-US" sz="1200"/>
              <a:t>Reason: First, since the project is in the software domain, a well-commented code should do that. Second, it is supposed to be fair to the participating teams.</a:t>
            </a:r>
          </a:p>
        </p:txBody>
      </p:sp>
      <p:sp>
        <p:nvSpPr>
          <p:cNvPr id="5" name="Footer Placeholder 4">
            <a:extLst>
              <a:ext uri="{FF2B5EF4-FFF2-40B4-BE49-F238E27FC236}">
                <a16:creationId xmlns:a16="http://schemas.microsoft.com/office/drawing/2014/main" id="{05DF1F8E-B405-E069-3A60-2AF99E1875CF}"/>
              </a:ext>
            </a:extLst>
          </p:cNvPr>
          <p:cNvSpPr>
            <a:spLocks noGrp="1"/>
          </p:cNvSpPr>
          <p:nvPr>
            <p:ph type="ftr" sz="quarter" idx="11"/>
          </p:nvPr>
        </p:nvSpPr>
        <p:spPr>
          <a:xfrm>
            <a:off x="1847850" y="4767263"/>
            <a:ext cx="2609850" cy="273844"/>
          </a:xfrm>
        </p:spPr>
        <p:txBody>
          <a:bodyPr/>
          <a:lstStyle/>
          <a:p>
            <a:r>
              <a:rPr lang="en-US"/>
              <a:t>PRESENTATION TITLE</a:t>
            </a:r>
          </a:p>
        </p:txBody>
      </p:sp>
      <p:sp>
        <p:nvSpPr>
          <p:cNvPr id="6" name="Slide Number Placeholder 5">
            <a:extLst>
              <a:ext uri="{FF2B5EF4-FFF2-40B4-BE49-F238E27FC236}">
                <a16:creationId xmlns:a16="http://schemas.microsoft.com/office/drawing/2014/main" id="{0E27B053-B91B-A34C-5C10-A2F14CF7F0B3}"/>
              </a:ext>
            </a:extLst>
          </p:cNvPr>
          <p:cNvSpPr>
            <a:spLocks noGrp="1"/>
          </p:cNvSpPr>
          <p:nvPr>
            <p:ph type="sldNum" sz="quarter" idx="12"/>
          </p:nvPr>
        </p:nvSpPr>
        <p:spPr>
          <a:xfrm>
            <a:off x="6457950" y="4767263"/>
            <a:ext cx="2057400" cy="273844"/>
          </a:xfrm>
        </p:spPr>
        <p:txBody>
          <a:bodyPr/>
          <a:lstStyle/>
          <a:p>
            <a:fld id="{A49DFD55-3C28-40EF-9E31-A92D2E4017FF}" type="slidenum">
              <a:rPr lang="en-US" smtClean="0"/>
              <a:pPr/>
              <a:t>23</a:t>
            </a:fld>
            <a:endParaRPr lang="en-US"/>
          </a:p>
        </p:txBody>
      </p:sp>
      <p:pic>
        <p:nvPicPr>
          <p:cNvPr id="4" name="Picture 3" descr="A red text on a black background&#10;&#10;Description automatically generated">
            <a:extLst>
              <a:ext uri="{FF2B5EF4-FFF2-40B4-BE49-F238E27FC236}">
                <a16:creationId xmlns:a16="http://schemas.microsoft.com/office/drawing/2014/main" id="{76832231-6E88-CCF2-76C0-690863B5C9DB}"/>
              </a:ext>
            </a:extLst>
          </p:cNvPr>
          <p:cNvPicPr>
            <a:picLocks noChangeAspect="1"/>
          </p:cNvPicPr>
          <p:nvPr/>
        </p:nvPicPr>
        <p:blipFill>
          <a:blip r:embed="rId3"/>
          <a:stretch>
            <a:fillRect/>
          </a:stretch>
        </p:blipFill>
        <p:spPr>
          <a:xfrm>
            <a:off x="7086600" y="4114800"/>
            <a:ext cx="2057400" cy="1028700"/>
          </a:xfrm>
          <a:prstGeom prst="rect">
            <a:avLst/>
          </a:prstGeom>
        </p:spPr>
      </p:pic>
    </p:spTree>
    <p:extLst>
      <p:ext uri="{BB962C8B-B14F-4D97-AF65-F5344CB8AC3E}">
        <p14:creationId xmlns:p14="http://schemas.microsoft.com/office/powerpoint/2010/main" val="963141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3200400" y="1211803"/>
            <a:ext cx="3134678" cy="1143551"/>
          </a:xfrm>
        </p:spPr>
        <p:txBody>
          <a:bodyPr/>
          <a:lstStyle/>
          <a:p>
            <a:r>
              <a:rPr lang="en-US"/>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3200400" y="2428578"/>
            <a:ext cx="3134678" cy="1028998"/>
          </a:xfrm>
        </p:spPr>
        <p:txBody>
          <a:bodyPr>
            <a:normAutofit/>
          </a:bodyPr>
          <a:lstStyle/>
          <a:p>
            <a:r>
              <a:rPr lang="en-US"/>
              <a:t>Arjun, Joseph and Naheed</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pPr/>
              <a:t>24</a:t>
            </a:fld>
            <a:endParaRPr lang="en-US"/>
          </a:p>
        </p:txBody>
      </p:sp>
      <p:pic>
        <p:nvPicPr>
          <p:cNvPr id="4" name="Picture 3" descr="A red text on a black background&#10;&#10;Description automatically generated">
            <a:extLst>
              <a:ext uri="{FF2B5EF4-FFF2-40B4-BE49-F238E27FC236}">
                <a16:creationId xmlns:a16="http://schemas.microsoft.com/office/drawing/2014/main" id="{E017630F-1CB0-375C-3D12-49FAC67DDCE5}"/>
              </a:ext>
            </a:extLst>
          </p:cNvPr>
          <p:cNvPicPr>
            <a:picLocks noChangeAspect="1"/>
          </p:cNvPicPr>
          <p:nvPr/>
        </p:nvPicPr>
        <p:blipFill>
          <a:blip r:embed="rId2"/>
          <a:stretch>
            <a:fillRect/>
          </a:stretch>
        </p:blipFill>
        <p:spPr>
          <a:xfrm>
            <a:off x="7086600" y="0"/>
            <a:ext cx="2057400" cy="1028700"/>
          </a:xfrm>
          <a:prstGeom prst="rect">
            <a:avLst/>
          </a:prstGeom>
        </p:spPr>
      </p:pic>
    </p:spTree>
    <p:extLst>
      <p:ext uri="{BB962C8B-B14F-4D97-AF65-F5344CB8AC3E}">
        <p14:creationId xmlns:p14="http://schemas.microsoft.com/office/powerpoint/2010/main" val="1969787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voettekst 3"/>
          <p:cNvSpPr>
            <a:spLocks noGrp="1"/>
          </p:cNvSpPr>
          <p:nvPr>
            <p:ph type="ftr" sz="quarter" idx="11"/>
          </p:nvPr>
        </p:nvSpPr>
        <p:spPr/>
        <p:txBody>
          <a:bodyPr/>
          <a:lstStyle/>
          <a:p>
            <a:r>
              <a:rPr lang="en-US"/>
              <a:t>Team meeting MSD project - AutoRef</a:t>
            </a:r>
            <a:endParaRPr lang="en-GB" dirty="0"/>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25</a:t>
            </a:fld>
            <a:endParaRPr lang="en-GB" dirty="0"/>
          </a:p>
        </p:txBody>
      </p:sp>
      <p:graphicFrame>
        <p:nvGraphicFramePr>
          <p:cNvPr id="7" name="Diagram 6">
            <a:extLst>
              <a:ext uri="{FF2B5EF4-FFF2-40B4-BE49-F238E27FC236}">
                <a16:creationId xmlns:a16="http://schemas.microsoft.com/office/drawing/2014/main" id="{2CEE0269-F060-1223-8623-8AA99B5F98A5}"/>
              </a:ext>
            </a:extLst>
          </p:cNvPr>
          <p:cNvGraphicFramePr/>
          <p:nvPr>
            <p:extLst>
              <p:ext uri="{D42A27DB-BD31-4B8C-83A1-F6EECF244321}">
                <p14:modId xmlns:p14="http://schemas.microsoft.com/office/powerpoint/2010/main" val="841602287"/>
              </p:ext>
            </p:extLst>
          </p:nvPr>
        </p:nvGraphicFramePr>
        <p:xfrm>
          <a:off x="793750" y="1203837"/>
          <a:ext cx="7556500" cy="2735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0FBA5344-8C7B-7E7B-1F5D-E00B809B8C98}"/>
              </a:ext>
            </a:extLst>
          </p:cNvPr>
          <p:cNvSpPr/>
          <p:nvPr/>
        </p:nvSpPr>
        <p:spPr>
          <a:xfrm>
            <a:off x="0" y="218723"/>
            <a:ext cx="9144000" cy="477095"/>
          </a:xfrm>
          <a:prstGeom prst="rect">
            <a:avLst/>
          </a:prstGeom>
          <a:solidFill>
            <a:srgbClr val="C81919"/>
          </a:solidFill>
          <a:ln>
            <a:solidFill>
              <a:srgbClr val="C8191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6" name="Titel 1">
            <a:extLst>
              <a:ext uri="{FF2B5EF4-FFF2-40B4-BE49-F238E27FC236}">
                <a16:creationId xmlns:a16="http://schemas.microsoft.com/office/drawing/2014/main" id="{53D4ECC5-5B82-7AB2-DDF6-F7B26C7D88A7}"/>
              </a:ext>
            </a:extLst>
          </p:cNvPr>
          <p:cNvSpPr txBox="1">
            <a:spLocks/>
          </p:cNvSpPr>
          <p:nvPr/>
        </p:nvSpPr>
        <p:spPr>
          <a:xfrm>
            <a:off x="0" y="289393"/>
            <a:ext cx="9144000" cy="431768"/>
          </a:xfrm>
          <a:prstGeom prst="rect">
            <a:avLst/>
          </a:prstGeom>
        </p:spPr>
        <p:txBody>
          <a:bodyPr vert="horz" lIns="0" tIns="0" rIns="0" bIns="0" rtlCol="0" anchor="t" anchorCtr="0">
            <a:noAutofit/>
          </a:bodyPr>
          <a:lstStyle>
            <a:lvl1pPr algn="l" defTabSz="685800" rtl="0" eaLnBrk="1" latinLnBrk="0" hangingPunct="1">
              <a:lnSpc>
                <a:spcPts val="2700"/>
              </a:lnSpc>
              <a:spcBef>
                <a:spcPct val="0"/>
              </a:spcBef>
              <a:buNone/>
              <a:defRPr sz="2700" b="1" kern="1200">
                <a:solidFill>
                  <a:schemeClr val="tx1"/>
                </a:solidFill>
                <a:latin typeface="+mj-lt"/>
                <a:ea typeface="+mj-ea"/>
                <a:cs typeface="+mj-cs"/>
              </a:defRPr>
            </a:lvl1pPr>
          </a:lstStyle>
          <a:p>
            <a:pPr algn="ctr"/>
            <a:r>
              <a:rPr lang="en-GB" dirty="0">
                <a:solidFill>
                  <a:schemeClr val="bg1"/>
                </a:solidFill>
              </a:rPr>
              <a:t>Validation objectives</a:t>
            </a:r>
          </a:p>
        </p:txBody>
      </p:sp>
    </p:spTree>
    <p:extLst>
      <p:ext uri="{BB962C8B-B14F-4D97-AF65-F5344CB8AC3E}">
        <p14:creationId xmlns:p14="http://schemas.microsoft.com/office/powerpoint/2010/main" val="201116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DFF83-B6C1-7739-D23C-3BC15E0C2546}"/>
            </a:ext>
          </a:extLst>
        </p:cNvPr>
        <p:cNvGrpSpPr/>
        <p:nvPr/>
      </p:nvGrpSpPr>
      <p:grpSpPr>
        <a:xfrm>
          <a:off x="0" y="0"/>
          <a:ext cx="0" cy="0"/>
          <a:chOff x="0" y="0"/>
          <a:chExt cx="0" cy="0"/>
        </a:xfrm>
      </p:grpSpPr>
      <p:sp>
        <p:nvSpPr>
          <p:cNvPr id="4" name="Tijdelijke aanduiding voor voettekst 3">
            <a:extLst>
              <a:ext uri="{FF2B5EF4-FFF2-40B4-BE49-F238E27FC236}">
                <a16:creationId xmlns:a16="http://schemas.microsoft.com/office/drawing/2014/main" id="{007B7AA8-A03D-00AD-780C-5F3CA3DD16A0}"/>
              </a:ext>
            </a:extLst>
          </p:cNvPr>
          <p:cNvSpPr>
            <a:spLocks noGrp="1"/>
          </p:cNvSpPr>
          <p:nvPr>
            <p:ph type="ftr" sz="quarter" idx="11"/>
          </p:nvPr>
        </p:nvSpPr>
        <p:spPr/>
        <p:txBody>
          <a:bodyPr/>
          <a:lstStyle/>
          <a:p>
            <a:r>
              <a:rPr lang="en-US"/>
              <a:t>Team meeting MSD project - AutoRef</a:t>
            </a:r>
            <a:endParaRPr lang="en-GB" dirty="0"/>
          </a:p>
        </p:txBody>
      </p:sp>
      <p:sp>
        <p:nvSpPr>
          <p:cNvPr id="5" name="Tijdelijke aanduiding voor dianummer 4">
            <a:extLst>
              <a:ext uri="{FF2B5EF4-FFF2-40B4-BE49-F238E27FC236}">
                <a16:creationId xmlns:a16="http://schemas.microsoft.com/office/drawing/2014/main" id="{842D3DA1-81F6-8487-F452-B04B7ED677A0}"/>
              </a:ext>
            </a:extLst>
          </p:cNvPr>
          <p:cNvSpPr>
            <a:spLocks noGrp="1"/>
          </p:cNvSpPr>
          <p:nvPr>
            <p:ph type="sldNum" sz="quarter" idx="12"/>
          </p:nvPr>
        </p:nvSpPr>
        <p:spPr/>
        <p:txBody>
          <a:bodyPr/>
          <a:lstStyle/>
          <a:p>
            <a:fld id="{C194BDB0-F4EA-4DD6-8281-CCE2440D0CE0}" type="slidenum">
              <a:rPr lang="en-GB" smtClean="0"/>
              <a:pPr/>
              <a:t>26</a:t>
            </a:fld>
            <a:endParaRPr lang="en-GB" dirty="0"/>
          </a:p>
        </p:txBody>
      </p:sp>
      <p:graphicFrame>
        <p:nvGraphicFramePr>
          <p:cNvPr id="6" name="Diagram 5">
            <a:extLst>
              <a:ext uri="{FF2B5EF4-FFF2-40B4-BE49-F238E27FC236}">
                <a16:creationId xmlns:a16="http://schemas.microsoft.com/office/drawing/2014/main" id="{B009530C-D2D4-E4FB-2163-22F157136865}"/>
              </a:ext>
            </a:extLst>
          </p:cNvPr>
          <p:cNvGraphicFramePr/>
          <p:nvPr>
            <p:extLst>
              <p:ext uri="{D42A27DB-BD31-4B8C-83A1-F6EECF244321}">
                <p14:modId xmlns:p14="http://schemas.microsoft.com/office/powerpoint/2010/main" val="2553154502"/>
              </p:ext>
            </p:extLst>
          </p:nvPr>
        </p:nvGraphicFramePr>
        <p:xfrm>
          <a:off x="1528290" y="946492"/>
          <a:ext cx="6214421" cy="38017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A259EAB9-1E92-D506-72C2-1D39D60EB3D5}"/>
              </a:ext>
            </a:extLst>
          </p:cNvPr>
          <p:cNvSpPr/>
          <p:nvPr/>
        </p:nvSpPr>
        <p:spPr>
          <a:xfrm>
            <a:off x="0" y="218723"/>
            <a:ext cx="9144000" cy="477095"/>
          </a:xfrm>
          <a:prstGeom prst="rect">
            <a:avLst/>
          </a:prstGeom>
          <a:solidFill>
            <a:srgbClr val="C81919"/>
          </a:solidFill>
          <a:ln>
            <a:solidFill>
              <a:srgbClr val="C8191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7" name="Titel 1">
            <a:extLst>
              <a:ext uri="{FF2B5EF4-FFF2-40B4-BE49-F238E27FC236}">
                <a16:creationId xmlns:a16="http://schemas.microsoft.com/office/drawing/2014/main" id="{DFE3A06D-9AEF-3CEB-D2FA-93CE38BC7AC8}"/>
              </a:ext>
            </a:extLst>
          </p:cNvPr>
          <p:cNvSpPr txBox="1">
            <a:spLocks/>
          </p:cNvSpPr>
          <p:nvPr/>
        </p:nvSpPr>
        <p:spPr>
          <a:xfrm>
            <a:off x="0" y="289393"/>
            <a:ext cx="9144000" cy="431768"/>
          </a:xfrm>
          <a:prstGeom prst="rect">
            <a:avLst/>
          </a:prstGeom>
        </p:spPr>
        <p:txBody>
          <a:bodyPr vert="horz" lIns="0" tIns="0" rIns="0" bIns="0" rtlCol="0" anchor="t" anchorCtr="0">
            <a:noAutofit/>
          </a:bodyPr>
          <a:lstStyle>
            <a:lvl1pPr algn="l" defTabSz="685800" rtl="0" eaLnBrk="1" latinLnBrk="0" hangingPunct="1">
              <a:lnSpc>
                <a:spcPts val="2700"/>
              </a:lnSpc>
              <a:spcBef>
                <a:spcPct val="0"/>
              </a:spcBef>
              <a:buNone/>
              <a:defRPr sz="2700" b="1" kern="1200">
                <a:solidFill>
                  <a:schemeClr val="tx1"/>
                </a:solidFill>
                <a:latin typeface="+mj-lt"/>
                <a:ea typeface="+mj-ea"/>
                <a:cs typeface="+mj-cs"/>
              </a:defRPr>
            </a:lvl1pPr>
          </a:lstStyle>
          <a:p>
            <a:pPr algn="ctr"/>
            <a:r>
              <a:rPr lang="en-GB" dirty="0">
                <a:solidFill>
                  <a:schemeClr val="bg1"/>
                </a:solidFill>
              </a:rPr>
              <a:t>Setup</a:t>
            </a:r>
          </a:p>
        </p:txBody>
      </p:sp>
    </p:spTree>
    <p:extLst>
      <p:ext uri="{BB962C8B-B14F-4D97-AF65-F5344CB8AC3E}">
        <p14:creationId xmlns:p14="http://schemas.microsoft.com/office/powerpoint/2010/main" val="225750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EE95E62-662A-A6D7-5A09-6C963D29CD0D}"/>
              </a:ext>
            </a:extLst>
          </p:cNvPr>
          <p:cNvSpPr>
            <a:spLocks noGrp="1"/>
          </p:cNvSpPr>
          <p:nvPr>
            <p:ph type="ftr" sz="quarter" idx="11"/>
          </p:nvPr>
        </p:nvSpPr>
        <p:spPr/>
        <p:txBody>
          <a:bodyPr/>
          <a:lstStyle/>
          <a:p>
            <a:r>
              <a:rPr lang="en-US"/>
              <a:t>Team meeting MSD project - AutoRef</a:t>
            </a:r>
            <a:endParaRPr lang="en-GB" dirty="0"/>
          </a:p>
        </p:txBody>
      </p:sp>
      <p:sp>
        <p:nvSpPr>
          <p:cNvPr id="5" name="Slide Number Placeholder 4">
            <a:extLst>
              <a:ext uri="{FF2B5EF4-FFF2-40B4-BE49-F238E27FC236}">
                <a16:creationId xmlns:a16="http://schemas.microsoft.com/office/drawing/2014/main" id="{E0248C4A-40F7-1140-E545-F3EECF03D1A0}"/>
              </a:ext>
            </a:extLst>
          </p:cNvPr>
          <p:cNvSpPr>
            <a:spLocks noGrp="1"/>
          </p:cNvSpPr>
          <p:nvPr>
            <p:ph type="sldNum" sz="quarter" idx="12"/>
          </p:nvPr>
        </p:nvSpPr>
        <p:spPr/>
        <p:txBody>
          <a:bodyPr/>
          <a:lstStyle/>
          <a:p>
            <a:fld id="{C194BDB0-F4EA-4DD6-8281-CCE2440D0CE0}" type="slidenum">
              <a:rPr lang="en-GB" smtClean="0"/>
              <a:t>27</a:t>
            </a:fld>
            <a:endParaRPr lang="en-GB" dirty="0"/>
          </a:p>
        </p:txBody>
      </p:sp>
      <p:graphicFrame>
        <p:nvGraphicFramePr>
          <p:cNvPr id="27" name="Diagram 26">
            <a:extLst>
              <a:ext uri="{FF2B5EF4-FFF2-40B4-BE49-F238E27FC236}">
                <a16:creationId xmlns:a16="http://schemas.microsoft.com/office/drawing/2014/main" id="{186C0B9D-A5A5-2386-24D9-E0C98EF86FF6}"/>
              </a:ext>
            </a:extLst>
          </p:cNvPr>
          <p:cNvGraphicFramePr/>
          <p:nvPr/>
        </p:nvGraphicFramePr>
        <p:xfrm>
          <a:off x="0" y="1130812"/>
          <a:ext cx="4316361" cy="2881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4" name="Diagram 33">
            <a:extLst>
              <a:ext uri="{FF2B5EF4-FFF2-40B4-BE49-F238E27FC236}">
                <a16:creationId xmlns:a16="http://schemas.microsoft.com/office/drawing/2014/main" id="{87E96E42-AA11-5FD7-47C8-71A83B990C4D}"/>
              </a:ext>
            </a:extLst>
          </p:cNvPr>
          <p:cNvGraphicFramePr/>
          <p:nvPr/>
        </p:nvGraphicFramePr>
        <p:xfrm>
          <a:off x="4635500" y="1130812"/>
          <a:ext cx="4316361" cy="28818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6" name="Graphic 35" descr="Arrow Right with solid fill">
            <a:extLst>
              <a:ext uri="{FF2B5EF4-FFF2-40B4-BE49-F238E27FC236}">
                <a16:creationId xmlns:a16="http://schemas.microsoft.com/office/drawing/2014/main" id="{EA0AE906-56E2-9990-AEC7-8F7161CEFA7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316361" y="2114550"/>
            <a:ext cx="914400" cy="914400"/>
          </a:xfrm>
          <a:prstGeom prst="rect">
            <a:avLst/>
          </a:prstGeom>
        </p:spPr>
      </p:pic>
      <p:sp>
        <p:nvSpPr>
          <p:cNvPr id="2" name="Rectangle 1">
            <a:extLst>
              <a:ext uri="{FF2B5EF4-FFF2-40B4-BE49-F238E27FC236}">
                <a16:creationId xmlns:a16="http://schemas.microsoft.com/office/drawing/2014/main" id="{B47F7AA9-4707-3478-806D-D2EB73A0FA55}"/>
              </a:ext>
            </a:extLst>
          </p:cNvPr>
          <p:cNvSpPr/>
          <p:nvPr/>
        </p:nvSpPr>
        <p:spPr>
          <a:xfrm>
            <a:off x="0" y="218723"/>
            <a:ext cx="9144000" cy="477095"/>
          </a:xfrm>
          <a:prstGeom prst="rect">
            <a:avLst/>
          </a:prstGeom>
          <a:solidFill>
            <a:srgbClr val="C81919"/>
          </a:solidFill>
          <a:ln>
            <a:solidFill>
              <a:srgbClr val="C8191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3" name="Titel 1">
            <a:extLst>
              <a:ext uri="{FF2B5EF4-FFF2-40B4-BE49-F238E27FC236}">
                <a16:creationId xmlns:a16="http://schemas.microsoft.com/office/drawing/2014/main" id="{F31F00FF-0FB8-5DF0-C55C-5E3C8B881371}"/>
              </a:ext>
            </a:extLst>
          </p:cNvPr>
          <p:cNvSpPr txBox="1">
            <a:spLocks/>
          </p:cNvSpPr>
          <p:nvPr/>
        </p:nvSpPr>
        <p:spPr>
          <a:xfrm>
            <a:off x="0" y="289393"/>
            <a:ext cx="9144000" cy="431768"/>
          </a:xfrm>
          <a:prstGeom prst="rect">
            <a:avLst/>
          </a:prstGeom>
        </p:spPr>
        <p:txBody>
          <a:bodyPr vert="horz" lIns="0" tIns="0" rIns="0" bIns="0" rtlCol="0" anchor="t" anchorCtr="0">
            <a:noAutofit/>
          </a:bodyPr>
          <a:lstStyle>
            <a:lvl1pPr algn="l" defTabSz="685800" rtl="0" eaLnBrk="1" latinLnBrk="0" hangingPunct="1">
              <a:lnSpc>
                <a:spcPts val="2700"/>
              </a:lnSpc>
              <a:spcBef>
                <a:spcPct val="0"/>
              </a:spcBef>
              <a:buNone/>
              <a:defRPr sz="2700" b="1" kern="1200">
                <a:solidFill>
                  <a:schemeClr val="tx1"/>
                </a:solidFill>
                <a:latin typeface="+mj-lt"/>
                <a:ea typeface="+mj-ea"/>
                <a:cs typeface="+mj-cs"/>
              </a:defRPr>
            </a:lvl1pPr>
          </a:lstStyle>
          <a:p>
            <a:pPr algn="ctr"/>
            <a:r>
              <a:rPr lang="en-GB" dirty="0">
                <a:solidFill>
                  <a:schemeClr val="bg1"/>
                </a:solidFill>
              </a:rPr>
              <a:t>Analysis methods overview</a:t>
            </a:r>
          </a:p>
        </p:txBody>
      </p:sp>
    </p:spTree>
    <p:extLst>
      <p:ext uri="{BB962C8B-B14F-4D97-AF65-F5344CB8AC3E}">
        <p14:creationId xmlns:p14="http://schemas.microsoft.com/office/powerpoint/2010/main" val="961486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8E7F2-1B92-7CFF-A5CE-0DBABA6D8905}"/>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B05C4E85-9FBE-806F-A364-0437699188E4}"/>
              </a:ext>
            </a:extLst>
          </p:cNvPr>
          <p:cNvSpPr>
            <a:spLocks noGrp="1"/>
          </p:cNvSpPr>
          <p:nvPr>
            <p:ph type="ftr" sz="quarter" idx="11"/>
          </p:nvPr>
        </p:nvSpPr>
        <p:spPr/>
        <p:txBody>
          <a:bodyPr/>
          <a:lstStyle/>
          <a:p>
            <a:r>
              <a:rPr lang="en-US"/>
              <a:t>Team meeting MSD project - AutoRef</a:t>
            </a:r>
            <a:endParaRPr lang="en-GB" dirty="0"/>
          </a:p>
        </p:txBody>
      </p:sp>
      <p:sp>
        <p:nvSpPr>
          <p:cNvPr id="5" name="Slide Number Placeholder 4">
            <a:extLst>
              <a:ext uri="{FF2B5EF4-FFF2-40B4-BE49-F238E27FC236}">
                <a16:creationId xmlns:a16="http://schemas.microsoft.com/office/drawing/2014/main" id="{BCDCB60E-126C-C1A6-53D9-44669016B46F}"/>
              </a:ext>
            </a:extLst>
          </p:cNvPr>
          <p:cNvSpPr>
            <a:spLocks noGrp="1"/>
          </p:cNvSpPr>
          <p:nvPr>
            <p:ph type="sldNum" sz="quarter" idx="12"/>
          </p:nvPr>
        </p:nvSpPr>
        <p:spPr/>
        <p:txBody>
          <a:bodyPr/>
          <a:lstStyle/>
          <a:p>
            <a:fld id="{C194BDB0-F4EA-4DD6-8281-CCE2440D0CE0}" type="slidenum">
              <a:rPr lang="en-GB" smtClean="0"/>
              <a:t>28</a:t>
            </a:fld>
            <a:endParaRPr lang="en-GB" dirty="0"/>
          </a:p>
        </p:txBody>
      </p:sp>
      <p:sp>
        <p:nvSpPr>
          <p:cNvPr id="2" name="Rectangle 1">
            <a:extLst>
              <a:ext uri="{FF2B5EF4-FFF2-40B4-BE49-F238E27FC236}">
                <a16:creationId xmlns:a16="http://schemas.microsoft.com/office/drawing/2014/main" id="{81C07266-2797-34F3-117F-4F3259BF5581}"/>
              </a:ext>
            </a:extLst>
          </p:cNvPr>
          <p:cNvSpPr/>
          <p:nvPr/>
        </p:nvSpPr>
        <p:spPr>
          <a:xfrm>
            <a:off x="0" y="218723"/>
            <a:ext cx="9144000" cy="477095"/>
          </a:xfrm>
          <a:prstGeom prst="rect">
            <a:avLst/>
          </a:prstGeom>
          <a:solidFill>
            <a:srgbClr val="C81919"/>
          </a:solidFill>
          <a:ln>
            <a:solidFill>
              <a:srgbClr val="C8191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3" name="Titel 1">
            <a:extLst>
              <a:ext uri="{FF2B5EF4-FFF2-40B4-BE49-F238E27FC236}">
                <a16:creationId xmlns:a16="http://schemas.microsoft.com/office/drawing/2014/main" id="{2099BC8B-60F4-E151-8720-354D96CFB1DE}"/>
              </a:ext>
            </a:extLst>
          </p:cNvPr>
          <p:cNvSpPr txBox="1">
            <a:spLocks/>
          </p:cNvSpPr>
          <p:nvPr/>
        </p:nvSpPr>
        <p:spPr>
          <a:xfrm>
            <a:off x="0" y="289393"/>
            <a:ext cx="9144000" cy="431768"/>
          </a:xfrm>
          <a:prstGeom prst="rect">
            <a:avLst/>
          </a:prstGeom>
        </p:spPr>
        <p:txBody>
          <a:bodyPr vert="horz" lIns="0" tIns="0" rIns="0" bIns="0" rtlCol="0" anchor="t" anchorCtr="0">
            <a:noAutofit/>
          </a:bodyPr>
          <a:lstStyle>
            <a:lvl1pPr algn="l" defTabSz="685800" rtl="0" eaLnBrk="1" latinLnBrk="0" hangingPunct="1">
              <a:lnSpc>
                <a:spcPts val="2700"/>
              </a:lnSpc>
              <a:spcBef>
                <a:spcPct val="0"/>
              </a:spcBef>
              <a:buNone/>
              <a:defRPr sz="2700" b="1" kern="1200">
                <a:solidFill>
                  <a:schemeClr val="tx1"/>
                </a:solidFill>
                <a:latin typeface="+mj-lt"/>
                <a:ea typeface="+mj-ea"/>
                <a:cs typeface="+mj-cs"/>
              </a:defRPr>
            </a:lvl1pPr>
          </a:lstStyle>
          <a:p>
            <a:pPr algn="ctr"/>
            <a:r>
              <a:rPr lang="en-GB" dirty="0">
                <a:solidFill>
                  <a:schemeClr val="bg1"/>
                </a:solidFill>
              </a:rPr>
              <a:t>System architecture</a:t>
            </a:r>
          </a:p>
        </p:txBody>
      </p:sp>
      <p:pic>
        <p:nvPicPr>
          <p:cNvPr id="3074" name="Picture 2">
            <a:extLst>
              <a:ext uri="{FF2B5EF4-FFF2-40B4-BE49-F238E27FC236}">
                <a16:creationId xmlns:a16="http://schemas.microsoft.com/office/drawing/2014/main" id="{B54D2C99-0E5A-81FF-610C-7B5BC1705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925" y="849218"/>
            <a:ext cx="7042149" cy="3715468"/>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1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63CD2-B13C-DEF0-E6F2-A4F5B6B96A39}"/>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1AB31BDA-6310-E3AD-4744-866D1BDF409C}"/>
              </a:ext>
            </a:extLst>
          </p:cNvPr>
          <p:cNvSpPr>
            <a:spLocks noGrp="1"/>
          </p:cNvSpPr>
          <p:nvPr>
            <p:ph type="ftr" sz="quarter" idx="11"/>
          </p:nvPr>
        </p:nvSpPr>
        <p:spPr/>
        <p:txBody>
          <a:bodyPr/>
          <a:lstStyle/>
          <a:p>
            <a:r>
              <a:rPr lang="en-US"/>
              <a:t>Meeting MSD project - AutoRef</a:t>
            </a:r>
            <a:endParaRPr lang="en-GB" dirty="0"/>
          </a:p>
        </p:txBody>
      </p:sp>
      <p:sp>
        <p:nvSpPr>
          <p:cNvPr id="5" name="Slide Number Placeholder 4">
            <a:extLst>
              <a:ext uri="{FF2B5EF4-FFF2-40B4-BE49-F238E27FC236}">
                <a16:creationId xmlns:a16="http://schemas.microsoft.com/office/drawing/2014/main" id="{F4699A47-536D-EA16-23F7-77E30D9EEB86}"/>
              </a:ext>
            </a:extLst>
          </p:cNvPr>
          <p:cNvSpPr>
            <a:spLocks noGrp="1"/>
          </p:cNvSpPr>
          <p:nvPr>
            <p:ph type="sldNum" sz="quarter" idx="12"/>
          </p:nvPr>
        </p:nvSpPr>
        <p:spPr/>
        <p:txBody>
          <a:bodyPr/>
          <a:lstStyle/>
          <a:p>
            <a:fld id="{C194BDB0-F4EA-4DD6-8281-CCE2440D0CE0}" type="slidenum">
              <a:rPr lang="en-GB" smtClean="0"/>
              <a:t>29</a:t>
            </a:fld>
            <a:endParaRPr lang="en-GB" dirty="0"/>
          </a:p>
        </p:txBody>
      </p:sp>
      <p:sp>
        <p:nvSpPr>
          <p:cNvPr id="6" name="Rectangle 5">
            <a:extLst>
              <a:ext uri="{FF2B5EF4-FFF2-40B4-BE49-F238E27FC236}">
                <a16:creationId xmlns:a16="http://schemas.microsoft.com/office/drawing/2014/main" id="{0FE9F63C-6766-CB45-5547-795F17013CFF}"/>
              </a:ext>
            </a:extLst>
          </p:cNvPr>
          <p:cNvSpPr/>
          <p:nvPr/>
        </p:nvSpPr>
        <p:spPr>
          <a:xfrm>
            <a:off x="0" y="1602461"/>
            <a:ext cx="9144000" cy="477095"/>
          </a:xfrm>
          <a:prstGeom prst="rect">
            <a:avLst/>
          </a:prstGeom>
          <a:solidFill>
            <a:srgbClr val="C81919"/>
          </a:solidFill>
          <a:ln>
            <a:solidFill>
              <a:srgbClr val="C8191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7" name="Titel 1">
            <a:extLst>
              <a:ext uri="{FF2B5EF4-FFF2-40B4-BE49-F238E27FC236}">
                <a16:creationId xmlns:a16="http://schemas.microsoft.com/office/drawing/2014/main" id="{E647D7EC-D902-17CC-494A-9632E67771CD}"/>
              </a:ext>
            </a:extLst>
          </p:cNvPr>
          <p:cNvSpPr>
            <a:spLocks noGrp="1"/>
          </p:cNvSpPr>
          <p:nvPr>
            <p:ph type="title"/>
          </p:nvPr>
        </p:nvSpPr>
        <p:spPr>
          <a:xfrm>
            <a:off x="0" y="1673131"/>
            <a:ext cx="9144000" cy="431768"/>
          </a:xfrm>
        </p:spPr>
        <p:txBody>
          <a:bodyPr/>
          <a:lstStyle/>
          <a:p>
            <a:pPr algn="ctr"/>
            <a:r>
              <a:rPr lang="en-GB" dirty="0">
                <a:solidFill>
                  <a:schemeClr val="bg1"/>
                </a:solidFill>
              </a:rPr>
              <a:t>Summary</a:t>
            </a:r>
          </a:p>
        </p:txBody>
      </p:sp>
    </p:spTree>
    <p:extLst>
      <p:ext uri="{BB962C8B-B14F-4D97-AF65-F5344CB8AC3E}">
        <p14:creationId xmlns:p14="http://schemas.microsoft.com/office/powerpoint/2010/main" val="314623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8F657-3AD9-8300-1157-F15F3227D3A1}"/>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07B1297D-31D5-701B-7763-176ADBDB3DF9}"/>
              </a:ext>
            </a:extLst>
          </p:cNvPr>
          <p:cNvSpPr>
            <a:spLocks noGrp="1"/>
          </p:cNvSpPr>
          <p:nvPr>
            <p:ph type="ftr" sz="quarter" idx="11"/>
          </p:nvPr>
        </p:nvSpPr>
        <p:spPr/>
        <p:txBody>
          <a:bodyPr/>
          <a:lstStyle/>
          <a:p>
            <a:r>
              <a:rPr lang="en-US"/>
              <a:t>Meeting MSD project - AutoRef</a:t>
            </a:r>
            <a:endParaRPr lang="en-GB" dirty="0"/>
          </a:p>
        </p:txBody>
      </p:sp>
      <p:sp>
        <p:nvSpPr>
          <p:cNvPr id="5" name="Slide Number Placeholder 4">
            <a:extLst>
              <a:ext uri="{FF2B5EF4-FFF2-40B4-BE49-F238E27FC236}">
                <a16:creationId xmlns:a16="http://schemas.microsoft.com/office/drawing/2014/main" id="{3FEB0450-6EAD-9714-800D-B777B3A734E7}"/>
              </a:ext>
            </a:extLst>
          </p:cNvPr>
          <p:cNvSpPr>
            <a:spLocks noGrp="1"/>
          </p:cNvSpPr>
          <p:nvPr>
            <p:ph type="sldNum" sz="quarter" idx="12"/>
          </p:nvPr>
        </p:nvSpPr>
        <p:spPr/>
        <p:txBody>
          <a:bodyPr/>
          <a:lstStyle/>
          <a:p>
            <a:fld id="{C194BDB0-F4EA-4DD6-8281-CCE2440D0CE0}" type="slidenum">
              <a:rPr lang="en-GB" smtClean="0"/>
              <a:t>3</a:t>
            </a:fld>
            <a:endParaRPr lang="en-GB" dirty="0"/>
          </a:p>
        </p:txBody>
      </p:sp>
      <p:sp>
        <p:nvSpPr>
          <p:cNvPr id="6" name="Rectangle 5">
            <a:extLst>
              <a:ext uri="{FF2B5EF4-FFF2-40B4-BE49-F238E27FC236}">
                <a16:creationId xmlns:a16="http://schemas.microsoft.com/office/drawing/2014/main" id="{B58543AC-ECF4-16B8-8F0E-88BED586424B}"/>
              </a:ext>
            </a:extLst>
          </p:cNvPr>
          <p:cNvSpPr/>
          <p:nvPr/>
        </p:nvSpPr>
        <p:spPr>
          <a:xfrm>
            <a:off x="0" y="218723"/>
            <a:ext cx="9144000" cy="477095"/>
          </a:xfrm>
          <a:prstGeom prst="rect">
            <a:avLst/>
          </a:prstGeom>
          <a:solidFill>
            <a:srgbClr val="C81919"/>
          </a:solidFill>
          <a:ln>
            <a:solidFill>
              <a:srgbClr val="C8191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7" name="Titel 1">
            <a:extLst>
              <a:ext uri="{FF2B5EF4-FFF2-40B4-BE49-F238E27FC236}">
                <a16:creationId xmlns:a16="http://schemas.microsoft.com/office/drawing/2014/main" id="{D77ABEC7-88F5-0CAB-6747-CEB8BF0B403D}"/>
              </a:ext>
            </a:extLst>
          </p:cNvPr>
          <p:cNvSpPr>
            <a:spLocks noGrp="1"/>
          </p:cNvSpPr>
          <p:nvPr>
            <p:ph type="title"/>
          </p:nvPr>
        </p:nvSpPr>
        <p:spPr>
          <a:xfrm>
            <a:off x="0" y="289393"/>
            <a:ext cx="9144000" cy="431768"/>
          </a:xfrm>
        </p:spPr>
        <p:txBody>
          <a:bodyPr/>
          <a:lstStyle/>
          <a:p>
            <a:pPr algn="ctr"/>
            <a:r>
              <a:rPr lang="en-GB" dirty="0">
                <a:solidFill>
                  <a:schemeClr val="bg1"/>
                </a:solidFill>
              </a:rPr>
              <a:t>Deliverables</a:t>
            </a:r>
          </a:p>
        </p:txBody>
      </p:sp>
      <p:sp>
        <p:nvSpPr>
          <p:cNvPr id="9" name="TextBox 8">
            <a:extLst>
              <a:ext uri="{FF2B5EF4-FFF2-40B4-BE49-F238E27FC236}">
                <a16:creationId xmlns:a16="http://schemas.microsoft.com/office/drawing/2014/main" id="{943B8081-873B-1D6F-851F-3E2B962DE702}"/>
              </a:ext>
            </a:extLst>
          </p:cNvPr>
          <p:cNvSpPr txBox="1"/>
          <p:nvPr/>
        </p:nvSpPr>
        <p:spPr>
          <a:xfrm>
            <a:off x="639856" y="2077081"/>
            <a:ext cx="1826141" cy="461665"/>
          </a:xfrm>
          <a:prstGeom prst="rect">
            <a:avLst/>
          </a:prstGeom>
          <a:noFill/>
        </p:spPr>
        <p:txBody>
          <a:bodyPr wrap="square" rtlCol="0">
            <a:spAutoFit/>
          </a:bodyPr>
          <a:lstStyle/>
          <a:p>
            <a:r>
              <a:rPr lang="en-US" sz="2400" dirty="0"/>
              <a:t>Performance</a:t>
            </a:r>
            <a:endParaRPr lang="en-NL" dirty="0"/>
          </a:p>
        </p:txBody>
      </p:sp>
      <p:sp>
        <p:nvSpPr>
          <p:cNvPr id="10" name="TextBox 9">
            <a:extLst>
              <a:ext uri="{FF2B5EF4-FFF2-40B4-BE49-F238E27FC236}">
                <a16:creationId xmlns:a16="http://schemas.microsoft.com/office/drawing/2014/main" id="{635F1D5A-6C3B-5B39-CFF1-BCA41EE05488}"/>
              </a:ext>
            </a:extLst>
          </p:cNvPr>
          <p:cNvSpPr txBox="1"/>
          <p:nvPr/>
        </p:nvSpPr>
        <p:spPr>
          <a:xfrm>
            <a:off x="3952525" y="2386989"/>
            <a:ext cx="1577676" cy="461665"/>
          </a:xfrm>
          <a:prstGeom prst="rect">
            <a:avLst/>
          </a:prstGeom>
          <a:noFill/>
        </p:spPr>
        <p:txBody>
          <a:bodyPr wrap="square" rtlCol="0">
            <a:spAutoFit/>
          </a:bodyPr>
          <a:lstStyle/>
          <a:p>
            <a:r>
              <a:rPr lang="en-US" sz="2400" dirty="0"/>
              <a:t>Objectivity</a:t>
            </a:r>
            <a:endParaRPr lang="en-US" sz="1600" dirty="0"/>
          </a:p>
        </p:txBody>
      </p:sp>
      <p:sp>
        <p:nvSpPr>
          <p:cNvPr id="11" name="TextBox 10">
            <a:extLst>
              <a:ext uri="{FF2B5EF4-FFF2-40B4-BE49-F238E27FC236}">
                <a16:creationId xmlns:a16="http://schemas.microsoft.com/office/drawing/2014/main" id="{9673AD75-8006-80D6-C125-7A3529301BB1}"/>
              </a:ext>
            </a:extLst>
          </p:cNvPr>
          <p:cNvSpPr txBox="1"/>
          <p:nvPr/>
        </p:nvSpPr>
        <p:spPr>
          <a:xfrm>
            <a:off x="489702" y="2412261"/>
            <a:ext cx="932371" cy="338554"/>
          </a:xfrm>
          <a:prstGeom prst="rect">
            <a:avLst/>
          </a:prstGeom>
          <a:noFill/>
        </p:spPr>
        <p:txBody>
          <a:bodyPr wrap="square" rtlCol="0">
            <a:spAutoFit/>
          </a:bodyPr>
          <a:lstStyle/>
          <a:p>
            <a:r>
              <a:rPr lang="en-US" sz="1600" dirty="0"/>
              <a:t>Accurate</a:t>
            </a:r>
          </a:p>
        </p:txBody>
      </p:sp>
      <p:sp>
        <p:nvSpPr>
          <p:cNvPr id="12" name="TextBox 11">
            <a:extLst>
              <a:ext uri="{FF2B5EF4-FFF2-40B4-BE49-F238E27FC236}">
                <a16:creationId xmlns:a16="http://schemas.microsoft.com/office/drawing/2014/main" id="{D6BCEDEA-3EB0-370C-E601-95D5A9E27FA5}"/>
              </a:ext>
            </a:extLst>
          </p:cNvPr>
          <p:cNvSpPr txBox="1"/>
          <p:nvPr/>
        </p:nvSpPr>
        <p:spPr>
          <a:xfrm>
            <a:off x="965414" y="1865012"/>
            <a:ext cx="1154996" cy="338554"/>
          </a:xfrm>
          <a:prstGeom prst="rect">
            <a:avLst/>
          </a:prstGeom>
          <a:noFill/>
        </p:spPr>
        <p:txBody>
          <a:bodyPr wrap="square" rtlCol="0">
            <a:spAutoFit/>
          </a:bodyPr>
          <a:lstStyle/>
          <a:p>
            <a:r>
              <a:rPr lang="en-US" sz="1600" dirty="0"/>
              <a:t>Robustness</a:t>
            </a:r>
          </a:p>
        </p:txBody>
      </p:sp>
      <p:sp>
        <p:nvSpPr>
          <p:cNvPr id="13" name="TextBox 12">
            <a:extLst>
              <a:ext uri="{FF2B5EF4-FFF2-40B4-BE49-F238E27FC236}">
                <a16:creationId xmlns:a16="http://schemas.microsoft.com/office/drawing/2014/main" id="{1F86383C-DA58-603E-7708-5ED2627D907F}"/>
              </a:ext>
            </a:extLst>
          </p:cNvPr>
          <p:cNvSpPr txBox="1"/>
          <p:nvPr/>
        </p:nvSpPr>
        <p:spPr>
          <a:xfrm>
            <a:off x="1734960" y="2424406"/>
            <a:ext cx="1002390" cy="338554"/>
          </a:xfrm>
          <a:prstGeom prst="rect">
            <a:avLst/>
          </a:prstGeom>
          <a:noFill/>
        </p:spPr>
        <p:txBody>
          <a:bodyPr wrap="square" rtlCol="0">
            <a:spAutoFit/>
          </a:bodyPr>
          <a:lstStyle/>
          <a:p>
            <a:r>
              <a:rPr lang="en-US" sz="1600" dirty="0"/>
              <a:t>Real-time</a:t>
            </a:r>
          </a:p>
        </p:txBody>
      </p:sp>
      <p:sp>
        <p:nvSpPr>
          <p:cNvPr id="14" name="TextBox 13">
            <a:extLst>
              <a:ext uri="{FF2B5EF4-FFF2-40B4-BE49-F238E27FC236}">
                <a16:creationId xmlns:a16="http://schemas.microsoft.com/office/drawing/2014/main" id="{BE3DD2F5-8181-7548-F26B-70C616BD0C14}"/>
              </a:ext>
            </a:extLst>
          </p:cNvPr>
          <p:cNvSpPr txBox="1"/>
          <p:nvPr/>
        </p:nvSpPr>
        <p:spPr>
          <a:xfrm>
            <a:off x="3734316" y="2776243"/>
            <a:ext cx="1905971" cy="338554"/>
          </a:xfrm>
          <a:prstGeom prst="rect">
            <a:avLst/>
          </a:prstGeom>
          <a:noFill/>
        </p:spPr>
        <p:txBody>
          <a:bodyPr wrap="square" rtlCol="0">
            <a:spAutoFit/>
          </a:bodyPr>
          <a:lstStyle/>
          <a:p>
            <a:r>
              <a:rPr lang="en-US" sz="1600" dirty="0"/>
              <a:t>Consistent decisions</a:t>
            </a:r>
          </a:p>
        </p:txBody>
      </p:sp>
      <p:sp>
        <p:nvSpPr>
          <p:cNvPr id="15" name="TextBox 14">
            <a:extLst>
              <a:ext uri="{FF2B5EF4-FFF2-40B4-BE49-F238E27FC236}">
                <a16:creationId xmlns:a16="http://schemas.microsoft.com/office/drawing/2014/main" id="{72CDA507-5541-79AE-4203-9092BF67726A}"/>
              </a:ext>
            </a:extLst>
          </p:cNvPr>
          <p:cNvSpPr txBox="1"/>
          <p:nvPr/>
        </p:nvSpPr>
        <p:spPr>
          <a:xfrm>
            <a:off x="6995984" y="2033478"/>
            <a:ext cx="1272271" cy="461665"/>
          </a:xfrm>
          <a:prstGeom prst="rect">
            <a:avLst/>
          </a:prstGeom>
          <a:noFill/>
        </p:spPr>
        <p:txBody>
          <a:bodyPr wrap="square" rtlCol="0">
            <a:spAutoFit/>
          </a:bodyPr>
          <a:lstStyle/>
          <a:p>
            <a:r>
              <a:rPr lang="en-US" sz="2400" dirty="0"/>
              <a:t>Progress</a:t>
            </a:r>
            <a:endParaRPr lang="en-NL" dirty="0"/>
          </a:p>
        </p:txBody>
      </p:sp>
      <p:sp>
        <p:nvSpPr>
          <p:cNvPr id="16" name="TextBox 15">
            <a:extLst>
              <a:ext uri="{FF2B5EF4-FFF2-40B4-BE49-F238E27FC236}">
                <a16:creationId xmlns:a16="http://schemas.microsoft.com/office/drawing/2014/main" id="{25A0328B-F6BE-79B7-C7C1-132A6818109E}"/>
              </a:ext>
            </a:extLst>
          </p:cNvPr>
          <p:cNvSpPr txBox="1"/>
          <p:nvPr/>
        </p:nvSpPr>
        <p:spPr>
          <a:xfrm>
            <a:off x="7807063" y="2363765"/>
            <a:ext cx="1072409" cy="338554"/>
          </a:xfrm>
          <a:prstGeom prst="rect">
            <a:avLst/>
          </a:prstGeom>
          <a:noFill/>
        </p:spPr>
        <p:txBody>
          <a:bodyPr wrap="square" rtlCol="0">
            <a:spAutoFit/>
          </a:bodyPr>
          <a:lstStyle/>
          <a:p>
            <a:r>
              <a:rPr lang="en-US" sz="1600" dirty="0"/>
              <a:t>Continuity</a:t>
            </a:r>
          </a:p>
        </p:txBody>
      </p:sp>
      <p:sp>
        <p:nvSpPr>
          <p:cNvPr id="17" name="TextBox 16">
            <a:extLst>
              <a:ext uri="{FF2B5EF4-FFF2-40B4-BE49-F238E27FC236}">
                <a16:creationId xmlns:a16="http://schemas.microsoft.com/office/drawing/2014/main" id="{2A240D74-E6A9-5409-3B09-43D436117722}"/>
              </a:ext>
            </a:extLst>
          </p:cNvPr>
          <p:cNvSpPr txBox="1"/>
          <p:nvPr/>
        </p:nvSpPr>
        <p:spPr>
          <a:xfrm>
            <a:off x="1542912" y="3694551"/>
            <a:ext cx="2207784" cy="461665"/>
          </a:xfrm>
          <a:prstGeom prst="rect">
            <a:avLst/>
          </a:prstGeom>
          <a:noFill/>
        </p:spPr>
        <p:txBody>
          <a:bodyPr wrap="square" rtlCol="0">
            <a:spAutoFit/>
          </a:bodyPr>
          <a:lstStyle/>
          <a:p>
            <a:r>
              <a:rPr lang="en-US" sz="2400" dirty="0"/>
              <a:t>Communication</a:t>
            </a:r>
            <a:endParaRPr lang="en-NL" dirty="0"/>
          </a:p>
        </p:txBody>
      </p:sp>
      <p:sp>
        <p:nvSpPr>
          <p:cNvPr id="18" name="TextBox 17">
            <a:extLst>
              <a:ext uri="{FF2B5EF4-FFF2-40B4-BE49-F238E27FC236}">
                <a16:creationId xmlns:a16="http://schemas.microsoft.com/office/drawing/2014/main" id="{29401E54-5A28-55E2-4707-66162A716407}"/>
              </a:ext>
            </a:extLst>
          </p:cNvPr>
          <p:cNvSpPr txBox="1"/>
          <p:nvPr/>
        </p:nvSpPr>
        <p:spPr>
          <a:xfrm>
            <a:off x="6341317" y="2851226"/>
            <a:ext cx="980205" cy="461665"/>
          </a:xfrm>
          <a:prstGeom prst="rect">
            <a:avLst/>
          </a:prstGeom>
          <a:noFill/>
        </p:spPr>
        <p:txBody>
          <a:bodyPr wrap="square" rtlCol="0">
            <a:spAutoFit/>
          </a:bodyPr>
          <a:lstStyle/>
          <a:p>
            <a:r>
              <a:rPr lang="en-US" sz="2400" dirty="0"/>
              <a:t>Safety</a:t>
            </a:r>
            <a:endParaRPr lang="en-NL" dirty="0"/>
          </a:p>
        </p:txBody>
      </p:sp>
      <p:sp>
        <p:nvSpPr>
          <p:cNvPr id="19" name="TextBox 18">
            <a:extLst>
              <a:ext uri="{FF2B5EF4-FFF2-40B4-BE49-F238E27FC236}">
                <a16:creationId xmlns:a16="http://schemas.microsoft.com/office/drawing/2014/main" id="{08172092-A79C-9172-5063-68FFB5000140}"/>
              </a:ext>
            </a:extLst>
          </p:cNvPr>
          <p:cNvSpPr txBox="1"/>
          <p:nvPr/>
        </p:nvSpPr>
        <p:spPr>
          <a:xfrm>
            <a:off x="3506002" y="2149909"/>
            <a:ext cx="2444836" cy="338554"/>
          </a:xfrm>
          <a:prstGeom prst="rect">
            <a:avLst/>
          </a:prstGeom>
          <a:noFill/>
        </p:spPr>
        <p:txBody>
          <a:bodyPr wrap="square" rtlCol="0">
            <a:spAutoFit/>
          </a:bodyPr>
          <a:lstStyle/>
          <a:p>
            <a:r>
              <a:rPr lang="en-US" sz="1600" dirty="0"/>
              <a:t>Follow </a:t>
            </a:r>
            <a:r>
              <a:rPr lang="en-US" sz="1600" dirty="0" err="1"/>
              <a:t>RoboCup</a:t>
            </a:r>
            <a:r>
              <a:rPr lang="en-US" sz="1600" dirty="0"/>
              <a:t> MSL rules</a:t>
            </a:r>
          </a:p>
        </p:txBody>
      </p:sp>
      <p:sp>
        <p:nvSpPr>
          <p:cNvPr id="20" name="TextBox 19">
            <a:extLst>
              <a:ext uri="{FF2B5EF4-FFF2-40B4-BE49-F238E27FC236}">
                <a16:creationId xmlns:a16="http://schemas.microsoft.com/office/drawing/2014/main" id="{148BDC10-605C-0246-DD97-E028F039965E}"/>
              </a:ext>
            </a:extLst>
          </p:cNvPr>
          <p:cNvSpPr txBox="1"/>
          <p:nvPr/>
        </p:nvSpPr>
        <p:spPr>
          <a:xfrm>
            <a:off x="1298791" y="3451677"/>
            <a:ext cx="1428917" cy="338554"/>
          </a:xfrm>
          <a:prstGeom prst="rect">
            <a:avLst/>
          </a:prstGeom>
          <a:noFill/>
        </p:spPr>
        <p:txBody>
          <a:bodyPr wrap="square" rtlCol="0">
            <a:spAutoFit/>
          </a:bodyPr>
          <a:lstStyle/>
          <a:p>
            <a:r>
              <a:rPr lang="en-US" sz="1600" dirty="0"/>
              <a:t>Showing proof</a:t>
            </a:r>
          </a:p>
        </p:txBody>
      </p:sp>
      <p:sp>
        <p:nvSpPr>
          <p:cNvPr id="21" name="TextBox 20">
            <a:extLst>
              <a:ext uri="{FF2B5EF4-FFF2-40B4-BE49-F238E27FC236}">
                <a16:creationId xmlns:a16="http://schemas.microsoft.com/office/drawing/2014/main" id="{07C099B0-B70C-FA7C-1871-E15AD374C601}"/>
              </a:ext>
            </a:extLst>
          </p:cNvPr>
          <p:cNvSpPr txBox="1"/>
          <p:nvPr/>
        </p:nvSpPr>
        <p:spPr>
          <a:xfrm>
            <a:off x="2516027" y="4060536"/>
            <a:ext cx="1694695" cy="338554"/>
          </a:xfrm>
          <a:prstGeom prst="rect">
            <a:avLst/>
          </a:prstGeom>
          <a:noFill/>
        </p:spPr>
        <p:txBody>
          <a:bodyPr wrap="square" rtlCol="0">
            <a:spAutoFit/>
          </a:bodyPr>
          <a:lstStyle/>
          <a:p>
            <a:r>
              <a:rPr lang="en-US" sz="1600" dirty="0"/>
              <a:t>Sending decisions</a:t>
            </a:r>
          </a:p>
        </p:txBody>
      </p:sp>
      <p:sp>
        <p:nvSpPr>
          <p:cNvPr id="22" name="TextBox 21">
            <a:extLst>
              <a:ext uri="{FF2B5EF4-FFF2-40B4-BE49-F238E27FC236}">
                <a16:creationId xmlns:a16="http://schemas.microsoft.com/office/drawing/2014/main" id="{52756496-C5B7-BB4D-84F6-CBDA60B28032}"/>
              </a:ext>
            </a:extLst>
          </p:cNvPr>
          <p:cNvSpPr txBox="1"/>
          <p:nvPr/>
        </p:nvSpPr>
        <p:spPr>
          <a:xfrm>
            <a:off x="6707219" y="1806882"/>
            <a:ext cx="1228606" cy="338554"/>
          </a:xfrm>
          <a:prstGeom prst="rect">
            <a:avLst/>
          </a:prstGeom>
          <a:noFill/>
        </p:spPr>
        <p:txBody>
          <a:bodyPr wrap="square" rtlCol="0">
            <a:spAutoFit/>
          </a:bodyPr>
          <a:lstStyle/>
          <a:p>
            <a:r>
              <a:rPr lang="en-US" sz="1600" dirty="0"/>
              <a:t>Adaptability</a:t>
            </a:r>
          </a:p>
        </p:txBody>
      </p:sp>
      <p:sp>
        <p:nvSpPr>
          <p:cNvPr id="23" name="TextBox 22">
            <a:extLst>
              <a:ext uri="{FF2B5EF4-FFF2-40B4-BE49-F238E27FC236}">
                <a16:creationId xmlns:a16="http://schemas.microsoft.com/office/drawing/2014/main" id="{8984A093-0968-01F7-E99D-3E1382E84B18}"/>
              </a:ext>
            </a:extLst>
          </p:cNvPr>
          <p:cNvSpPr txBox="1"/>
          <p:nvPr/>
        </p:nvSpPr>
        <p:spPr>
          <a:xfrm>
            <a:off x="5402609" y="3892928"/>
            <a:ext cx="1669047" cy="461665"/>
          </a:xfrm>
          <a:prstGeom prst="rect">
            <a:avLst/>
          </a:prstGeom>
          <a:noFill/>
        </p:spPr>
        <p:txBody>
          <a:bodyPr wrap="square" rtlCol="0">
            <a:spAutoFit/>
          </a:bodyPr>
          <a:lstStyle/>
          <a:p>
            <a:r>
              <a:rPr lang="en-US" sz="2400" dirty="0"/>
              <a:t>Challenging</a:t>
            </a:r>
            <a:endParaRPr lang="en-US" sz="1600" dirty="0"/>
          </a:p>
        </p:txBody>
      </p:sp>
      <p:sp>
        <p:nvSpPr>
          <p:cNvPr id="24" name="TextBox 23">
            <a:extLst>
              <a:ext uri="{FF2B5EF4-FFF2-40B4-BE49-F238E27FC236}">
                <a16:creationId xmlns:a16="http://schemas.microsoft.com/office/drawing/2014/main" id="{0E916F30-7557-FF8E-F1D6-5F10070DF38F}"/>
              </a:ext>
            </a:extLst>
          </p:cNvPr>
          <p:cNvSpPr txBox="1"/>
          <p:nvPr/>
        </p:nvSpPr>
        <p:spPr>
          <a:xfrm>
            <a:off x="5884243" y="4253002"/>
            <a:ext cx="2145331" cy="338554"/>
          </a:xfrm>
          <a:prstGeom prst="rect">
            <a:avLst/>
          </a:prstGeom>
          <a:noFill/>
        </p:spPr>
        <p:txBody>
          <a:bodyPr wrap="square" rtlCol="0">
            <a:spAutoFit/>
          </a:bodyPr>
          <a:lstStyle/>
          <a:p>
            <a:r>
              <a:rPr lang="en-US" sz="1600" dirty="0"/>
              <a:t>Personal learning goals</a:t>
            </a:r>
          </a:p>
        </p:txBody>
      </p:sp>
      <p:sp>
        <p:nvSpPr>
          <p:cNvPr id="25" name="TextBox 24">
            <a:extLst>
              <a:ext uri="{FF2B5EF4-FFF2-40B4-BE49-F238E27FC236}">
                <a16:creationId xmlns:a16="http://schemas.microsoft.com/office/drawing/2014/main" id="{BF069092-35E6-B198-0318-1822D7AD61EA}"/>
              </a:ext>
            </a:extLst>
          </p:cNvPr>
          <p:cNvSpPr txBox="1"/>
          <p:nvPr/>
        </p:nvSpPr>
        <p:spPr>
          <a:xfrm>
            <a:off x="6147429" y="3698308"/>
            <a:ext cx="924227" cy="338554"/>
          </a:xfrm>
          <a:prstGeom prst="rect">
            <a:avLst/>
          </a:prstGeom>
          <a:noFill/>
        </p:spPr>
        <p:txBody>
          <a:bodyPr wrap="square" rtlCol="0">
            <a:spAutoFit/>
          </a:bodyPr>
          <a:lstStyle/>
          <a:p>
            <a:r>
              <a:rPr lang="en-US" sz="1600" dirty="0"/>
              <a:t>Interests</a:t>
            </a:r>
          </a:p>
        </p:txBody>
      </p:sp>
      <p:sp>
        <p:nvSpPr>
          <p:cNvPr id="26" name="TextBox 25">
            <a:extLst>
              <a:ext uri="{FF2B5EF4-FFF2-40B4-BE49-F238E27FC236}">
                <a16:creationId xmlns:a16="http://schemas.microsoft.com/office/drawing/2014/main" id="{EE5FC41E-3737-AD72-0259-910829F44FE3}"/>
              </a:ext>
            </a:extLst>
          </p:cNvPr>
          <p:cNvSpPr txBox="1"/>
          <p:nvPr/>
        </p:nvSpPr>
        <p:spPr>
          <a:xfrm>
            <a:off x="545352" y="901242"/>
            <a:ext cx="8053295" cy="646331"/>
          </a:xfrm>
          <a:prstGeom prst="rect">
            <a:avLst/>
          </a:prstGeom>
          <a:noFill/>
        </p:spPr>
        <p:txBody>
          <a:bodyPr wrap="square" rtlCol="0">
            <a:spAutoFit/>
          </a:bodyPr>
          <a:lstStyle/>
          <a:p>
            <a:pPr algn="ctr"/>
            <a:r>
              <a:rPr lang="en-US" sz="1800" b="1" dirty="0">
                <a:latin typeface="+mj-lt"/>
              </a:rPr>
              <a:t>Mission: “</a:t>
            </a:r>
            <a:r>
              <a:rPr lang="en-US" sz="1800" b="1" i="0" dirty="0">
                <a:solidFill>
                  <a:srgbClr val="000000"/>
                </a:solidFill>
                <a:effectLst/>
                <a:latin typeface="+mj-lt"/>
              </a:rPr>
              <a:t>To observe the match and make autonomous, unbiased decisions based on the soccer robot rules that can be communicated to teams and viewers. ”</a:t>
            </a:r>
            <a:endParaRPr lang="en-NL" sz="1800" b="1" dirty="0">
              <a:latin typeface="+mj-lt"/>
            </a:endParaRPr>
          </a:p>
        </p:txBody>
      </p:sp>
    </p:spTree>
    <p:extLst>
      <p:ext uri="{BB962C8B-B14F-4D97-AF65-F5344CB8AC3E}">
        <p14:creationId xmlns:p14="http://schemas.microsoft.com/office/powerpoint/2010/main" val="377786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DE0F88-27B2-1D82-4CE0-C79AE01FED2A}"/>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1CF57224-E666-3BB5-7AD1-F830D6F38334}"/>
              </a:ext>
            </a:extLst>
          </p:cNvPr>
          <p:cNvSpPr>
            <a:spLocks noGrp="1"/>
          </p:cNvSpPr>
          <p:nvPr>
            <p:ph type="ftr" sz="quarter" idx="11"/>
          </p:nvPr>
        </p:nvSpPr>
        <p:spPr/>
        <p:txBody>
          <a:bodyPr/>
          <a:lstStyle/>
          <a:p>
            <a:r>
              <a:rPr lang="en-US" dirty="0"/>
              <a:t>Meeting MSD project - </a:t>
            </a:r>
            <a:r>
              <a:rPr lang="en-US" dirty="0" err="1"/>
              <a:t>AutoRef</a:t>
            </a:r>
            <a:endParaRPr lang="en-GB" dirty="0"/>
          </a:p>
        </p:txBody>
      </p:sp>
      <p:sp>
        <p:nvSpPr>
          <p:cNvPr id="5" name="Slide Number Placeholder 4">
            <a:extLst>
              <a:ext uri="{FF2B5EF4-FFF2-40B4-BE49-F238E27FC236}">
                <a16:creationId xmlns:a16="http://schemas.microsoft.com/office/drawing/2014/main" id="{9EB1AA07-F5A2-B55E-F20C-BC7678E01335}"/>
              </a:ext>
            </a:extLst>
          </p:cNvPr>
          <p:cNvSpPr>
            <a:spLocks noGrp="1"/>
          </p:cNvSpPr>
          <p:nvPr>
            <p:ph type="sldNum" sz="quarter" idx="12"/>
          </p:nvPr>
        </p:nvSpPr>
        <p:spPr/>
        <p:txBody>
          <a:bodyPr/>
          <a:lstStyle/>
          <a:p>
            <a:fld id="{C194BDB0-F4EA-4DD6-8281-CCE2440D0CE0}" type="slidenum">
              <a:rPr lang="en-GB" smtClean="0"/>
              <a:t>4</a:t>
            </a:fld>
            <a:endParaRPr lang="en-GB" dirty="0"/>
          </a:p>
        </p:txBody>
      </p:sp>
      <p:sp>
        <p:nvSpPr>
          <p:cNvPr id="6" name="Rectangle 5">
            <a:extLst>
              <a:ext uri="{FF2B5EF4-FFF2-40B4-BE49-F238E27FC236}">
                <a16:creationId xmlns:a16="http://schemas.microsoft.com/office/drawing/2014/main" id="{1BAC3C53-F6BD-F5B1-AF19-2E380D442848}"/>
              </a:ext>
            </a:extLst>
          </p:cNvPr>
          <p:cNvSpPr/>
          <p:nvPr/>
        </p:nvSpPr>
        <p:spPr>
          <a:xfrm>
            <a:off x="0" y="218723"/>
            <a:ext cx="9144000" cy="477095"/>
          </a:xfrm>
          <a:prstGeom prst="rect">
            <a:avLst/>
          </a:prstGeom>
          <a:solidFill>
            <a:srgbClr val="C81919"/>
          </a:solidFill>
          <a:ln>
            <a:solidFill>
              <a:srgbClr val="C8191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7" name="Titel 1">
            <a:extLst>
              <a:ext uri="{FF2B5EF4-FFF2-40B4-BE49-F238E27FC236}">
                <a16:creationId xmlns:a16="http://schemas.microsoft.com/office/drawing/2014/main" id="{2DFCBE23-916A-9E0C-A5C1-3F3FF7572EB2}"/>
              </a:ext>
            </a:extLst>
          </p:cNvPr>
          <p:cNvSpPr>
            <a:spLocks noGrp="1"/>
          </p:cNvSpPr>
          <p:nvPr>
            <p:ph type="title"/>
          </p:nvPr>
        </p:nvSpPr>
        <p:spPr>
          <a:xfrm>
            <a:off x="0" y="289393"/>
            <a:ext cx="9144000" cy="431768"/>
          </a:xfrm>
        </p:spPr>
        <p:txBody>
          <a:bodyPr/>
          <a:lstStyle/>
          <a:p>
            <a:pPr algn="ctr"/>
            <a:r>
              <a:rPr lang="en-GB" dirty="0">
                <a:solidFill>
                  <a:schemeClr val="bg1"/>
                </a:solidFill>
              </a:rPr>
              <a:t>Deliverables</a:t>
            </a:r>
          </a:p>
        </p:txBody>
      </p:sp>
      <p:sp>
        <p:nvSpPr>
          <p:cNvPr id="2" name="Content Placeholder 2">
            <a:extLst>
              <a:ext uri="{FF2B5EF4-FFF2-40B4-BE49-F238E27FC236}">
                <a16:creationId xmlns:a16="http://schemas.microsoft.com/office/drawing/2014/main" id="{002375FE-4019-01C3-7578-3244E51C50D9}"/>
              </a:ext>
            </a:extLst>
          </p:cNvPr>
          <p:cNvSpPr txBox="1">
            <a:spLocks/>
          </p:cNvSpPr>
          <p:nvPr/>
        </p:nvSpPr>
        <p:spPr>
          <a:xfrm>
            <a:off x="758824" y="1061884"/>
            <a:ext cx="7832725" cy="1462179"/>
          </a:xfrm>
          <a:prstGeom prst="rect">
            <a:avLst/>
          </a:prstGeom>
        </p:spPr>
        <p:txBody>
          <a:bodyPr vert="horz" lIns="0" tIns="0" rIns="0" bIns="0" rtlCol="0">
            <a:noAutofit/>
          </a:bodyPr>
          <a:lstStyle>
            <a:lvl1pPr marL="0" indent="0" algn="l" defTabSz="685800" rtl="0" eaLnBrk="1" latinLnBrk="0" hangingPunct="1">
              <a:lnSpc>
                <a:spcPct val="100000"/>
              </a:lnSpc>
              <a:spcBef>
                <a:spcPts val="0"/>
              </a:spcBef>
              <a:buFont typeface="Arial" panose="020B0604020202020204" pitchFamily="34" charset="0"/>
              <a:buNone/>
              <a:defRPr sz="1950" kern="1200" baseline="0">
                <a:solidFill>
                  <a:schemeClr val="tx1"/>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2pPr>
            <a:lvl3pPr marL="180975"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3pPr>
            <a:lvl4pPr marL="360000"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4pPr>
            <a:lvl5pPr marL="539750" indent="-177800"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lvl="1" indent="-285750">
              <a:buFont typeface="Arial" panose="020B0604020202020204" pitchFamily="34" charset="0"/>
              <a:buChar char="•"/>
            </a:pPr>
            <a:r>
              <a:rPr lang="en-US" sz="1800" dirty="0"/>
              <a:t>Which team touched the ball the last time before the ball went out of field while the game was in play?</a:t>
            </a:r>
          </a:p>
          <a:p>
            <a:pPr marL="285750" lvl="1" indent="-285750">
              <a:buFont typeface="Arial" panose="020B0604020202020204" pitchFamily="34" charset="0"/>
              <a:buChar char="•"/>
            </a:pPr>
            <a:r>
              <a:rPr lang="en-US" sz="1800" dirty="0"/>
              <a:t>Communication to the referee about the decision above. </a:t>
            </a:r>
          </a:p>
          <a:p>
            <a:pPr lvl="1"/>
            <a:endParaRPr lang="en-US" sz="1800" b="1" dirty="0"/>
          </a:p>
          <a:p>
            <a:pPr lvl="1"/>
            <a:r>
              <a:rPr lang="en-US" sz="1800" b="1" dirty="0"/>
              <a:t>Motivation</a:t>
            </a:r>
            <a:endParaRPr lang="en-US" sz="1800" dirty="0"/>
          </a:p>
          <a:p>
            <a:pPr marL="285750" lvl="1" indent="-285750">
              <a:buFont typeface="Arial" panose="020B0604020202020204" pitchFamily="34" charset="0"/>
              <a:buChar char="•"/>
            </a:pPr>
            <a:endParaRPr lang="en-US" sz="1800" b="1" dirty="0"/>
          </a:p>
          <a:p>
            <a:pPr marL="466725" lvl="2" indent="-285750"/>
            <a:endParaRPr lang="en-US" b="1" dirty="0"/>
          </a:p>
          <a:p>
            <a:pPr marL="342900" lvl="1" indent="-342900"/>
            <a:endParaRPr lang="en-NL" dirty="0"/>
          </a:p>
        </p:txBody>
      </p:sp>
      <p:pic>
        <p:nvPicPr>
          <p:cNvPr id="8" name="Graphic 7" descr="Lost with solid fill">
            <a:extLst>
              <a:ext uri="{FF2B5EF4-FFF2-40B4-BE49-F238E27FC236}">
                <a16:creationId xmlns:a16="http://schemas.microsoft.com/office/drawing/2014/main" id="{BB952848-A67D-1273-18F9-4E14430FC3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5648" y="2619438"/>
            <a:ext cx="1073332" cy="1073332"/>
          </a:xfrm>
          <a:prstGeom prst="rect">
            <a:avLst/>
          </a:prstGeom>
        </p:spPr>
      </p:pic>
      <p:pic>
        <p:nvPicPr>
          <p:cNvPr id="10" name="Graphic 9" descr="Brain in head with solid fill">
            <a:extLst>
              <a:ext uri="{FF2B5EF4-FFF2-40B4-BE49-F238E27FC236}">
                <a16:creationId xmlns:a16="http://schemas.microsoft.com/office/drawing/2014/main" id="{A0D9F279-15A4-251A-313E-5830BDC0D1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9419" y="2698904"/>
            <a:ext cx="914400" cy="914400"/>
          </a:xfrm>
          <a:prstGeom prst="rect">
            <a:avLst/>
          </a:prstGeom>
        </p:spPr>
      </p:pic>
      <p:pic>
        <p:nvPicPr>
          <p:cNvPr id="1026" name="Picture 2" descr="Add, document, file, new, page, paper, plus icon - Download on Iconfinder">
            <a:extLst>
              <a:ext uri="{FF2B5EF4-FFF2-40B4-BE49-F238E27FC236}">
                <a16:creationId xmlns:a16="http://schemas.microsoft.com/office/drawing/2014/main" id="{51633165-3A88-21C9-283D-0628B4576D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4258" y="2698904"/>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2" name="Graphic 11" descr="Viral with solid fill">
            <a:extLst>
              <a:ext uri="{FF2B5EF4-FFF2-40B4-BE49-F238E27FC236}">
                <a16:creationId xmlns:a16="http://schemas.microsoft.com/office/drawing/2014/main" id="{90C016A5-DF32-C246-DF38-74F672CA2C0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69097" y="2698904"/>
            <a:ext cx="914400" cy="914400"/>
          </a:xfrm>
          <a:prstGeom prst="rect">
            <a:avLst/>
          </a:prstGeom>
        </p:spPr>
      </p:pic>
      <p:pic>
        <p:nvPicPr>
          <p:cNvPr id="1030" name="Picture 6" descr="Communication Icon Vector Art, Icons, and Graphics for Free Download">
            <a:extLst>
              <a:ext uri="{FF2B5EF4-FFF2-40B4-BE49-F238E27FC236}">
                <a16:creationId xmlns:a16="http://schemas.microsoft.com/office/drawing/2014/main" id="{30CA6049-2E79-3EE7-1C90-26232283804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53936" y="2698904"/>
            <a:ext cx="1073332" cy="10733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41FE0807-94AF-3B3E-B648-8DB5AD3F9B0E}"/>
              </a:ext>
            </a:extLst>
          </p:cNvPr>
          <p:cNvSpPr txBox="1"/>
          <p:nvPr/>
        </p:nvSpPr>
        <p:spPr>
          <a:xfrm>
            <a:off x="0" y="3692770"/>
            <a:ext cx="1984628" cy="923330"/>
          </a:xfrm>
          <a:prstGeom prst="rect">
            <a:avLst/>
          </a:prstGeom>
          <a:noFill/>
        </p:spPr>
        <p:txBody>
          <a:bodyPr wrap="square" rtlCol="0">
            <a:spAutoFit/>
          </a:bodyPr>
          <a:lstStyle/>
          <a:p>
            <a:pPr algn="ctr"/>
            <a:r>
              <a:rPr lang="en-US" dirty="0"/>
              <a:t>Difficult for human referees</a:t>
            </a:r>
          </a:p>
          <a:p>
            <a:pPr algn="ctr"/>
            <a:endParaRPr lang="en-US" dirty="0"/>
          </a:p>
          <a:p>
            <a:pPr algn="ctr"/>
            <a:r>
              <a:rPr lang="en-US" b="1" dirty="0"/>
              <a:t>Objectivity</a:t>
            </a:r>
            <a:endParaRPr lang="en-NL" b="1" dirty="0"/>
          </a:p>
        </p:txBody>
      </p:sp>
      <p:sp>
        <p:nvSpPr>
          <p:cNvPr id="15" name="TextBox 14">
            <a:extLst>
              <a:ext uri="{FF2B5EF4-FFF2-40B4-BE49-F238E27FC236}">
                <a16:creationId xmlns:a16="http://schemas.microsoft.com/office/drawing/2014/main" id="{0500CDB5-DF02-ABE0-FE1C-29C7812E503F}"/>
              </a:ext>
            </a:extLst>
          </p:cNvPr>
          <p:cNvSpPr txBox="1"/>
          <p:nvPr/>
        </p:nvSpPr>
        <p:spPr>
          <a:xfrm>
            <a:off x="2169443" y="3687765"/>
            <a:ext cx="1372290" cy="923330"/>
          </a:xfrm>
          <a:prstGeom prst="rect">
            <a:avLst/>
          </a:prstGeom>
          <a:noFill/>
        </p:spPr>
        <p:txBody>
          <a:bodyPr wrap="square" rtlCol="0">
            <a:spAutoFit/>
          </a:bodyPr>
          <a:lstStyle/>
          <a:p>
            <a:pPr algn="ctr"/>
            <a:r>
              <a:rPr lang="en-US" dirty="0"/>
              <a:t>Challenging and interesting</a:t>
            </a:r>
          </a:p>
          <a:p>
            <a:pPr algn="ctr"/>
            <a:endParaRPr lang="en-US" dirty="0"/>
          </a:p>
          <a:p>
            <a:pPr algn="ctr"/>
            <a:r>
              <a:rPr lang="en-US" b="1" dirty="0"/>
              <a:t>Challenging</a:t>
            </a:r>
            <a:endParaRPr lang="en-NL" b="1" dirty="0"/>
          </a:p>
        </p:txBody>
      </p:sp>
      <p:sp>
        <p:nvSpPr>
          <p:cNvPr id="16" name="TextBox 15">
            <a:extLst>
              <a:ext uri="{FF2B5EF4-FFF2-40B4-BE49-F238E27FC236}">
                <a16:creationId xmlns:a16="http://schemas.microsoft.com/office/drawing/2014/main" id="{224A6D92-7BD9-EAC1-ECAC-88C4550D454F}"/>
              </a:ext>
            </a:extLst>
          </p:cNvPr>
          <p:cNvSpPr txBox="1"/>
          <p:nvPr/>
        </p:nvSpPr>
        <p:spPr>
          <a:xfrm>
            <a:off x="3975332" y="3692770"/>
            <a:ext cx="1193335" cy="923330"/>
          </a:xfrm>
          <a:prstGeom prst="rect">
            <a:avLst/>
          </a:prstGeom>
          <a:noFill/>
        </p:spPr>
        <p:txBody>
          <a:bodyPr wrap="square" rtlCol="0">
            <a:spAutoFit/>
          </a:bodyPr>
          <a:lstStyle/>
          <a:p>
            <a:pPr algn="ctr"/>
            <a:r>
              <a:rPr lang="en-US" dirty="0"/>
              <a:t>New feature</a:t>
            </a:r>
          </a:p>
          <a:p>
            <a:pPr algn="ctr"/>
            <a:endParaRPr lang="en-US" dirty="0"/>
          </a:p>
          <a:p>
            <a:pPr algn="ctr"/>
            <a:endParaRPr lang="en-US" dirty="0"/>
          </a:p>
          <a:p>
            <a:pPr algn="ctr"/>
            <a:r>
              <a:rPr lang="en-US" b="1" dirty="0"/>
              <a:t>Progress</a:t>
            </a:r>
            <a:endParaRPr lang="en-NL" b="1" dirty="0"/>
          </a:p>
        </p:txBody>
      </p:sp>
      <p:sp>
        <p:nvSpPr>
          <p:cNvPr id="17" name="TextBox 16">
            <a:extLst>
              <a:ext uri="{FF2B5EF4-FFF2-40B4-BE49-F238E27FC236}">
                <a16:creationId xmlns:a16="http://schemas.microsoft.com/office/drawing/2014/main" id="{A658C2F6-C233-F218-137B-A641B6D2F063}"/>
              </a:ext>
            </a:extLst>
          </p:cNvPr>
          <p:cNvSpPr txBox="1"/>
          <p:nvPr/>
        </p:nvSpPr>
        <p:spPr>
          <a:xfrm>
            <a:off x="5829629" y="3692770"/>
            <a:ext cx="1193335" cy="923330"/>
          </a:xfrm>
          <a:prstGeom prst="rect">
            <a:avLst/>
          </a:prstGeom>
          <a:noFill/>
        </p:spPr>
        <p:txBody>
          <a:bodyPr wrap="square" rtlCol="0">
            <a:spAutoFit/>
          </a:bodyPr>
          <a:lstStyle/>
          <a:p>
            <a:pPr algn="ctr"/>
            <a:r>
              <a:rPr lang="en-US" dirty="0"/>
              <a:t>Building on BOOP</a:t>
            </a:r>
          </a:p>
          <a:p>
            <a:pPr algn="ctr"/>
            <a:endParaRPr lang="en-US" dirty="0"/>
          </a:p>
          <a:p>
            <a:pPr algn="ctr"/>
            <a:r>
              <a:rPr lang="en-US" b="1" dirty="0"/>
              <a:t>Continuity</a:t>
            </a:r>
            <a:endParaRPr lang="en-NL" b="1" dirty="0"/>
          </a:p>
        </p:txBody>
      </p:sp>
      <p:sp>
        <p:nvSpPr>
          <p:cNvPr id="18" name="TextBox 17">
            <a:extLst>
              <a:ext uri="{FF2B5EF4-FFF2-40B4-BE49-F238E27FC236}">
                <a16:creationId xmlns:a16="http://schemas.microsoft.com/office/drawing/2014/main" id="{17E0F42A-BE38-6E3C-8BDC-06F7406B791B}"/>
              </a:ext>
            </a:extLst>
          </p:cNvPr>
          <p:cNvSpPr txBox="1"/>
          <p:nvPr/>
        </p:nvSpPr>
        <p:spPr>
          <a:xfrm>
            <a:off x="7604457" y="3682760"/>
            <a:ext cx="1372289" cy="923330"/>
          </a:xfrm>
          <a:prstGeom prst="rect">
            <a:avLst/>
          </a:prstGeom>
          <a:noFill/>
        </p:spPr>
        <p:txBody>
          <a:bodyPr wrap="square" rtlCol="0">
            <a:spAutoFit/>
          </a:bodyPr>
          <a:lstStyle/>
          <a:p>
            <a:pPr algn="ctr"/>
            <a:r>
              <a:rPr lang="en-US" dirty="0"/>
              <a:t>Assistant to referee</a:t>
            </a:r>
          </a:p>
          <a:p>
            <a:pPr algn="ctr"/>
            <a:endParaRPr lang="en-US" dirty="0"/>
          </a:p>
          <a:p>
            <a:pPr algn="ctr"/>
            <a:r>
              <a:rPr lang="en-US" b="1" dirty="0"/>
              <a:t>Communication</a:t>
            </a:r>
            <a:endParaRPr lang="en-NL" b="1" dirty="0"/>
          </a:p>
        </p:txBody>
      </p:sp>
    </p:spTree>
    <p:extLst>
      <p:ext uri="{BB962C8B-B14F-4D97-AF65-F5344CB8AC3E}">
        <p14:creationId xmlns:p14="http://schemas.microsoft.com/office/powerpoint/2010/main" val="71777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fade">
                                      <p:cBhvr>
                                        <p:cTn id="28" dur="500"/>
                                        <p:tgtEl>
                                          <p:spTgt spid="10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030"/>
                                        </p:tgtEl>
                                        <p:attrNameLst>
                                          <p:attrName>style.visibility</p:attrName>
                                        </p:attrNameLst>
                                      </p:cBhvr>
                                      <p:to>
                                        <p:strVal val="visible"/>
                                      </p:to>
                                    </p:set>
                                    <p:animEffect transition="in" filter="fade">
                                      <p:cBhvr>
                                        <p:cTn id="44" dur="500"/>
                                        <p:tgtEl>
                                          <p:spTgt spid="103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CFCB2-5CBF-7647-B65E-51E521A6E5D5}"/>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62272716-C079-747A-230F-7C1D7828A8B6}"/>
              </a:ext>
            </a:extLst>
          </p:cNvPr>
          <p:cNvSpPr>
            <a:spLocks noGrp="1"/>
          </p:cNvSpPr>
          <p:nvPr>
            <p:ph type="ftr" sz="quarter" idx="11"/>
          </p:nvPr>
        </p:nvSpPr>
        <p:spPr/>
        <p:txBody>
          <a:bodyPr/>
          <a:lstStyle/>
          <a:p>
            <a:r>
              <a:rPr lang="en-US"/>
              <a:t>Meeting MSD project - AutoRef</a:t>
            </a:r>
            <a:endParaRPr lang="en-GB" dirty="0"/>
          </a:p>
        </p:txBody>
      </p:sp>
      <p:sp>
        <p:nvSpPr>
          <p:cNvPr id="5" name="Slide Number Placeholder 4">
            <a:extLst>
              <a:ext uri="{FF2B5EF4-FFF2-40B4-BE49-F238E27FC236}">
                <a16:creationId xmlns:a16="http://schemas.microsoft.com/office/drawing/2014/main" id="{3330D272-C222-D269-DFC1-E04C669E3C46}"/>
              </a:ext>
            </a:extLst>
          </p:cNvPr>
          <p:cNvSpPr>
            <a:spLocks noGrp="1"/>
          </p:cNvSpPr>
          <p:nvPr>
            <p:ph type="sldNum" sz="quarter" idx="12"/>
          </p:nvPr>
        </p:nvSpPr>
        <p:spPr/>
        <p:txBody>
          <a:bodyPr/>
          <a:lstStyle/>
          <a:p>
            <a:fld id="{C194BDB0-F4EA-4DD6-8281-CCE2440D0CE0}" type="slidenum">
              <a:rPr lang="en-GB" smtClean="0"/>
              <a:t>5</a:t>
            </a:fld>
            <a:endParaRPr lang="en-GB" dirty="0"/>
          </a:p>
        </p:txBody>
      </p:sp>
      <p:sp>
        <p:nvSpPr>
          <p:cNvPr id="6" name="Rectangle 5">
            <a:extLst>
              <a:ext uri="{FF2B5EF4-FFF2-40B4-BE49-F238E27FC236}">
                <a16:creationId xmlns:a16="http://schemas.microsoft.com/office/drawing/2014/main" id="{335B9E2C-930F-896F-C861-9C47329DBE46}"/>
              </a:ext>
            </a:extLst>
          </p:cNvPr>
          <p:cNvSpPr/>
          <p:nvPr/>
        </p:nvSpPr>
        <p:spPr>
          <a:xfrm>
            <a:off x="0" y="218723"/>
            <a:ext cx="9144000" cy="477095"/>
          </a:xfrm>
          <a:prstGeom prst="rect">
            <a:avLst/>
          </a:prstGeom>
          <a:solidFill>
            <a:srgbClr val="C81919"/>
          </a:solidFill>
          <a:ln>
            <a:solidFill>
              <a:srgbClr val="C8191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7" name="Titel 1">
            <a:extLst>
              <a:ext uri="{FF2B5EF4-FFF2-40B4-BE49-F238E27FC236}">
                <a16:creationId xmlns:a16="http://schemas.microsoft.com/office/drawing/2014/main" id="{3FBCAB1D-C61E-596B-7064-5BB9DFC02A52}"/>
              </a:ext>
            </a:extLst>
          </p:cNvPr>
          <p:cNvSpPr>
            <a:spLocks noGrp="1"/>
          </p:cNvSpPr>
          <p:nvPr>
            <p:ph type="title"/>
          </p:nvPr>
        </p:nvSpPr>
        <p:spPr>
          <a:xfrm>
            <a:off x="0" y="289393"/>
            <a:ext cx="9144000" cy="431768"/>
          </a:xfrm>
        </p:spPr>
        <p:txBody>
          <a:bodyPr/>
          <a:lstStyle/>
          <a:p>
            <a:pPr algn="ctr"/>
            <a:r>
              <a:rPr lang="en-GB" dirty="0">
                <a:solidFill>
                  <a:schemeClr val="bg1"/>
                </a:solidFill>
              </a:rPr>
              <a:t>System context diagram</a:t>
            </a:r>
          </a:p>
        </p:txBody>
      </p:sp>
      <p:sp>
        <p:nvSpPr>
          <p:cNvPr id="9" name="Rectangle 8">
            <a:extLst>
              <a:ext uri="{FF2B5EF4-FFF2-40B4-BE49-F238E27FC236}">
                <a16:creationId xmlns:a16="http://schemas.microsoft.com/office/drawing/2014/main" id="{C6C785DA-E572-8801-EB9E-63FAAD1688C7}"/>
              </a:ext>
            </a:extLst>
          </p:cNvPr>
          <p:cNvSpPr/>
          <p:nvPr/>
        </p:nvSpPr>
        <p:spPr>
          <a:xfrm>
            <a:off x="4124325" y="2486025"/>
            <a:ext cx="2453054" cy="1310054"/>
          </a:xfrm>
          <a:prstGeom prst="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3200" b="1" dirty="0"/>
              <a:t>System</a:t>
            </a:r>
            <a:endParaRPr lang="en-NL" sz="3200" b="1" dirty="0"/>
          </a:p>
        </p:txBody>
      </p:sp>
      <p:sp>
        <p:nvSpPr>
          <p:cNvPr id="10" name="Rectangle 9">
            <a:extLst>
              <a:ext uri="{FF2B5EF4-FFF2-40B4-BE49-F238E27FC236}">
                <a16:creationId xmlns:a16="http://schemas.microsoft.com/office/drawing/2014/main" id="{C1ADE74C-824D-4C84-A6D4-42FCD1B6D725}"/>
              </a:ext>
            </a:extLst>
          </p:cNvPr>
          <p:cNvSpPr/>
          <p:nvPr/>
        </p:nvSpPr>
        <p:spPr>
          <a:xfrm>
            <a:off x="5567971" y="1008069"/>
            <a:ext cx="1644161" cy="791308"/>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RefBox</a:t>
            </a:r>
            <a:endParaRPr lang="en-NL" dirty="0">
              <a:solidFill>
                <a:schemeClr val="tx1"/>
              </a:solidFill>
            </a:endParaRPr>
          </a:p>
        </p:txBody>
      </p:sp>
      <p:cxnSp>
        <p:nvCxnSpPr>
          <p:cNvPr id="11" name="Straight Arrow Connector 10">
            <a:extLst>
              <a:ext uri="{FF2B5EF4-FFF2-40B4-BE49-F238E27FC236}">
                <a16:creationId xmlns:a16="http://schemas.microsoft.com/office/drawing/2014/main" id="{5E35DF4E-387D-A99D-8106-D2677CAA8D7D}"/>
              </a:ext>
            </a:extLst>
          </p:cNvPr>
          <p:cNvCxnSpPr>
            <a:cxnSpLocks/>
          </p:cNvCxnSpPr>
          <p:nvPr/>
        </p:nvCxnSpPr>
        <p:spPr>
          <a:xfrm>
            <a:off x="5999732" y="1816761"/>
            <a:ext cx="0" cy="668948"/>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B33121F2-B37A-D563-FBC4-706DFDB91DA5}"/>
              </a:ext>
            </a:extLst>
          </p:cNvPr>
          <p:cNvSpPr/>
          <p:nvPr/>
        </p:nvSpPr>
        <p:spPr>
          <a:xfrm>
            <a:off x="4124326" y="2486025"/>
            <a:ext cx="716328" cy="381930"/>
          </a:xfrm>
          <a:prstGeom prst="rect">
            <a:avLst/>
          </a:prstGeom>
          <a:noFill/>
          <a:ln w="28575">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BOOP?</a:t>
            </a:r>
            <a:endParaRPr lang="en-NL" dirty="0">
              <a:solidFill>
                <a:schemeClr val="tx1"/>
              </a:solidFill>
            </a:endParaRPr>
          </a:p>
        </p:txBody>
      </p:sp>
      <p:cxnSp>
        <p:nvCxnSpPr>
          <p:cNvPr id="13" name="Straight Arrow Connector 12">
            <a:extLst>
              <a:ext uri="{FF2B5EF4-FFF2-40B4-BE49-F238E27FC236}">
                <a16:creationId xmlns:a16="http://schemas.microsoft.com/office/drawing/2014/main" id="{6A786903-7843-9DC8-7205-512E314396A3}"/>
              </a:ext>
            </a:extLst>
          </p:cNvPr>
          <p:cNvCxnSpPr>
            <a:cxnSpLocks/>
          </p:cNvCxnSpPr>
          <p:nvPr/>
        </p:nvCxnSpPr>
        <p:spPr>
          <a:xfrm>
            <a:off x="6577379" y="3112354"/>
            <a:ext cx="935907" cy="7357"/>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grpSp>
        <p:nvGrpSpPr>
          <p:cNvPr id="14" name="Group 13">
            <a:extLst>
              <a:ext uri="{FF2B5EF4-FFF2-40B4-BE49-F238E27FC236}">
                <a16:creationId xmlns:a16="http://schemas.microsoft.com/office/drawing/2014/main" id="{469A6A8B-43EF-6FF2-DCCB-88E0C1A6691A}"/>
              </a:ext>
            </a:extLst>
          </p:cNvPr>
          <p:cNvGrpSpPr/>
          <p:nvPr/>
        </p:nvGrpSpPr>
        <p:grpSpPr>
          <a:xfrm>
            <a:off x="7621209" y="2609054"/>
            <a:ext cx="550984" cy="1006600"/>
            <a:chOff x="7893050" y="3267532"/>
            <a:chExt cx="550984" cy="1006600"/>
          </a:xfrm>
        </p:grpSpPr>
        <p:sp>
          <p:nvSpPr>
            <p:cNvPr id="15" name="Oval 14">
              <a:extLst>
                <a:ext uri="{FF2B5EF4-FFF2-40B4-BE49-F238E27FC236}">
                  <a16:creationId xmlns:a16="http://schemas.microsoft.com/office/drawing/2014/main" id="{6B758F12-96C6-3593-0792-ABFB560F61B0}"/>
                </a:ext>
              </a:extLst>
            </p:cNvPr>
            <p:cNvSpPr/>
            <p:nvPr/>
          </p:nvSpPr>
          <p:spPr>
            <a:xfrm>
              <a:off x="8031704" y="3267532"/>
              <a:ext cx="272072" cy="25890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NL" dirty="0"/>
            </a:p>
          </p:txBody>
        </p:sp>
        <p:cxnSp>
          <p:nvCxnSpPr>
            <p:cNvPr id="16" name="Straight Connector 15">
              <a:extLst>
                <a:ext uri="{FF2B5EF4-FFF2-40B4-BE49-F238E27FC236}">
                  <a16:creationId xmlns:a16="http://schemas.microsoft.com/office/drawing/2014/main" id="{E9C075E1-D18E-A630-1474-1A24C0526BEB}"/>
                </a:ext>
              </a:extLst>
            </p:cNvPr>
            <p:cNvCxnSpPr>
              <a:cxnSpLocks/>
              <a:stCxn id="15" idx="4"/>
            </p:cNvCxnSpPr>
            <p:nvPr/>
          </p:nvCxnSpPr>
          <p:spPr>
            <a:xfrm>
              <a:off x="8167740" y="3526433"/>
              <a:ext cx="5335" cy="503513"/>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68CF00F0-24FB-1296-A62F-B70E35CDE714}"/>
                </a:ext>
              </a:extLst>
            </p:cNvPr>
            <p:cNvCxnSpPr>
              <a:cxnSpLocks/>
            </p:cNvCxnSpPr>
            <p:nvPr/>
          </p:nvCxnSpPr>
          <p:spPr>
            <a:xfrm flipH="1">
              <a:off x="7964030" y="4015231"/>
              <a:ext cx="205278" cy="258901"/>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72401979-820D-D3BB-342A-FA75032A54B0}"/>
                </a:ext>
              </a:extLst>
            </p:cNvPr>
            <p:cNvCxnSpPr>
              <a:cxnSpLocks/>
            </p:cNvCxnSpPr>
            <p:nvPr/>
          </p:nvCxnSpPr>
          <p:spPr>
            <a:xfrm>
              <a:off x="8173075" y="4012475"/>
              <a:ext cx="193707" cy="258901"/>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E7A61139-F66F-C1F0-9C24-A3A463B9035E}"/>
                </a:ext>
              </a:extLst>
            </p:cNvPr>
            <p:cNvCxnSpPr>
              <a:cxnSpLocks/>
            </p:cNvCxnSpPr>
            <p:nvPr/>
          </p:nvCxnSpPr>
          <p:spPr>
            <a:xfrm>
              <a:off x="8170358" y="3654425"/>
              <a:ext cx="273676" cy="14605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13C2A9B2-6453-B8FB-2345-42D385C64D31}"/>
                </a:ext>
              </a:extLst>
            </p:cNvPr>
            <p:cNvCxnSpPr>
              <a:cxnSpLocks/>
            </p:cNvCxnSpPr>
            <p:nvPr/>
          </p:nvCxnSpPr>
          <p:spPr>
            <a:xfrm flipH="1">
              <a:off x="7893050" y="3654425"/>
              <a:ext cx="272072" cy="146050"/>
            </a:xfrm>
            <a:prstGeom prst="line">
              <a:avLst/>
            </a:prstGeom>
          </p:spPr>
          <p:style>
            <a:lnRef idx="3">
              <a:schemeClr val="dk1"/>
            </a:lnRef>
            <a:fillRef idx="0">
              <a:schemeClr val="dk1"/>
            </a:fillRef>
            <a:effectRef idx="2">
              <a:schemeClr val="dk1"/>
            </a:effectRef>
            <a:fontRef idx="minor">
              <a:schemeClr val="tx1"/>
            </a:fontRef>
          </p:style>
        </p:cxnSp>
      </p:grpSp>
      <p:sp>
        <p:nvSpPr>
          <p:cNvPr id="21" name="TextBox 20">
            <a:extLst>
              <a:ext uri="{FF2B5EF4-FFF2-40B4-BE49-F238E27FC236}">
                <a16:creationId xmlns:a16="http://schemas.microsoft.com/office/drawing/2014/main" id="{29176584-99D5-779E-1456-09C82EC583B5}"/>
              </a:ext>
            </a:extLst>
          </p:cNvPr>
          <p:cNvSpPr txBox="1"/>
          <p:nvPr/>
        </p:nvSpPr>
        <p:spPr>
          <a:xfrm>
            <a:off x="7270770" y="2271668"/>
            <a:ext cx="1245021" cy="300082"/>
          </a:xfrm>
          <a:prstGeom prst="rect">
            <a:avLst/>
          </a:prstGeom>
          <a:noFill/>
        </p:spPr>
        <p:txBody>
          <a:bodyPr wrap="none" rtlCol="0">
            <a:spAutoFit/>
          </a:bodyPr>
          <a:lstStyle/>
          <a:p>
            <a:r>
              <a:rPr lang="en-US" dirty="0"/>
              <a:t>Human referee</a:t>
            </a:r>
            <a:endParaRPr lang="en-NL" dirty="0"/>
          </a:p>
        </p:txBody>
      </p:sp>
      <p:sp>
        <p:nvSpPr>
          <p:cNvPr id="22" name="TextBox 21">
            <a:extLst>
              <a:ext uri="{FF2B5EF4-FFF2-40B4-BE49-F238E27FC236}">
                <a16:creationId xmlns:a16="http://schemas.microsoft.com/office/drawing/2014/main" id="{7F53755E-7408-5B08-83ED-E1517D8E5770}"/>
              </a:ext>
            </a:extLst>
          </p:cNvPr>
          <p:cNvSpPr txBox="1"/>
          <p:nvPr/>
        </p:nvSpPr>
        <p:spPr>
          <a:xfrm>
            <a:off x="6654840" y="2803481"/>
            <a:ext cx="780983" cy="300082"/>
          </a:xfrm>
          <a:prstGeom prst="rect">
            <a:avLst/>
          </a:prstGeom>
          <a:noFill/>
        </p:spPr>
        <p:txBody>
          <a:bodyPr wrap="none" rtlCol="0">
            <a:spAutoFit/>
          </a:bodyPr>
          <a:lstStyle/>
          <a:p>
            <a:r>
              <a:rPr lang="en-US" dirty="0"/>
              <a:t>Decision</a:t>
            </a:r>
            <a:endParaRPr lang="en-NL" dirty="0"/>
          </a:p>
        </p:txBody>
      </p:sp>
      <p:sp>
        <p:nvSpPr>
          <p:cNvPr id="23" name="TextBox 22">
            <a:extLst>
              <a:ext uri="{FF2B5EF4-FFF2-40B4-BE49-F238E27FC236}">
                <a16:creationId xmlns:a16="http://schemas.microsoft.com/office/drawing/2014/main" id="{D5822CA9-62BB-7EBF-C910-45403157782F}"/>
              </a:ext>
            </a:extLst>
          </p:cNvPr>
          <p:cNvSpPr txBox="1"/>
          <p:nvPr/>
        </p:nvSpPr>
        <p:spPr>
          <a:xfrm>
            <a:off x="5999732" y="1937887"/>
            <a:ext cx="985078" cy="300082"/>
          </a:xfrm>
          <a:prstGeom prst="rect">
            <a:avLst/>
          </a:prstGeom>
          <a:noFill/>
        </p:spPr>
        <p:txBody>
          <a:bodyPr wrap="none" rtlCol="0">
            <a:spAutoFit/>
          </a:bodyPr>
          <a:lstStyle/>
          <a:p>
            <a:r>
              <a:rPr lang="en-US" dirty="0"/>
              <a:t>Game state</a:t>
            </a:r>
            <a:endParaRPr lang="en-NL" dirty="0"/>
          </a:p>
        </p:txBody>
      </p:sp>
      <p:sp>
        <p:nvSpPr>
          <p:cNvPr id="24" name="Rectangle 23">
            <a:extLst>
              <a:ext uri="{FF2B5EF4-FFF2-40B4-BE49-F238E27FC236}">
                <a16:creationId xmlns:a16="http://schemas.microsoft.com/office/drawing/2014/main" id="{727A79CA-C846-F376-65CF-149CDAAED98C}"/>
              </a:ext>
            </a:extLst>
          </p:cNvPr>
          <p:cNvSpPr/>
          <p:nvPr/>
        </p:nvSpPr>
        <p:spPr>
          <a:xfrm>
            <a:off x="2647955" y="1170666"/>
            <a:ext cx="1223321" cy="966047"/>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RoboCup</a:t>
            </a:r>
            <a:r>
              <a:rPr lang="en-US" dirty="0">
                <a:solidFill>
                  <a:schemeClr val="tx1"/>
                </a:solidFill>
              </a:rPr>
              <a:t> MSL Rules &amp; Regulations</a:t>
            </a:r>
            <a:endParaRPr lang="en-NL" dirty="0">
              <a:solidFill>
                <a:schemeClr val="tx1"/>
              </a:solidFill>
            </a:endParaRPr>
          </a:p>
        </p:txBody>
      </p:sp>
      <p:pic>
        <p:nvPicPr>
          <p:cNvPr id="25" name="Picture 2" descr="RoboCupSoccer Middle Size League">
            <a:extLst>
              <a:ext uri="{FF2B5EF4-FFF2-40B4-BE49-F238E27FC236}">
                <a16:creationId xmlns:a16="http://schemas.microsoft.com/office/drawing/2014/main" id="{34DA31D5-A82E-D985-E906-12B099F53D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17" y="2501248"/>
            <a:ext cx="1990725" cy="875919"/>
          </a:xfrm>
          <a:prstGeom prst="rect">
            <a:avLst/>
          </a:prstGeom>
          <a:noFill/>
          <a:ln w="28575">
            <a:solidFill>
              <a:srgbClr val="000000"/>
            </a:solidFill>
          </a:ln>
          <a:extLst>
            <a:ext uri="{909E8E84-426E-40DD-AFC4-6F175D3DCCD1}">
              <a14:hiddenFill xmlns:a14="http://schemas.microsoft.com/office/drawing/2010/main">
                <a:solidFill>
                  <a:srgbClr val="FFFFFF"/>
                </a:solidFill>
              </a14:hiddenFill>
            </a:ext>
          </a:extLst>
        </p:spPr>
      </p:pic>
      <p:cxnSp>
        <p:nvCxnSpPr>
          <p:cNvPr id="26" name="Straight Arrow Connector 25">
            <a:extLst>
              <a:ext uri="{FF2B5EF4-FFF2-40B4-BE49-F238E27FC236}">
                <a16:creationId xmlns:a16="http://schemas.microsoft.com/office/drawing/2014/main" id="{848E55A2-CA33-FE67-6376-D504FEA01767}"/>
              </a:ext>
            </a:extLst>
          </p:cNvPr>
          <p:cNvCxnSpPr>
            <a:cxnSpLocks/>
            <a:stCxn id="25" idx="3"/>
          </p:cNvCxnSpPr>
          <p:nvPr/>
        </p:nvCxnSpPr>
        <p:spPr>
          <a:xfrm>
            <a:off x="2723442" y="2939208"/>
            <a:ext cx="1390157" cy="0"/>
          </a:xfrm>
          <a:prstGeom prst="straightConnector1">
            <a:avLst/>
          </a:prstGeom>
          <a:ln w="19050" cap="flat" cmpd="sng" algn="ctr">
            <a:solidFill>
              <a:schemeClr val="dk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7" name="Connector: Elbow 26">
            <a:extLst>
              <a:ext uri="{FF2B5EF4-FFF2-40B4-BE49-F238E27FC236}">
                <a16:creationId xmlns:a16="http://schemas.microsoft.com/office/drawing/2014/main" id="{1A691675-FC08-DB58-FF1B-FC3E79A5A697}"/>
              </a:ext>
            </a:extLst>
          </p:cNvPr>
          <p:cNvCxnSpPr>
            <a:cxnSpLocks/>
            <a:stCxn id="24" idx="3"/>
            <a:endCxn id="9" idx="0"/>
          </p:cNvCxnSpPr>
          <p:nvPr/>
        </p:nvCxnSpPr>
        <p:spPr>
          <a:xfrm>
            <a:off x="3871276" y="1653690"/>
            <a:ext cx="1479576" cy="832335"/>
          </a:xfrm>
          <a:prstGeom prst="bentConnector2">
            <a:avLst/>
          </a:prstGeom>
          <a:ln>
            <a:tailEnd type="triangle" w="lg" len="lg"/>
          </a:ln>
        </p:spPr>
        <p:style>
          <a:lnRef idx="3">
            <a:schemeClr val="dk1"/>
          </a:lnRef>
          <a:fillRef idx="0">
            <a:schemeClr val="dk1"/>
          </a:fillRef>
          <a:effectRef idx="2">
            <a:schemeClr val="dk1"/>
          </a:effectRef>
          <a:fontRef idx="minor">
            <a:schemeClr val="tx1"/>
          </a:fontRef>
        </p:style>
      </p:cxnSp>
      <p:grpSp>
        <p:nvGrpSpPr>
          <p:cNvPr id="28" name="Group 27">
            <a:extLst>
              <a:ext uri="{FF2B5EF4-FFF2-40B4-BE49-F238E27FC236}">
                <a16:creationId xmlns:a16="http://schemas.microsoft.com/office/drawing/2014/main" id="{4C89EB36-7DD0-0498-BF03-431D0C8F4B2F}"/>
              </a:ext>
            </a:extLst>
          </p:cNvPr>
          <p:cNvGrpSpPr/>
          <p:nvPr/>
        </p:nvGrpSpPr>
        <p:grpSpPr>
          <a:xfrm>
            <a:off x="3178057" y="3405424"/>
            <a:ext cx="550984" cy="1006600"/>
            <a:chOff x="7893050" y="3267532"/>
            <a:chExt cx="550984" cy="1006600"/>
          </a:xfrm>
        </p:grpSpPr>
        <p:sp>
          <p:nvSpPr>
            <p:cNvPr id="29" name="Oval 28">
              <a:extLst>
                <a:ext uri="{FF2B5EF4-FFF2-40B4-BE49-F238E27FC236}">
                  <a16:creationId xmlns:a16="http://schemas.microsoft.com/office/drawing/2014/main" id="{E0163243-DBC9-2D8C-EA48-BB1C419C8EE9}"/>
                </a:ext>
              </a:extLst>
            </p:cNvPr>
            <p:cNvSpPr/>
            <p:nvPr/>
          </p:nvSpPr>
          <p:spPr>
            <a:xfrm>
              <a:off x="8031704" y="3267532"/>
              <a:ext cx="272072" cy="25890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NL" dirty="0"/>
            </a:p>
          </p:txBody>
        </p:sp>
        <p:cxnSp>
          <p:nvCxnSpPr>
            <p:cNvPr id="30" name="Straight Connector 29">
              <a:extLst>
                <a:ext uri="{FF2B5EF4-FFF2-40B4-BE49-F238E27FC236}">
                  <a16:creationId xmlns:a16="http://schemas.microsoft.com/office/drawing/2014/main" id="{41CBB836-8B3A-3922-A16C-4618A7E92FA8}"/>
                </a:ext>
              </a:extLst>
            </p:cNvPr>
            <p:cNvCxnSpPr>
              <a:cxnSpLocks/>
              <a:stCxn id="29" idx="4"/>
            </p:cNvCxnSpPr>
            <p:nvPr/>
          </p:nvCxnSpPr>
          <p:spPr>
            <a:xfrm>
              <a:off x="8167740" y="3526433"/>
              <a:ext cx="5335" cy="503513"/>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4506E598-742A-5EC6-94B2-CC344E8884DC}"/>
                </a:ext>
              </a:extLst>
            </p:cNvPr>
            <p:cNvCxnSpPr>
              <a:cxnSpLocks/>
            </p:cNvCxnSpPr>
            <p:nvPr/>
          </p:nvCxnSpPr>
          <p:spPr>
            <a:xfrm flipH="1">
              <a:off x="7964030" y="4015231"/>
              <a:ext cx="205278" cy="258901"/>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730394E9-2350-397D-F771-CE27302E1BDA}"/>
                </a:ext>
              </a:extLst>
            </p:cNvPr>
            <p:cNvCxnSpPr>
              <a:cxnSpLocks/>
            </p:cNvCxnSpPr>
            <p:nvPr/>
          </p:nvCxnSpPr>
          <p:spPr>
            <a:xfrm>
              <a:off x="8173075" y="4012475"/>
              <a:ext cx="193707" cy="258901"/>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id="{D36AC0FF-9A1D-4951-FC67-46738C0089DA}"/>
                </a:ext>
              </a:extLst>
            </p:cNvPr>
            <p:cNvCxnSpPr>
              <a:cxnSpLocks/>
            </p:cNvCxnSpPr>
            <p:nvPr/>
          </p:nvCxnSpPr>
          <p:spPr>
            <a:xfrm>
              <a:off x="8170358" y="3654425"/>
              <a:ext cx="273676" cy="146050"/>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94CACBFC-7565-8092-1D78-5E1EFB219925}"/>
                </a:ext>
              </a:extLst>
            </p:cNvPr>
            <p:cNvCxnSpPr>
              <a:cxnSpLocks/>
            </p:cNvCxnSpPr>
            <p:nvPr/>
          </p:nvCxnSpPr>
          <p:spPr>
            <a:xfrm flipH="1">
              <a:off x="7893050" y="3654425"/>
              <a:ext cx="272072" cy="146050"/>
            </a:xfrm>
            <a:prstGeom prst="line">
              <a:avLst/>
            </a:prstGeom>
          </p:spPr>
          <p:style>
            <a:lnRef idx="3">
              <a:schemeClr val="dk1"/>
            </a:lnRef>
            <a:fillRef idx="0">
              <a:schemeClr val="dk1"/>
            </a:fillRef>
            <a:effectRef idx="2">
              <a:schemeClr val="dk1"/>
            </a:effectRef>
            <a:fontRef idx="minor">
              <a:schemeClr val="tx1"/>
            </a:fontRef>
          </p:style>
        </p:cxnSp>
      </p:grpSp>
      <p:sp>
        <p:nvSpPr>
          <p:cNvPr id="35" name="TextBox 34">
            <a:extLst>
              <a:ext uri="{FF2B5EF4-FFF2-40B4-BE49-F238E27FC236}">
                <a16:creationId xmlns:a16="http://schemas.microsoft.com/office/drawing/2014/main" id="{98E29245-7A18-6090-222C-3A84CCEC41B8}"/>
              </a:ext>
            </a:extLst>
          </p:cNvPr>
          <p:cNvSpPr txBox="1"/>
          <p:nvPr/>
        </p:nvSpPr>
        <p:spPr>
          <a:xfrm>
            <a:off x="2981475" y="3103706"/>
            <a:ext cx="974306" cy="300082"/>
          </a:xfrm>
          <a:prstGeom prst="rect">
            <a:avLst/>
          </a:prstGeom>
          <a:noFill/>
        </p:spPr>
        <p:txBody>
          <a:bodyPr wrap="none" rtlCol="0">
            <a:spAutoFit/>
          </a:bodyPr>
          <a:lstStyle/>
          <a:p>
            <a:r>
              <a:rPr lang="en-US" dirty="0"/>
              <a:t>Developers</a:t>
            </a:r>
            <a:endParaRPr lang="en-NL" dirty="0"/>
          </a:p>
        </p:txBody>
      </p:sp>
      <p:cxnSp>
        <p:nvCxnSpPr>
          <p:cNvPr id="36" name="Connector: Elbow 35">
            <a:extLst>
              <a:ext uri="{FF2B5EF4-FFF2-40B4-BE49-F238E27FC236}">
                <a16:creationId xmlns:a16="http://schemas.microsoft.com/office/drawing/2014/main" id="{410DCCA3-9C2B-10A7-B360-2FD1E8EE12FB}"/>
              </a:ext>
            </a:extLst>
          </p:cNvPr>
          <p:cNvCxnSpPr>
            <a:cxnSpLocks/>
            <a:endCxn id="9" idx="2"/>
          </p:cNvCxnSpPr>
          <p:nvPr/>
        </p:nvCxnSpPr>
        <p:spPr>
          <a:xfrm flipV="1">
            <a:off x="3675828" y="3796079"/>
            <a:ext cx="1675024" cy="297473"/>
          </a:xfrm>
          <a:prstGeom prst="bentConnector2">
            <a:avLst/>
          </a:prstGeom>
          <a:ln>
            <a:tailEnd type="triangle"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3888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E04C1-A3A4-502B-E7E1-768731FA565A}"/>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B96A2CC4-9900-D665-D01E-7EC2370656ED}"/>
              </a:ext>
            </a:extLst>
          </p:cNvPr>
          <p:cNvSpPr>
            <a:spLocks noGrp="1"/>
          </p:cNvSpPr>
          <p:nvPr>
            <p:ph type="ftr" sz="quarter" idx="11"/>
          </p:nvPr>
        </p:nvSpPr>
        <p:spPr/>
        <p:txBody>
          <a:bodyPr/>
          <a:lstStyle/>
          <a:p>
            <a:r>
              <a:rPr lang="en-US"/>
              <a:t>Meeting MSD project - AutoRef</a:t>
            </a:r>
            <a:endParaRPr lang="en-GB" dirty="0"/>
          </a:p>
        </p:txBody>
      </p:sp>
      <p:sp>
        <p:nvSpPr>
          <p:cNvPr id="5" name="Slide Number Placeholder 4">
            <a:extLst>
              <a:ext uri="{FF2B5EF4-FFF2-40B4-BE49-F238E27FC236}">
                <a16:creationId xmlns:a16="http://schemas.microsoft.com/office/drawing/2014/main" id="{09FC8DF6-A753-0B2C-8EAB-771FE97B59AE}"/>
              </a:ext>
            </a:extLst>
          </p:cNvPr>
          <p:cNvSpPr>
            <a:spLocks noGrp="1"/>
          </p:cNvSpPr>
          <p:nvPr>
            <p:ph type="sldNum" sz="quarter" idx="12"/>
          </p:nvPr>
        </p:nvSpPr>
        <p:spPr/>
        <p:txBody>
          <a:bodyPr/>
          <a:lstStyle/>
          <a:p>
            <a:fld id="{C194BDB0-F4EA-4DD6-8281-CCE2440D0CE0}" type="slidenum">
              <a:rPr lang="en-GB" smtClean="0"/>
              <a:t>6</a:t>
            </a:fld>
            <a:endParaRPr lang="en-GB" dirty="0"/>
          </a:p>
        </p:txBody>
      </p:sp>
      <p:sp>
        <p:nvSpPr>
          <p:cNvPr id="6" name="Rectangle 5">
            <a:extLst>
              <a:ext uri="{FF2B5EF4-FFF2-40B4-BE49-F238E27FC236}">
                <a16:creationId xmlns:a16="http://schemas.microsoft.com/office/drawing/2014/main" id="{0B6C054F-32B6-9882-166E-3D36E8A57E4E}"/>
              </a:ext>
            </a:extLst>
          </p:cNvPr>
          <p:cNvSpPr/>
          <p:nvPr/>
        </p:nvSpPr>
        <p:spPr>
          <a:xfrm>
            <a:off x="0" y="218723"/>
            <a:ext cx="9144000" cy="477095"/>
          </a:xfrm>
          <a:prstGeom prst="rect">
            <a:avLst/>
          </a:prstGeom>
          <a:solidFill>
            <a:srgbClr val="C81919"/>
          </a:solidFill>
          <a:ln>
            <a:solidFill>
              <a:srgbClr val="C8191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7" name="Titel 1">
            <a:extLst>
              <a:ext uri="{FF2B5EF4-FFF2-40B4-BE49-F238E27FC236}">
                <a16:creationId xmlns:a16="http://schemas.microsoft.com/office/drawing/2014/main" id="{D089372C-4F4B-213A-54A3-D65B90B4AA94}"/>
              </a:ext>
            </a:extLst>
          </p:cNvPr>
          <p:cNvSpPr>
            <a:spLocks noGrp="1"/>
          </p:cNvSpPr>
          <p:nvPr>
            <p:ph type="title"/>
          </p:nvPr>
        </p:nvSpPr>
        <p:spPr>
          <a:xfrm>
            <a:off x="0" y="289393"/>
            <a:ext cx="9144000" cy="431768"/>
          </a:xfrm>
        </p:spPr>
        <p:txBody>
          <a:bodyPr/>
          <a:lstStyle/>
          <a:p>
            <a:pPr algn="ctr"/>
            <a:r>
              <a:rPr lang="en-GB" dirty="0">
                <a:solidFill>
                  <a:schemeClr val="bg1"/>
                </a:solidFill>
              </a:rPr>
              <a:t>Deliverables</a:t>
            </a:r>
          </a:p>
        </p:txBody>
      </p:sp>
      <p:sp>
        <p:nvSpPr>
          <p:cNvPr id="2" name="Content Placeholder 2">
            <a:extLst>
              <a:ext uri="{FF2B5EF4-FFF2-40B4-BE49-F238E27FC236}">
                <a16:creationId xmlns:a16="http://schemas.microsoft.com/office/drawing/2014/main" id="{02185C3A-130A-C3FF-1EB9-888225CD735B}"/>
              </a:ext>
            </a:extLst>
          </p:cNvPr>
          <p:cNvSpPr txBox="1">
            <a:spLocks/>
          </p:cNvSpPr>
          <p:nvPr/>
        </p:nvSpPr>
        <p:spPr>
          <a:xfrm>
            <a:off x="758824" y="1061884"/>
            <a:ext cx="7832725" cy="3167216"/>
          </a:xfrm>
          <a:prstGeom prst="rect">
            <a:avLst/>
          </a:prstGeom>
        </p:spPr>
        <p:txBody>
          <a:bodyPr vert="horz" lIns="0" tIns="0" rIns="0" bIns="0" rtlCol="0">
            <a:noAutofit/>
          </a:bodyPr>
          <a:lstStyle>
            <a:lvl1pPr marL="0" indent="0" algn="l" defTabSz="685800" rtl="0" eaLnBrk="1" latinLnBrk="0" hangingPunct="1">
              <a:lnSpc>
                <a:spcPct val="100000"/>
              </a:lnSpc>
              <a:spcBef>
                <a:spcPts val="0"/>
              </a:spcBef>
              <a:buFont typeface="Arial" panose="020B0604020202020204" pitchFamily="34" charset="0"/>
              <a:buNone/>
              <a:defRPr sz="1950" kern="1200" baseline="0">
                <a:solidFill>
                  <a:schemeClr val="tx1"/>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2pPr>
            <a:lvl3pPr marL="180975"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3pPr>
            <a:lvl4pPr marL="360000"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4pPr>
            <a:lvl5pPr marL="539750" indent="-177800"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lvl="1" indent="-285750">
              <a:buFont typeface="Arial" panose="020B0604020202020204" pitchFamily="34" charset="0"/>
              <a:buChar char="•"/>
            </a:pPr>
            <a:r>
              <a:rPr lang="en-US" sz="1800" dirty="0"/>
              <a:t>End presentation.</a:t>
            </a:r>
          </a:p>
          <a:p>
            <a:pPr marL="285750" lvl="1" indent="-285750">
              <a:buFont typeface="Arial" panose="020B0604020202020204" pitchFamily="34" charset="0"/>
              <a:buChar char="•"/>
            </a:pPr>
            <a:r>
              <a:rPr lang="en-US" sz="1800" dirty="0"/>
              <a:t>Technical report. </a:t>
            </a:r>
          </a:p>
          <a:p>
            <a:pPr marL="285750" lvl="1" indent="-285750">
              <a:buFont typeface="Arial" panose="020B0604020202020204" pitchFamily="34" charset="0"/>
              <a:buChar char="•"/>
            </a:pPr>
            <a:r>
              <a:rPr lang="en-US" sz="1800" dirty="0"/>
              <a:t>Codebase.</a:t>
            </a:r>
          </a:p>
          <a:p>
            <a:pPr marL="285750" lvl="1" indent="-285750">
              <a:buFont typeface="Arial" panose="020B0604020202020204" pitchFamily="34" charset="0"/>
              <a:buChar char="•"/>
            </a:pPr>
            <a:r>
              <a:rPr lang="en-US" sz="1800" dirty="0"/>
              <a:t>Demo, showcasing our system.</a:t>
            </a:r>
          </a:p>
          <a:p>
            <a:pPr marL="285750" lvl="1" indent="-285750">
              <a:buFont typeface="Arial" panose="020B0604020202020204" pitchFamily="34" charset="0"/>
              <a:buChar char="•"/>
            </a:pPr>
            <a:endParaRPr lang="en-US" b="1" dirty="0"/>
          </a:p>
          <a:p>
            <a:pPr marL="342900" lvl="1" indent="-342900"/>
            <a:endParaRPr lang="en-NL" dirty="0"/>
          </a:p>
        </p:txBody>
      </p:sp>
    </p:spTree>
    <p:extLst>
      <p:ext uri="{BB962C8B-B14F-4D97-AF65-F5344CB8AC3E}">
        <p14:creationId xmlns:p14="http://schemas.microsoft.com/office/powerpoint/2010/main" val="3854353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BB37474-CBB6-1AC0-F5C0-2F83DD1E09DF}"/>
              </a:ext>
            </a:extLst>
          </p:cNvPr>
          <p:cNvSpPr>
            <a:spLocks noGrp="1"/>
          </p:cNvSpPr>
          <p:nvPr>
            <p:ph type="ftr" sz="quarter" idx="11"/>
          </p:nvPr>
        </p:nvSpPr>
        <p:spPr/>
        <p:txBody>
          <a:bodyPr/>
          <a:lstStyle/>
          <a:p>
            <a:r>
              <a:rPr lang="en-US" dirty="0"/>
              <a:t>Team meeting MSD project - </a:t>
            </a:r>
            <a:r>
              <a:rPr lang="en-US" dirty="0" err="1"/>
              <a:t>AutoRef</a:t>
            </a:r>
            <a:endParaRPr lang="en-GB" dirty="0"/>
          </a:p>
        </p:txBody>
      </p:sp>
      <p:sp>
        <p:nvSpPr>
          <p:cNvPr id="5" name="Slide Number Placeholder 4">
            <a:extLst>
              <a:ext uri="{FF2B5EF4-FFF2-40B4-BE49-F238E27FC236}">
                <a16:creationId xmlns:a16="http://schemas.microsoft.com/office/drawing/2014/main" id="{B434D7FC-83A1-B3FC-C592-13543B840050}"/>
              </a:ext>
            </a:extLst>
          </p:cNvPr>
          <p:cNvSpPr>
            <a:spLocks noGrp="1"/>
          </p:cNvSpPr>
          <p:nvPr>
            <p:ph type="sldNum" sz="quarter" idx="12"/>
          </p:nvPr>
        </p:nvSpPr>
        <p:spPr/>
        <p:txBody>
          <a:bodyPr/>
          <a:lstStyle/>
          <a:p>
            <a:fld id="{C194BDB0-F4EA-4DD6-8281-CCE2440D0CE0}" type="slidenum">
              <a:rPr lang="en-GB" smtClean="0"/>
              <a:t>7</a:t>
            </a:fld>
            <a:endParaRPr lang="en-GB" dirty="0"/>
          </a:p>
        </p:txBody>
      </p:sp>
      <p:sp>
        <p:nvSpPr>
          <p:cNvPr id="6" name="Rectangle 5">
            <a:extLst>
              <a:ext uri="{FF2B5EF4-FFF2-40B4-BE49-F238E27FC236}">
                <a16:creationId xmlns:a16="http://schemas.microsoft.com/office/drawing/2014/main" id="{E0BF706E-ACB3-94A7-205D-85D5B32E2546}"/>
              </a:ext>
            </a:extLst>
          </p:cNvPr>
          <p:cNvSpPr/>
          <p:nvPr/>
        </p:nvSpPr>
        <p:spPr>
          <a:xfrm>
            <a:off x="0" y="218723"/>
            <a:ext cx="9144000" cy="477095"/>
          </a:xfrm>
          <a:prstGeom prst="rect">
            <a:avLst/>
          </a:prstGeom>
          <a:solidFill>
            <a:srgbClr val="C81919"/>
          </a:solidFill>
          <a:ln>
            <a:solidFill>
              <a:srgbClr val="C8191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7" name="Titel 1">
            <a:extLst>
              <a:ext uri="{FF2B5EF4-FFF2-40B4-BE49-F238E27FC236}">
                <a16:creationId xmlns:a16="http://schemas.microsoft.com/office/drawing/2014/main" id="{929F8BA8-335C-C9DE-A014-671A6AF7673E}"/>
              </a:ext>
            </a:extLst>
          </p:cNvPr>
          <p:cNvSpPr>
            <a:spLocks noGrp="1"/>
          </p:cNvSpPr>
          <p:nvPr>
            <p:ph type="title"/>
          </p:nvPr>
        </p:nvSpPr>
        <p:spPr>
          <a:xfrm>
            <a:off x="0" y="289393"/>
            <a:ext cx="9144000" cy="431768"/>
          </a:xfrm>
        </p:spPr>
        <p:txBody>
          <a:bodyPr/>
          <a:lstStyle/>
          <a:p>
            <a:pPr algn="ctr"/>
            <a:r>
              <a:rPr lang="en-GB" dirty="0">
                <a:solidFill>
                  <a:schemeClr val="bg1"/>
                </a:solidFill>
              </a:rPr>
              <a:t>Risks</a:t>
            </a:r>
          </a:p>
        </p:txBody>
      </p:sp>
      <p:cxnSp>
        <p:nvCxnSpPr>
          <p:cNvPr id="12" name="Straight Connector 11">
            <a:extLst>
              <a:ext uri="{FF2B5EF4-FFF2-40B4-BE49-F238E27FC236}">
                <a16:creationId xmlns:a16="http://schemas.microsoft.com/office/drawing/2014/main" id="{2418E588-0018-0384-6E65-06D891A2E61C}"/>
              </a:ext>
            </a:extLst>
          </p:cNvPr>
          <p:cNvCxnSpPr/>
          <p:nvPr/>
        </p:nvCxnSpPr>
        <p:spPr>
          <a:xfrm>
            <a:off x="502748" y="933570"/>
            <a:ext cx="0" cy="3140766"/>
          </a:xfrm>
          <a:prstGeom prst="line">
            <a:avLst/>
          </a:prstGeom>
          <a:ln>
            <a:headEnd type="triangle" w="lg" len="lg"/>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BCE8E461-F7D6-4FA7-388D-656F92144DF0}"/>
              </a:ext>
            </a:extLst>
          </p:cNvPr>
          <p:cNvCxnSpPr>
            <a:cxnSpLocks/>
          </p:cNvCxnSpPr>
          <p:nvPr/>
        </p:nvCxnSpPr>
        <p:spPr>
          <a:xfrm flipH="1">
            <a:off x="502747" y="4074336"/>
            <a:ext cx="6645966" cy="0"/>
          </a:xfrm>
          <a:prstGeom prst="line">
            <a:avLst/>
          </a:prstGeom>
          <a:ln>
            <a:headEnd type="triangle" w="lg" len="lg"/>
            <a:tailEnd type="non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3B9EBAC0-B221-1160-9A1D-F0A6F634F669}"/>
              </a:ext>
            </a:extLst>
          </p:cNvPr>
          <p:cNvSpPr txBox="1"/>
          <p:nvPr/>
        </p:nvSpPr>
        <p:spPr>
          <a:xfrm>
            <a:off x="3127312" y="4148259"/>
            <a:ext cx="764120" cy="300082"/>
          </a:xfrm>
          <a:prstGeom prst="rect">
            <a:avLst/>
          </a:prstGeom>
          <a:noFill/>
        </p:spPr>
        <p:txBody>
          <a:bodyPr wrap="none" rtlCol="0">
            <a:spAutoFit/>
          </a:bodyPr>
          <a:lstStyle/>
          <a:p>
            <a:r>
              <a:rPr lang="en-US" b="1" dirty="0"/>
              <a:t>Severity</a:t>
            </a:r>
            <a:endParaRPr lang="en-NL" b="1" dirty="0"/>
          </a:p>
        </p:txBody>
      </p:sp>
      <p:sp>
        <p:nvSpPr>
          <p:cNvPr id="17" name="TextBox 16">
            <a:extLst>
              <a:ext uri="{FF2B5EF4-FFF2-40B4-BE49-F238E27FC236}">
                <a16:creationId xmlns:a16="http://schemas.microsoft.com/office/drawing/2014/main" id="{7F17052A-C67D-3FD6-479D-9E3D5752A230}"/>
              </a:ext>
            </a:extLst>
          </p:cNvPr>
          <p:cNvSpPr txBox="1"/>
          <p:nvPr/>
        </p:nvSpPr>
        <p:spPr>
          <a:xfrm rot="16200000">
            <a:off x="-249647" y="2407749"/>
            <a:ext cx="997068" cy="300082"/>
          </a:xfrm>
          <a:prstGeom prst="rect">
            <a:avLst/>
          </a:prstGeom>
          <a:noFill/>
        </p:spPr>
        <p:txBody>
          <a:bodyPr wrap="none" rtlCol="0">
            <a:spAutoFit/>
          </a:bodyPr>
          <a:lstStyle/>
          <a:p>
            <a:r>
              <a:rPr lang="en-US" b="1" dirty="0"/>
              <a:t>Occurrence</a:t>
            </a:r>
            <a:endParaRPr lang="en-NL" b="1" dirty="0"/>
          </a:p>
        </p:txBody>
      </p:sp>
      <p:sp>
        <p:nvSpPr>
          <p:cNvPr id="18" name="Rectangle 17">
            <a:extLst>
              <a:ext uri="{FF2B5EF4-FFF2-40B4-BE49-F238E27FC236}">
                <a16:creationId xmlns:a16="http://schemas.microsoft.com/office/drawing/2014/main" id="{AFF168DE-9275-BFD4-C7EA-25A43F9AB632}"/>
              </a:ext>
            </a:extLst>
          </p:cNvPr>
          <p:cNvSpPr/>
          <p:nvPr/>
        </p:nvSpPr>
        <p:spPr>
          <a:xfrm>
            <a:off x="509572" y="3522115"/>
            <a:ext cx="1202650" cy="551295"/>
          </a:xfrm>
          <a:prstGeom prst="rect">
            <a:avLst/>
          </a:prstGeom>
          <a:solidFill>
            <a:srgbClr val="92D050"/>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9" name="Rectangle 18">
            <a:extLst>
              <a:ext uri="{FF2B5EF4-FFF2-40B4-BE49-F238E27FC236}">
                <a16:creationId xmlns:a16="http://schemas.microsoft.com/office/drawing/2014/main" id="{D7A09CF7-7EBB-1C5C-46EC-93EF3060C75B}"/>
              </a:ext>
            </a:extLst>
          </p:cNvPr>
          <p:cNvSpPr/>
          <p:nvPr/>
        </p:nvSpPr>
        <p:spPr>
          <a:xfrm>
            <a:off x="1712222" y="3520601"/>
            <a:ext cx="1202650" cy="551296"/>
          </a:xfrm>
          <a:prstGeom prst="rect">
            <a:avLst/>
          </a:prstGeom>
          <a:solidFill>
            <a:srgbClr val="92D050"/>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Rectangle 19">
            <a:extLst>
              <a:ext uri="{FF2B5EF4-FFF2-40B4-BE49-F238E27FC236}">
                <a16:creationId xmlns:a16="http://schemas.microsoft.com/office/drawing/2014/main" id="{BDFB08F0-1232-FDF1-A4D2-D998278108DF}"/>
              </a:ext>
            </a:extLst>
          </p:cNvPr>
          <p:cNvSpPr/>
          <p:nvPr/>
        </p:nvSpPr>
        <p:spPr>
          <a:xfrm>
            <a:off x="5320170" y="3520601"/>
            <a:ext cx="1202650" cy="55129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Rectangle 20">
            <a:extLst>
              <a:ext uri="{FF2B5EF4-FFF2-40B4-BE49-F238E27FC236}">
                <a16:creationId xmlns:a16="http://schemas.microsoft.com/office/drawing/2014/main" id="{07230301-D929-ADC9-7DC8-F38A0D7A1896}"/>
              </a:ext>
            </a:extLst>
          </p:cNvPr>
          <p:cNvSpPr/>
          <p:nvPr/>
        </p:nvSpPr>
        <p:spPr>
          <a:xfrm>
            <a:off x="2914871" y="3520601"/>
            <a:ext cx="1202650" cy="551296"/>
          </a:xfrm>
          <a:prstGeom prst="rect">
            <a:avLst/>
          </a:prstGeom>
          <a:solidFill>
            <a:srgbClr val="92D050"/>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Rectangle 21">
            <a:extLst>
              <a:ext uri="{FF2B5EF4-FFF2-40B4-BE49-F238E27FC236}">
                <a16:creationId xmlns:a16="http://schemas.microsoft.com/office/drawing/2014/main" id="{30CE6411-1056-7281-0124-CA234EC85FB0}"/>
              </a:ext>
            </a:extLst>
          </p:cNvPr>
          <p:cNvSpPr/>
          <p:nvPr/>
        </p:nvSpPr>
        <p:spPr>
          <a:xfrm>
            <a:off x="4117521" y="3520601"/>
            <a:ext cx="1202650" cy="55129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Rectangle 22">
            <a:extLst>
              <a:ext uri="{FF2B5EF4-FFF2-40B4-BE49-F238E27FC236}">
                <a16:creationId xmlns:a16="http://schemas.microsoft.com/office/drawing/2014/main" id="{D35C4903-16DA-3B46-0077-F97BD53C642C}"/>
              </a:ext>
            </a:extLst>
          </p:cNvPr>
          <p:cNvSpPr/>
          <p:nvPr/>
        </p:nvSpPr>
        <p:spPr>
          <a:xfrm>
            <a:off x="509571" y="2969307"/>
            <a:ext cx="1202650" cy="551295"/>
          </a:xfrm>
          <a:prstGeom prst="rect">
            <a:avLst/>
          </a:prstGeom>
          <a:solidFill>
            <a:srgbClr val="92D050"/>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Rectangle 23">
            <a:extLst>
              <a:ext uri="{FF2B5EF4-FFF2-40B4-BE49-F238E27FC236}">
                <a16:creationId xmlns:a16="http://schemas.microsoft.com/office/drawing/2014/main" id="{250C5FDC-BB1D-2F93-6FF1-F168193ED31C}"/>
              </a:ext>
            </a:extLst>
          </p:cNvPr>
          <p:cNvSpPr/>
          <p:nvPr/>
        </p:nvSpPr>
        <p:spPr>
          <a:xfrm>
            <a:off x="509571" y="2426794"/>
            <a:ext cx="1202650" cy="551295"/>
          </a:xfrm>
          <a:prstGeom prst="rect">
            <a:avLst/>
          </a:prstGeom>
          <a:solidFill>
            <a:srgbClr val="92D050"/>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Rectangle 24">
            <a:extLst>
              <a:ext uri="{FF2B5EF4-FFF2-40B4-BE49-F238E27FC236}">
                <a16:creationId xmlns:a16="http://schemas.microsoft.com/office/drawing/2014/main" id="{40E59F54-17AC-83BC-658A-AB729C11FD5E}"/>
              </a:ext>
            </a:extLst>
          </p:cNvPr>
          <p:cNvSpPr/>
          <p:nvPr/>
        </p:nvSpPr>
        <p:spPr>
          <a:xfrm>
            <a:off x="509571" y="1893230"/>
            <a:ext cx="1202650" cy="551295"/>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Rectangle 25">
            <a:extLst>
              <a:ext uri="{FF2B5EF4-FFF2-40B4-BE49-F238E27FC236}">
                <a16:creationId xmlns:a16="http://schemas.microsoft.com/office/drawing/2014/main" id="{8F2A8F8A-CD69-51CD-F515-6DDB27D40A10}"/>
              </a:ext>
            </a:extLst>
          </p:cNvPr>
          <p:cNvSpPr/>
          <p:nvPr/>
        </p:nvSpPr>
        <p:spPr>
          <a:xfrm>
            <a:off x="509571" y="1355192"/>
            <a:ext cx="1202650" cy="551295"/>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Rectangle 26">
            <a:extLst>
              <a:ext uri="{FF2B5EF4-FFF2-40B4-BE49-F238E27FC236}">
                <a16:creationId xmlns:a16="http://schemas.microsoft.com/office/drawing/2014/main" id="{6477602E-7F89-D85A-8130-DE57414DA947}"/>
              </a:ext>
            </a:extLst>
          </p:cNvPr>
          <p:cNvSpPr/>
          <p:nvPr/>
        </p:nvSpPr>
        <p:spPr>
          <a:xfrm>
            <a:off x="1712220" y="2970631"/>
            <a:ext cx="1202650" cy="551295"/>
          </a:xfrm>
          <a:prstGeom prst="rect">
            <a:avLst/>
          </a:prstGeom>
          <a:solidFill>
            <a:srgbClr val="92D050"/>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Rectangle 27">
            <a:extLst>
              <a:ext uri="{FF2B5EF4-FFF2-40B4-BE49-F238E27FC236}">
                <a16:creationId xmlns:a16="http://schemas.microsoft.com/office/drawing/2014/main" id="{9DF3559C-B156-DDEE-BF9D-6BA728393D5E}"/>
              </a:ext>
            </a:extLst>
          </p:cNvPr>
          <p:cNvSpPr/>
          <p:nvPr/>
        </p:nvSpPr>
        <p:spPr>
          <a:xfrm>
            <a:off x="1712220" y="2428118"/>
            <a:ext cx="1202650" cy="551295"/>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Rectangle 28">
            <a:extLst>
              <a:ext uri="{FF2B5EF4-FFF2-40B4-BE49-F238E27FC236}">
                <a16:creationId xmlns:a16="http://schemas.microsoft.com/office/drawing/2014/main" id="{49E591A8-0744-191E-37DB-CD2344A9D010}"/>
              </a:ext>
            </a:extLst>
          </p:cNvPr>
          <p:cNvSpPr/>
          <p:nvPr/>
        </p:nvSpPr>
        <p:spPr>
          <a:xfrm>
            <a:off x="1712220" y="1894554"/>
            <a:ext cx="1202650" cy="551295"/>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Rectangle 29">
            <a:extLst>
              <a:ext uri="{FF2B5EF4-FFF2-40B4-BE49-F238E27FC236}">
                <a16:creationId xmlns:a16="http://schemas.microsoft.com/office/drawing/2014/main" id="{9934719C-5CBE-60F8-9A63-04261DD16203}"/>
              </a:ext>
            </a:extLst>
          </p:cNvPr>
          <p:cNvSpPr/>
          <p:nvPr/>
        </p:nvSpPr>
        <p:spPr>
          <a:xfrm>
            <a:off x="1712220" y="1355192"/>
            <a:ext cx="1202650" cy="55261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Rectangle 34">
            <a:extLst>
              <a:ext uri="{FF2B5EF4-FFF2-40B4-BE49-F238E27FC236}">
                <a16:creationId xmlns:a16="http://schemas.microsoft.com/office/drawing/2014/main" id="{DAA79D33-A097-AA39-A5A6-79B2F8252F84}"/>
              </a:ext>
            </a:extLst>
          </p:cNvPr>
          <p:cNvSpPr/>
          <p:nvPr/>
        </p:nvSpPr>
        <p:spPr>
          <a:xfrm>
            <a:off x="2914867" y="2970750"/>
            <a:ext cx="1202650" cy="551295"/>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Rectangle 35">
            <a:extLst>
              <a:ext uri="{FF2B5EF4-FFF2-40B4-BE49-F238E27FC236}">
                <a16:creationId xmlns:a16="http://schemas.microsoft.com/office/drawing/2014/main" id="{2FA3907E-9EF8-FEDE-5424-5D56DBFFE278}"/>
              </a:ext>
            </a:extLst>
          </p:cNvPr>
          <p:cNvSpPr/>
          <p:nvPr/>
        </p:nvSpPr>
        <p:spPr>
          <a:xfrm>
            <a:off x="2914867" y="2428237"/>
            <a:ext cx="1202650" cy="551295"/>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7" name="Rectangle 36">
            <a:extLst>
              <a:ext uri="{FF2B5EF4-FFF2-40B4-BE49-F238E27FC236}">
                <a16:creationId xmlns:a16="http://schemas.microsoft.com/office/drawing/2014/main" id="{56C16709-139B-9960-8C5A-CD697021D895}"/>
              </a:ext>
            </a:extLst>
          </p:cNvPr>
          <p:cNvSpPr/>
          <p:nvPr/>
        </p:nvSpPr>
        <p:spPr>
          <a:xfrm>
            <a:off x="2914867" y="1894673"/>
            <a:ext cx="1202650" cy="551295"/>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8" name="Rectangle 37">
            <a:extLst>
              <a:ext uri="{FF2B5EF4-FFF2-40B4-BE49-F238E27FC236}">
                <a16:creationId xmlns:a16="http://schemas.microsoft.com/office/drawing/2014/main" id="{4EA4F7CB-7485-1900-58E0-AE946168C75B}"/>
              </a:ext>
            </a:extLst>
          </p:cNvPr>
          <p:cNvSpPr/>
          <p:nvPr/>
        </p:nvSpPr>
        <p:spPr>
          <a:xfrm>
            <a:off x="2914867" y="1355311"/>
            <a:ext cx="1202650" cy="5526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9" name="Rectangle 38">
            <a:extLst>
              <a:ext uri="{FF2B5EF4-FFF2-40B4-BE49-F238E27FC236}">
                <a16:creationId xmlns:a16="http://schemas.microsoft.com/office/drawing/2014/main" id="{A10E275D-9772-5661-2832-F00D06514B47}"/>
              </a:ext>
            </a:extLst>
          </p:cNvPr>
          <p:cNvSpPr/>
          <p:nvPr/>
        </p:nvSpPr>
        <p:spPr>
          <a:xfrm>
            <a:off x="4117518" y="2970028"/>
            <a:ext cx="1202650" cy="551295"/>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0" name="Rectangle 39">
            <a:extLst>
              <a:ext uri="{FF2B5EF4-FFF2-40B4-BE49-F238E27FC236}">
                <a16:creationId xmlns:a16="http://schemas.microsoft.com/office/drawing/2014/main" id="{7D9DF821-48B9-3DC0-3039-47041936DA2F}"/>
              </a:ext>
            </a:extLst>
          </p:cNvPr>
          <p:cNvSpPr/>
          <p:nvPr/>
        </p:nvSpPr>
        <p:spPr>
          <a:xfrm>
            <a:off x="4117518" y="2427515"/>
            <a:ext cx="1202650" cy="551295"/>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1" name="Rectangle 40">
            <a:extLst>
              <a:ext uri="{FF2B5EF4-FFF2-40B4-BE49-F238E27FC236}">
                <a16:creationId xmlns:a16="http://schemas.microsoft.com/office/drawing/2014/main" id="{ACDE7D3C-3BB2-B565-5A0F-3619E1E664E9}"/>
              </a:ext>
            </a:extLst>
          </p:cNvPr>
          <p:cNvSpPr/>
          <p:nvPr/>
        </p:nvSpPr>
        <p:spPr>
          <a:xfrm>
            <a:off x="4117518" y="1893951"/>
            <a:ext cx="1202650" cy="5512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2" name="Rectangle 41">
            <a:extLst>
              <a:ext uri="{FF2B5EF4-FFF2-40B4-BE49-F238E27FC236}">
                <a16:creationId xmlns:a16="http://schemas.microsoft.com/office/drawing/2014/main" id="{D5BC9477-DE87-A7ED-961C-515B27AC8621}"/>
              </a:ext>
            </a:extLst>
          </p:cNvPr>
          <p:cNvSpPr/>
          <p:nvPr/>
        </p:nvSpPr>
        <p:spPr>
          <a:xfrm>
            <a:off x="4117518" y="1354589"/>
            <a:ext cx="1202650" cy="5526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42">
            <a:extLst>
              <a:ext uri="{FF2B5EF4-FFF2-40B4-BE49-F238E27FC236}">
                <a16:creationId xmlns:a16="http://schemas.microsoft.com/office/drawing/2014/main" id="{E85D1B7A-26F4-1E5D-B050-B9A819F283EA}"/>
              </a:ext>
            </a:extLst>
          </p:cNvPr>
          <p:cNvSpPr/>
          <p:nvPr/>
        </p:nvSpPr>
        <p:spPr>
          <a:xfrm>
            <a:off x="5320162" y="2970028"/>
            <a:ext cx="1202650" cy="551295"/>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4" name="Rectangle 43">
            <a:extLst>
              <a:ext uri="{FF2B5EF4-FFF2-40B4-BE49-F238E27FC236}">
                <a16:creationId xmlns:a16="http://schemas.microsoft.com/office/drawing/2014/main" id="{A2079DCD-1380-3DD8-33A2-51EF966E0582}"/>
              </a:ext>
            </a:extLst>
          </p:cNvPr>
          <p:cNvSpPr/>
          <p:nvPr/>
        </p:nvSpPr>
        <p:spPr>
          <a:xfrm>
            <a:off x="5320162" y="2427515"/>
            <a:ext cx="1202650" cy="5512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5" name="Rectangle 44">
            <a:extLst>
              <a:ext uri="{FF2B5EF4-FFF2-40B4-BE49-F238E27FC236}">
                <a16:creationId xmlns:a16="http://schemas.microsoft.com/office/drawing/2014/main" id="{79F768ED-D727-39C9-7215-4047529A5FF1}"/>
              </a:ext>
            </a:extLst>
          </p:cNvPr>
          <p:cNvSpPr/>
          <p:nvPr/>
        </p:nvSpPr>
        <p:spPr>
          <a:xfrm>
            <a:off x="5320162" y="1893951"/>
            <a:ext cx="1202650" cy="5512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6" name="Rectangle 45">
            <a:extLst>
              <a:ext uri="{FF2B5EF4-FFF2-40B4-BE49-F238E27FC236}">
                <a16:creationId xmlns:a16="http://schemas.microsoft.com/office/drawing/2014/main" id="{DA3CC515-EA1E-117E-DA86-8CB1E75D70F2}"/>
              </a:ext>
            </a:extLst>
          </p:cNvPr>
          <p:cNvSpPr/>
          <p:nvPr/>
        </p:nvSpPr>
        <p:spPr>
          <a:xfrm>
            <a:off x="5320162" y="1354589"/>
            <a:ext cx="1202650" cy="5526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66" name="Straight Connector 65">
            <a:extLst>
              <a:ext uri="{FF2B5EF4-FFF2-40B4-BE49-F238E27FC236}">
                <a16:creationId xmlns:a16="http://schemas.microsoft.com/office/drawing/2014/main" id="{E558048E-9BB3-810D-7A36-B345D9BC3D19}"/>
              </a:ext>
            </a:extLst>
          </p:cNvPr>
          <p:cNvCxnSpPr/>
          <p:nvPr/>
        </p:nvCxnSpPr>
        <p:spPr>
          <a:xfrm>
            <a:off x="1712220" y="1354589"/>
            <a:ext cx="0" cy="1623500"/>
          </a:xfrm>
          <a:prstGeom prst="line">
            <a:avLst/>
          </a:prstGeom>
          <a:ln w="50800"/>
        </p:spPr>
        <p:style>
          <a:lnRef idx="3">
            <a:schemeClr val="dk1"/>
          </a:lnRef>
          <a:fillRef idx="0">
            <a:schemeClr val="dk1"/>
          </a:fillRef>
          <a:effectRef idx="2">
            <a:schemeClr val="dk1"/>
          </a:effectRef>
          <a:fontRef idx="minor">
            <a:schemeClr val="tx1"/>
          </a:fontRef>
        </p:style>
      </p:cxnSp>
      <p:cxnSp>
        <p:nvCxnSpPr>
          <p:cNvPr id="67" name="Straight Connector 66">
            <a:extLst>
              <a:ext uri="{FF2B5EF4-FFF2-40B4-BE49-F238E27FC236}">
                <a16:creationId xmlns:a16="http://schemas.microsoft.com/office/drawing/2014/main" id="{FACC7FED-C352-CABB-4E91-0FA1AD3223B0}"/>
              </a:ext>
            </a:extLst>
          </p:cNvPr>
          <p:cNvCxnSpPr>
            <a:cxnSpLocks/>
          </p:cNvCxnSpPr>
          <p:nvPr/>
        </p:nvCxnSpPr>
        <p:spPr>
          <a:xfrm>
            <a:off x="2914867" y="3494008"/>
            <a:ext cx="3607945" cy="0"/>
          </a:xfrm>
          <a:prstGeom prst="line">
            <a:avLst/>
          </a:prstGeom>
          <a:ln w="50800"/>
        </p:spPr>
        <p:style>
          <a:lnRef idx="3">
            <a:schemeClr val="dk1"/>
          </a:lnRef>
          <a:fillRef idx="0">
            <a:schemeClr val="dk1"/>
          </a:fillRef>
          <a:effectRef idx="2">
            <a:schemeClr val="dk1"/>
          </a:effectRef>
          <a:fontRef idx="minor">
            <a:schemeClr val="tx1"/>
          </a:fontRef>
        </p:style>
      </p:cxnSp>
      <p:cxnSp>
        <p:nvCxnSpPr>
          <p:cNvPr id="70" name="Straight Connector 69">
            <a:extLst>
              <a:ext uri="{FF2B5EF4-FFF2-40B4-BE49-F238E27FC236}">
                <a16:creationId xmlns:a16="http://schemas.microsoft.com/office/drawing/2014/main" id="{44B75BDA-EAB4-092B-C2A3-CCF0667B0386}"/>
              </a:ext>
            </a:extLst>
          </p:cNvPr>
          <p:cNvCxnSpPr>
            <a:cxnSpLocks/>
          </p:cNvCxnSpPr>
          <p:nvPr/>
        </p:nvCxnSpPr>
        <p:spPr>
          <a:xfrm>
            <a:off x="1696320" y="2951135"/>
            <a:ext cx="1218547" cy="0"/>
          </a:xfrm>
          <a:prstGeom prst="line">
            <a:avLst/>
          </a:prstGeom>
          <a:ln w="50800"/>
        </p:spPr>
        <p:style>
          <a:lnRef idx="3">
            <a:schemeClr val="dk1"/>
          </a:lnRef>
          <a:fillRef idx="0">
            <a:schemeClr val="dk1"/>
          </a:fillRef>
          <a:effectRef idx="2">
            <a:schemeClr val="dk1"/>
          </a:effectRef>
          <a:fontRef idx="minor">
            <a:schemeClr val="tx1"/>
          </a:fontRef>
        </p:style>
      </p:cxnSp>
      <p:cxnSp>
        <p:nvCxnSpPr>
          <p:cNvPr id="72" name="Straight Connector 71">
            <a:extLst>
              <a:ext uri="{FF2B5EF4-FFF2-40B4-BE49-F238E27FC236}">
                <a16:creationId xmlns:a16="http://schemas.microsoft.com/office/drawing/2014/main" id="{2F4EE849-6E4A-5A3D-F815-8ACAC2E7C1CD}"/>
              </a:ext>
            </a:extLst>
          </p:cNvPr>
          <p:cNvCxnSpPr>
            <a:cxnSpLocks/>
          </p:cNvCxnSpPr>
          <p:nvPr/>
        </p:nvCxnSpPr>
        <p:spPr>
          <a:xfrm flipH="1">
            <a:off x="2914867" y="2931664"/>
            <a:ext cx="2837" cy="588937"/>
          </a:xfrm>
          <a:prstGeom prst="line">
            <a:avLst/>
          </a:prstGeom>
          <a:ln w="50800"/>
        </p:spPr>
        <p:style>
          <a:lnRef idx="3">
            <a:schemeClr val="dk1"/>
          </a:lnRef>
          <a:fillRef idx="0">
            <a:schemeClr val="dk1"/>
          </a:fillRef>
          <a:effectRef idx="2">
            <a:schemeClr val="dk1"/>
          </a:effectRef>
          <a:fontRef idx="minor">
            <a:schemeClr val="tx1"/>
          </a:fontRef>
        </p:style>
      </p:cxnSp>
      <p:grpSp>
        <p:nvGrpSpPr>
          <p:cNvPr id="80" name="Group 79">
            <a:extLst>
              <a:ext uri="{FF2B5EF4-FFF2-40B4-BE49-F238E27FC236}">
                <a16:creationId xmlns:a16="http://schemas.microsoft.com/office/drawing/2014/main" id="{ACEC0603-F03D-E030-9D27-5D16D44D603F}"/>
              </a:ext>
            </a:extLst>
          </p:cNvPr>
          <p:cNvGrpSpPr/>
          <p:nvPr/>
        </p:nvGrpSpPr>
        <p:grpSpPr>
          <a:xfrm>
            <a:off x="4434848" y="3077526"/>
            <a:ext cx="567982" cy="300082"/>
            <a:chOff x="5419772" y="3071142"/>
            <a:chExt cx="567982" cy="300082"/>
          </a:xfrm>
        </p:grpSpPr>
        <p:sp>
          <p:nvSpPr>
            <p:cNvPr id="77" name="TextBox 76">
              <a:extLst>
                <a:ext uri="{FF2B5EF4-FFF2-40B4-BE49-F238E27FC236}">
                  <a16:creationId xmlns:a16="http://schemas.microsoft.com/office/drawing/2014/main" id="{0C428CC8-958A-A396-2C55-9D54727A6A73}"/>
                </a:ext>
              </a:extLst>
            </p:cNvPr>
            <p:cNvSpPr txBox="1"/>
            <p:nvPr/>
          </p:nvSpPr>
          <p:spPr>
            <a:xfrm>
              <a:off x="5446772" y="3071142"/>
              <a:ext cx="540982" cy="300082"/>
            </a:xfrm>
            <a:prstGeom prst="rect">
              <a:avLst/>
            </a:prstGeom>
            <a:noFill/>
          </p:spPr>
          <p:txBody>
            <a:bodyPr wrap="none" rtlCol="0">
              <a:spAutoFit/>
            </a:bodyPr>
            <a:lstStyle/>
            <a:p>
              <a:r>
                <a:rPr lang="en-US" b="1" dirty="0"/>
                <a:t>Trust</a:t>
              </a:r>
              <a:endParaRPr lang="en-NL" b="1" dirty="0"/>
            </a:p>
          </p:txBody>
        </p:sp>
        <p:sp>
          <p:nvSpPr>
            <p:cNvPr id="79" name="Oval 78">
              <a:extLst>
                <a:ext uri="{FF2B5EF4-FFF2-40B4-BE49-F238E27FC236}">
                  <a16:creationId xmlns:a16="http://schemas.microsoft.com/office/drawing/2014/main" id="{C8B627F3-3769-8939-49A2-53F3E7EFBB09}"/>
                </a:ext>
              </a:extLst>
            </p:cNvPr>
            <p:cNvSpPr/>
            <p:nvPr/>
          </p:nvSpPr>
          <p:spPr>
            <a:xfrm>
              <a:off x="5419772" y="3204092"/>
              <a:ext cx="54000" cy="5400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NL" dirty="0"/>
            </a:p>
          </p:txBody>
        </p:sp>
      </p:grpSp>
      <p:grpSp>
        <p:nvGrpSpPr>
          <p:cNvPr id="81" name="Group 80">
            <a:extLst>
              <a:ext uri="{FF2B5EF4-FFF2-40B4-BE49-F238E27FC236}">
                <a16:creationId xmlns:a16="http://schemas.microsoft.com/office/drawing/2014/main" id="{7672A7BE-1499-B497-4608-9F946BE6B6B0}"/>
              </a:ext>
            </a:extLst>
          </p:cNvPr>
          <p:cNvGrpSpPr/>
          <p:nvPr/>
        </p:nvGrpSpPr>
        <p:grpSpPr>
          <a:xfrm>
            <a:off x="4502177" y="3530413"/>
            <a:ext cx="506618" cy="300082"/>
            <a:chOff x="5419772" y="3071142"/>
            <a:chExt cx="506618" cy="300082"/>
          </a:xfrm>
        </p:grpSpPr>
        <p:sp>
          <p:nvSpPr>
            <p:cNvPr id="82" name="TextBox 81">
              <a:extLst>
                <a:ext uri="{FF2B5EF4-FFF2-40B4-BE49-F238E27FC236}">
                  <a16:creationId xmlns:a16="http://schemas.microsoft.com/office/drawing/2014/main" id="{7A289B68-C4B5-89E3-1FB2-A7B136563B78}"/>
                </a:ext>
              </a:extLst>
            </p:cNvPr>
            <p:cNvSpPr txBox="1"/>
            <p:nvPr/>
          </p:nvSpPr>
          <p:spPr>
            <a:xfrm>
              <a:off x="5446772" y="3071142"/>
              <a:ext cx="479618" cy="300082"/>
            </a:xfrm>
            <a:prstGeom prst="rect">
              <a:avLst/>
            </a:prstGeom>
            <a:noFill/>
          </p:spPr>
          <p:txBody>
            <a:bodyPr wrap="none" rtlCol="0">
              <a:spAutoFit/>
            </a:bodyPr>
            <a:lstStyle/>
            <a:p>
              <a:r>
                <a:rPr lang="en-US" b="1" dirty="0"/>
                <a:t>Bias</a:t>
              </a:r>
              <a:endParaRPr lang="en-NL" b="1" dirty="0"/>
            </a:p>
          </p:txBody>
        </p:sp>
        <p:sp>
          <p:nvSpPr>
            <p:cNvPr id="83" name="Oval 82">
              <a:extLst>
                <a:ext uri="{FF2B5EF4-FFF2-40B4-BE49-F238E27FC236}">
                  <a16:creationId xmlns:a16="http://schemas.microsoft.com/office/drawing/2014/main" id="{58545B62-F937-B045-ED0E-E77D01FC635B}"/>
                </a:ext>
              </a:extLst>
            </p:cNvPr>
            <p:cNvSpPr/>
            <p:nvPr/>
          </p:nvSpPr>
          <p:spPr>
            <a:xfrm>
              <a:off x="5419772" y="3204092"/>
              <a:ext cx="54000" cy="5400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NL" dirty="0"/>
            </a:p>
          </p:txBody>
        </p:sp>
      </p:grpSp>
      <p:grpSp>
        <p:nvGrpSpPr>
          <p:cNvPr id="84" name="Group 83">
            <a:extLst>
              <a:ext uri="{FF2B5EF4-FFF2-40B4-BE49-F238E27FC236}">
                <a16:creationId xmlns:a16="http://schemas.microsoft.com/office/drawing/2014/main" id="{50075281-7282-6F33-AFC0-AC24A73F43F4}"/>
              </a:ext>
            </a:extLst>
          </p:cNvPr>
          <p:cNvGrpSpPr/>
          <p:nvPr/>
        </p:nvGrpSpPr>
        <p:grpSpPr>
          <a:xfrm>
            <a:off x="3072546" y="3641304"/>
            <a:ext cx="1029069" cy="300082"/>
            <a:chOff x="5419772" y="3071142"/>
            <a:chExt cx="1029069" cy="300082"/>
          </a:xfrm>
        </p:grpSpPr>
        <p:sp>
          <p:nvSpPr>
            <p:cNvPr id="85" name="TextBox 84">
              <a:extLst>
                <a:ext uri="{FF2B5EF4-FFF2-40B4-BE49-F238E27FC236}">
                  <a16:creationId xmlns:a16="http://schemas.microsoft.com/office/drawing/2014/main" id="{DCBDF2A6-69E4-E739-4C39-185EEBCD8D9E}"/>
                </a:ext>
              </a:extLst>
            </p:cNvPr>
            <p:cNvSpPr txBox="1"/>
            <p:nvPr/>
          </p:nvSpPr>
          <p:spPr>
            <a:xfrm>
              <a:off x="5446772" y="3071142"/>
              <a:ext cx="1002069" cy="300082"/>
            </a:xfrm>
            <a:prstGeom prst="rect">
              <a:avLst/>
            </a:prstGeom>
            <a:noFill/>
          </p:spPr>
          <p:txBody>
            <a:bodyPr wrap="none" rtlCol="0">
              <a:spAutoFit/>
            </a:bodyPr>
            <a:lstStyle/>
            <a:p>
              <a:r>
                <a:rPr lang="en-US" b="1" dirty="0"/>
                <a:t>Robustness</a:t>
              </a:r>
              <a:endParaRPr lang="en-NL" b="1" dirty="0"/>
            </a:p>
          </p:txBody>
        </p:sp>
        <p:sp>
          <p:nvSpPr>
            <p:cNvPr id="86" name="Oval 85">
              <a:extLst>
                <a:ext uri="{FF2B5EF4-FFF2-40B4-BE49-F238E27FC236}">
                  <a16:creationId xmlns:a16="http://schemas.microsoft.com/office/drawing/2014/main" id="{992D167B-EA51-3E5E-8B07-F35BB7E39AC1}"/>
                </a:ext>
              </a:extLst>
            </p:cNvPr>
            <p:cNvSpPr/>
            <p:nvPr/>
          </p:nvSpPr>
          <p:spPr>
            <a:xfrm>
              <a:off x="5419772" y="3204092"/>
              <a:ext cx="54000" cy="5400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NL" dirty="0"/>
            </a:p>
          </p:txBody>
        </p:sp>
      </p:grpSp>
      <p:grpSp>
        <p:nvGrpSpPr>
          <p:cNvPr id="87" name="Group 86">
            <a:extLst>
              <a:ext uri="{FF2B5EF4-FFF2-40B4-BE49-F238E27FC236}">
                <a16:creationId xmlns:a16="http://schemas.microsoft.com/office/drawing/2014/main" id="{0473E0FA-D311-F3EC-046D-793046365C59}"/>
              </a:ext>
            </a:extLst>
          </p:cNvPr>
          <p:cNvGrpSpPr/>
          <p:nvPr/>
        </p:nvGrpSpPr>
        <p:grpSpPr>
          <a:xfrm>
            <a:off x="4386455" y="3763214"/>
            <a:ext cx="790351" cy="300082"/>
            <a:chOff x="5419772" y="3071142"/>
            <a:chExt cx="790351" cy="300082"/>
          </a:xfrm>
        </p:grpSpPr>
        <p:sp>
          <p:nvSpPr>
            <p:cNvPr id="88" name="TextBox 87">
              <a:extLst>
                <a:ext uri="{FF2B5EF4-FFF2-40B4-BE49-F238E27FC236}">
                  <a16:creationId xmlns:a16="http://schemas.microsoft.com/office/drawing/2014/main" id="{0733EF7C-4F4C-48BE-CC3B-69F0C693CC34}"/>
                </a:ext>
              </a:extLst>
            </p:cNvPr>
            <p:cNvSpPr txBox="1"/>
            <p:nvPr/>
          </p:nvSpPr>
          <p:spPr>
            <a:xfrm>
              <a:off x="5446772" y="3071142"/>
              <a:ext cx="763351" cy="300082"/>
            </a:xfrm>
            <a:prstGeom prst="rect">
              <a:avLst/>
            </a:prstGeom>
            <a:noFill/>
          </p:spPr>
          <p:txBody>
            <a:bodyPr wrap="none" rtlCol="0">
              <a:spAutoFit/>
            </a:bodyPr>
            <a:lstStyle/>
            <a:p>
              <a:r>
                <a:rPr lang="en-US" b="1" dirty="0"/>
                <a:t>Security</a:t>
              </a:r>
              <a:endParaRPr lang="en-NL" b="1" dirty="0"/>
            </a:p>
          </p:txBody>
        </p:sp>
        <p:sp>
          <p:nvSpPr>
            <p:cNvPr id="89" name="Oval 88">
              <a:extLst>
                <a:ext uri="{FF2B5EF4-FFF2-40B4-BE49-F238E27FC236}">
                  <a16:creationId xmlns:a16="http://schemas.microsoft.com/office/drawing/2014/main" id="{A021F45C-7A9F-F305-E326-6144E40A87E3}"/>
                </a:ext>
              </a:extLst>
            </p:cNvPr>
            <p:cNvSpPr/>
            <p:nvPr/>
          </p:nvSpPr>
          <p:spPr>
            <a:xfrm>
              <a:off x="5419772" y="3204092"/>
              <a:ext cx="54000" cy="5400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NL" dirty="0"/>
            </a:p>
          </p:txBody>
        </p:sp>
      </p:grpSp>
      <p:grpSp>
        <p:nvGrpSpPr>
          <p:cNvPr id="93" name="Group 92">
            <a:extLst>
              <a:ext uri="{FF2B5EF4-FFF2-40B4-BE49-F238E27FC236}">
                <a16:creationId xmlns:a16="http://schemas.microsoft.com/office/drawing/2014/main" id="{5F4F8874-C26B-AB23-6140-9DD865ED3495}"/>
              </a:ext>
            </a:extLst>
          </p:cNvPr>
          <p:cNvGrpSpPr/>
          <p:nvPr/>
        </p:nvGrpSpPr>
        <p:grpSpPr>
          <a:xfrm>
            <a:off x="4198742" y="2469765"/>
            <a:ext cx="1416548" cy="300082"/>
            <a:chOff x="5419772" y="3071142"/>
            <a:chExt cx="1416548" cy="300082"/>
          </a:xfrm>
        </p:grpSpPr>
        <p:sp>
          <p:nvSpPr>
            <p:cNvPr id="94" name="TextBox 93">
              <a:extLst>
                <a:ext uri="{FF2B5EF4-FFF2-40B4-BE49-F238E27FC236}">
                  <a16:creationId xmlns:a16="http://schemas.microsoft.com/office/drawing/2014/main" id="{5109FF95-CA64-8FF0-2079-202F7E94228A}"/>
                </a:ext>
              </a:extLst>
            </p:cNvPr>
            <p:cNvSpPr txBox="1"/>
            <p:nvPr/>
          </p:nvSpPr>
          <p:spPr>
            <a:xfrm>
              <a:off x="5446772" y="3071142"/>
              <a:ext cx="1389548" cy="300082"/>
            </a:xfrm>
            <a:prstGeom prst="rect">
              <a:avLst/>
            </a:prstGeom>
            <a:noFill/>
          </p:spPr>
          <p:txBody>
            <a:bodyPr wrap="none" rtlCol="0">
              <a:spAutoFit/>
            </a:bodyPr>
            <a:lstStyle/>
            <a:p>
              <a:r>
                <a:rPr lang="en-US" b="1" dirty="0"/>
                <a:t>Sensing accuracy</a:t>
              </a:r>
              <a:endParaRPr lang="en-NL" b="1" dirty="0"/>
            </a:p>
          </p:txBody>
        </p:sp>
        <p:sp>
          <p:nvSpPr>
            <p:cNvPr id="95" name="Oval 94">
              <a:extLst>
                <a:ext uri="{FF2B5EF4-FFF2-40B4-BE49-F238E27FC236}">
                  <a16:creationId xmlns:a16="http://schemas.microsoft.com/office/drawing/2014/main" id="{F93DDAA1-92F0-19F9-649B-BAA91B9E2382}"/>
                </a:ext>
              </a:extLst>
            </p:cNvPr>
            <p:cNvSpPr/>
            <p:nvPr/>
          </p:nvSpPr>
          <p:spPr>
            <a:xfrm>
              <a:off x="5419772" y="3204092"/>
              <a:ext cx="54000" cy="5400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NL" dirty="0"/>
            </a:p>
          </p:txBody>
        </p:sp>
      </p:grpSp>
      <p:grpSp>
        <p:nvGrpSpPr>
          <p:cNvPr id="96" name="Group 95">
            <a:extLst>
              <a:ext uri="{FF2B5EF4-FFF2-40B4-BE49-F238E27FC236}">
                <a16:creationId xmlns:a16="http://schemas.microsoft.com/office/drawing/2014/main" id="{9E07DC3A-F2D9-C3FF-F249-34ED16EC98BF}"/>
              </a:ext>
            </a:extLst>
          </p:cNvPr>
          <p:cNvGrpSpPr/>
          <p:nvPr/>
        </p:nvGrpSpPr>
        <p:grpSpPr>
          <a:xfrm>
            <a:off x="1869503" y="2016298"/>
            <a:ext cx="972452" cy="300082"/>
            <a:chOff x="5419772" y="3071142"/>
            <a:chExt cx="972452" cy="300082"/>
          </a:xfrm>
        </p:grpSpPr>
        <p:sp>
          <p:nvSpPr>
            <p:cNvPr id="97" name="TextBox 96">
              <a:extLst>
                <a:ext uri="{FF2B5EF4-FFF2-40B4-BE49-F238E27FC236}">
                  <a16:creationId xmlns:a16="http://schemas.microsoft.com/office/drawing/2014/main" id="{CAA4CE2F-1DCA-ED98-1E23-5A4AA2B07509}"/>
                </a:ext>
              </a:extLst>
            </p:cNvPr>
            <p:cNvSpPr txBox="1"/>
            <p:nvPr/>
          </p:nvSpPr>
          <p:spPr>
            <a:xfrm>
              <a:off x="5446772" y="3071142"/>
              <a:ext cx="945452" cy="300082"/>
            </a:xfrm>
            <a:prstGeom prst="rect">
              <a:avLst/>
            </a:prstGeom>
            <a:noFill/>
          </p:spPr>
          <p:txBody>
            <a:bodyPr wrap="none" rtlCol="0">
              <a:spAutoFit/>
            </a:bodyPr>
            <a:lstStyle/>
            <a:p>
              <a:r>
                <a:rPr lang="en-US" b="1" dirty="0"/>
                <a:t>Edge cases</a:t>
              </a:r>
              <a:endParaRPr lang="en-NL" b="1" dirty="0"/>
            </a:p>
          </p:txBody>
        </p:sp>
        <p:sp>
          <p:nvSpPr>
            <p:cNvPr id="98" name="Oval 97">
              <a:extLst>
                <a:ext uri="{FF2B5EF4-FFF2-40B4-BE49-F238E27FC236}">
                  <a16:creationId xmlns:a16="http://schemas.microsoft.com/office/drawing/2014/main" id="{A0B4708A-E977-24AD-84D3-D761C7D52661}"/>
                </a:ext>
              </a:extLst>
            </p:cNvPr>
            <p:cNvSpPr/>
            <p:nvPr/>
          </p:nvSpPr>
          <p:spPr>
            <a:xfrm>
              <a:off x="5419772" y="3204092"/>
              <a:ext cx="54000" cy="5400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NL" dirty="0"/>
            </a:p>
          </p:txBody>
        </p:sp>
      </p:grpSp>
      <p:grpSp>
        <p:nvGrpSpPr>
          <p:cNvPr id="99" name="Group 98">
            <a:extLst>
              <a:ext uri="{FF2B5EF4-FFF2-40B4-BE49-F238E27FC236}">
                <a16:creationId xmlns:a16="http://schemas.microsoft.com/office/drawing/2014/main" id="{D9F31646-2169-6B22-70D8-88D378DDFB4D}"/>
              </a:ext>
            </a:extLst>
          </p:cNvPr>
          <p:cNvGrpSpPr/>
          <p:nvPr/>
        </p:nvGrpSpPr>
        <p:grpSpPr>
          <a:xfrm>
            <a:off x="1884152" y="2450814"/>
            <a:ext cx="2100645" cy="300082"/>
            <a:chOff x="5419772" y="3071142"/>
            <a:chExt cx="2100645" cy="300082"/>
          </a:xfrm>
        </p:grpSpPr>
        <p:sp>
          <p:nvSpPr>
            <p:cNvPr id="100" name="TextBox 99">
              <a:extLst>
                <a:ext uri="{FF2B5EF4-FFF2-40B4-BE49-F238E27FC236}">
                  <a16:creationId xmlns:a16="http://schemas.microsoft.com/office/drawing/2014/main" id="{1751A057-1979-78D9-C09D-38C80FB4B327}"/>
                </a:ext>
              </a:extLst>
            </p:cNvPr>
            <p:cNvSpPr txBox="1"/>
            <p:nvPr/>
          </p:nvSpPr>
          <p:spPr>
            <a:xfrm>
              <a:off x="5446772" y="3071142"/>
              <a:ext cx="2073645" cy="300082"/>
            </a:xfrm>
            <a:prstGeom prst="rect">
              <a:avLst/>
            </a:prstGeom>
            <a:noFill/>
          </p:spPr>
          <p:txBody>
            <a:bodyPr wrap="none" rtlCol="0">
              <a:spAutoFit/>
            </a:bodyPr>
            <a:lstStyle/>
            <a:p>
              <a:r>
                <a:rPr lang="en-US" b="1" dirty="0"/>
                <a:t>Validation and verification</a:t>
              </a:r>
              <a:endParaRPr lang="en-NL" b="1" dirty="0"/>
            </a:p>
          </p:txBody>
        </p:sp>
        <p:sp>
          <p:nvSpPr>
            <p:cNvPr id="101" name="Oval 100">
              <a:extLst>
                <a:ext uri="{FF2B5EF4-FFF2-40B4-BE49-F238E27FC236}">
                  <a16:creationId xmlns:a16="http://schemas.microsoft.com/office/drawing/2014/main" id="{07AF3964-46CE-0F1B-C0A8-5CC5CF956443}"/>
                </a:ext>
              </a:extLst>
            </p:cNvPr>
            <p:cNvSpPr/>
            <p:nvPr/>
          </p:nvSpPr>
          <p:spPr>
            <a:xfrm>
              <a:off x="5419772" y="3204092"/>
              <a:ext cx="54000" cy="5400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NL" dirty="0"/>
            </a:p>
          </p:txBody>
        </p:sp>
      </p:grpSp>
      <p:grpSp>
        <p:nvGrpSpPr>
          <p:cNvPr id="102" name="Group 101">
            <a:extLst>
              <a:ext uri="{FF2B5EF4-FFF2-40B4-BE49-F238E27FC236}">
                <a16:creationId xmlns:a16="http://schemas.microsoft.com/office/drawing/2014/main" id="{E5069619-D324-51AF-DB6B-597E746653A9}"/>
              </a:ext>
            </a:extLst>
          </p:cNvPr>
          <p:cNvGrpSpPr/>
          <p:nvPr/>
        </p:nvGrpSpPr>
        <p:grpSpPr>
          <a:xfrm>
            <a:off x="3027370" y="2678006"/>
            <a:ext cx="1370573" cy="300082"/>
            <a:chOff x="5419772" y="3071142"/>
            <a:chExt cx="1370573" cy="300082"/>
          </a:xfrm>
        </p:grpSpPr>
        <p:sp>
          <p:nvSpPr>
            <p:cNvPr id="103" name="TextBox 102">
              <a:extLst>
                <a:ext uri="{FF2B5EF4-FFF2-40B4-BE49-F238E27FC236}">
                  <a16:creationId xmlns:a16="http://schemas.microsoft.com/office/drawing/2014/main" id="{D051BBDE-89D1-7A8D-EFAB-708AA818081C}"/>
                </a:ext>
              </a:extLst>
            </p:cNvPr>
            <p:cNvSpPr txBox="1"/>
            <p:nvPr/>
          </p:nvSpPr>
          <p:spPr>
            <a:xfrm>
              <a:off x="5446772" y="3071142"/>
              <a:ext cx="1343573" cy="300082"/>
            </a:xfrm>
            <a:prstGeom prst="rect">
              <a:avLst/>
            </a:prstGeom>
            <a:noFill/>
          </p:spPr>
          <p:txBody>
            <a:bodyPr wrap="none" rtlCol="0">
              <a:spAutoFit/>
            </a:bodyPr>
            <a:lstStyle/>
            <a:p>
              <a:r>
                <a:rPr lang="en-US" b="1" dirty="0"/>
                <a:t>Implementation</a:t>
              </a:r>
              <a:endParaRPr lang="en-NL" b="1" dirty="0"/>
            </a:p>
          </p:txBody>
        </p:sp>
        <p:sp>
          <p:nvSpPr>
            <p:cNvPr id="104" name="Oval 103">
              <a:extLst>
                <a:ext uri="{FF2B5EF4-FFF2-40B4-BE49-F238E27FC236}">
                  <a16:creationId xmlns:a16="http://schemas.microsoft.com/office/drawing/2014/main" id="{14DECB45-F200-80E8-2268-9AA581B684D3}"/>
                </a:ext>
              </a:extLst>
            </p:cNvPr>
            <p:cNvSpPr/>
            <p:nvPr/>
          </p:nvSpPr>
          <p:spPr>
            <a:xfrm>
              <a:off x="5419772" y="3204092"/>
              <a:ext cx="54000" cy="5400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NL" dirty="0"/>
            </a:p>
          </p:txBody>
        </p:sp>
      </p:grpSp>
      <p:sp>
        <p:nvSpPr>
          <p:cNvPr id="105" name="TextBox 104">
            <a:extLst>
              <a:ext uri="{FF2B5EF4-FFF2-40B4-BE49-F238E27FC236}">
                <a16:creationId xmlns:a16="http://schemas.microsoft.com/office/drawing/2014/main" id="{56E7807C-4E3C-D52C-3C7F-6F40BFBFE1FC}"/>
              </a:ext>
            </a:extLst>
          </p:cNvPr>
          <p:cNvSpPr txBox="1"/>
          <p:nvPr/>
        </p:nvSpPr>
        <p:spPr>
          <a:xfrm>
            <a:off x="6728867" y="1302400"/>
            <a:ext cx="2415133" cy="1962076"/>
          </a:xfrm>
          <a:prstGeom prst="rect">
            <a:avLst/>
          </a:prstGeom>
          <a:noFill/>
        </p:spPr>
        <p:txBody>
          <a:bodyPr wrap="square" rtlCol="0">
            <a:spAutoFit/>
          </a:bodyPr>
          <a:lstStyle/>
          <a:p>
            <a:pPr marL="285750" indent="-285750">
              <a:buFont typeface="Arial" panose="020B0604020202020204" pitchFamily="34" charset="0"/>
              <a:buChar char="•"/>
            </a:pPr>
            <a:r>
              <a:rPr lang="en-US" dirty="0"/>
              <a:t>Robustness</a:t>
            </a:r>
          </a:p>
          <a:p>
            <a:pPr marL="285750" indent="-285750">
              <a:buFont typeface="Arial" panose="020B0604020202020204" pitchFamily="34" charset="0"/>
              <a:buChar char="•"/>
            </a:pPr>
            <a:r>
              <a:rPr lang="en-US" dirty="0"/>
              <a:t>Bias</a:t>
            </a:r>
          </a:p>
          <a:p>
            <a:pPr marL="285750" indent="-285750">
              <a:buFont typeface="Arial" panose="020B0604020202020204" pitchFamily="34" charset="0"/>
              <a:buChar char="•"/>
            </a:pPr>
            <a:r>
              <a:rPr lang="en-US" dirty="0"/>
              <a:t>Security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Edge cases</a:t>
            </a:r>
          </a:p>
          <a:p>
            <a:pPr marL="285750" indent="-285750">
              <a:buFont typeface="Arial" panose="020B0604020202020204" pitchFamily="34" charset="0"/>
              <a:buChar char="•"/>
            </a:pPr>
            <a:r>
              <a:rPr lang="en-US" b="1" dirty="0"/>
              <a:t>Trust</a:t>
            </a:r>
          </a:p>
          <a:p>
            <a:pPr marL="285750" indent="-285750">
              <a:buFont typeface="Arial" panose="020B0604020202020204" pitchFamily="34" charset="0"/>
              <a:buChar char="•"/>
            </a:pPr>
            <a:r>
              <a:rPr lang="en-US" b="1" dirty="0"/>
              <a:t>Validation and verification</a:t>
            </a:r>
          </a:p>
          <a:p>
            <a:pPr marL="285750" indent="-285750">
              <a:buFont typeface="Arial" panose="020B0604020202020204" pitchFamily="34" charset="0"/>
              <a:buChar char="•"/>
            </a:pPr>
            <a:r>
              <a:rPr lang="en-US" b="1" dirty="0"/>
              <a:t>Implementation</a:t>
            </a:r>
          </a:p>
          <a:p>
            <a:pPr marL="285750" indent="-285750">
              <a:buFont typeface="Arial" panose="020B0604020202020204" pitchFamily="34" charset="0"/>
              <a:buChar char="•"/>
            </a:pPr>
            <a:r>
              <a:rPr lang="en-US" b="1" dirty="0"/>
              <a:t>Sensing accuracy</a:t>
            </a:r>
            <a:endParaRPr lang="en-NL" b="1" dirty="0"/>
          </a:p>
        </p:txBody>
      </p:sp>
    </p:spTree>
    <p:extLst>
      <p:ext uri="{BB962C8B-B14F-4D97-AF65-F5344CB8AC3E}">
        <p14:creationId xmlns:p14="http://schemas.microsoft.com/office/powerpoint/2010/main" val="3658911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animEffect transition="in" filter="fade">
                                      <p:cBhvr>
                                        <p:cTn id="7" dur="500"/>
                                        <p:tgtEl>
                                          <p:spTgt spid="1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
                                            <p:txEl>
                                              <p:pRg st="1" end="1"/>
                                            </p:txEl>
                                          </p:spTgt>
                                        </p:tgtEl>
                                        <p:attrNameLst>
                                          <p:attrName>style.visibility</p:attrName>
                                        </p:attrNameLst>
                                      </p:cBhvr>
                                      <p:to>
                                        <p:strVal val="visible"/>
                                      </p:to>
                                    </p:set>
                                    <p:animEffect transition="in" filter="fade">
                                      <p:cBhvr>
                                        <p:cTn id="12" dur="500"/>
                                        <p:tgtEl>
                                          <p:spTgt spid="10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5">
                                            <p:txEl>
                                              <p:pRg st="2" end="2"/>
                                            </p:txEl>
                                          </p:spTgt>
                                        </p:tgtEl>
                                        <p:attrNameLst>
                                          <p:attrName>style.visibility</p:attrName>
                                        </p:attrNameLst>
                                      </p:cBhvr>
                                      <p:to>
                                        <p:strVal val="visible"/>
                                      </p:to>
                                    </p:set>
                                    <p:animEffect transition="in" filter="fade">
                                      <p:cBhvr>
                                        <p:cTn id="17" dur="500"/>
                                        <p:tgtEl>
                                          <p:spTgt spid="10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5">
                                            <p:txEl>
                                              <p:pRg st="4" end="4"/>
                                            </p:txEl>
                                          </p:spTgt>
                                        </p:tgtEl>
                                        <p:attrNameLst>
                                          <p:attrName>style.visibility</p:attrName>
                                        </p:attrNameLst>
                                      </p:cBhvr>
                                      <p:to>
                                        <p:strVal val="visible"/>
                                      </p:to>
                                    </p:set>
                                    <p:animEffect transition="in" filter="fade">
                                      <p:cBhvr>
                                        <p:cTn id="22" dur="500"/>
                                        <p:tgtEl>
                                          <p:spTgt spid="10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5">
                                            <p:txEl>
                                              <p:pRg st="5" end="5"/>
                                            </p:txEl>
                                          </p:spTgt>
                                        </p:tgtEl>
                                        <p:attrNameLst>
                                          <p:attrName>style.visibility</p:attrName>
                                        </p:attrNameLst>
                                      </p:cBhvr>
                                      <p:to>
                                        <p:strVal val="visible"/>
                                      </p:to>
                                    </p:set>
                                    <p:animEffect transition="in" filter="fade">
                                      <p:cBhvr>
                                        <p:cTn id="27" dur="500"/>
                                        <p:tgtEl>
                                          <p:spTgt spid="10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5">
                                            <p:txEl>
                                              <p:pRg st="6" end="6"/>
                                            </p:txEl>
                                          </p:spTgt>
                                        </p:tgtEl>
                                        <p:attrNameLst>
                                          <p:attrName>style.visibility</p:attrName>
                                        </p:attrNameLst>
                                      </p:cBhvr>
                                      <p:to>
                                        <p:strVal val="visible"/>
                                      </p:to>
                                    </p:set>
                                    <p:animEffect transition="in" filter="fade">
                                      <p:cBhvr>
                                        <p:cTn id="32" dur="500"/>
                                        <p:tgtEl>
                                          <p:spTgt spid="10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5">
                                            <p:txEl>
                                              <p:pRg st="7" end="7"/>
                                            </p:txEl>
                                          </p:spTgt>
                                        </p:tgtEl>
                                        <p:attrNameLst>
                                          <p:attrName>style.visibility</p:attrName>
                                        </p:attrNameLst>
                                      </p:cBhvr>
                                      <p:to>
                                        <p:strVal val="visible"/>
                                      </p:to>
                                    </p:set>
                                    <p:animEffect transition="in" filter="fade">
                                      <p:cBhvr>
                                        <p:cTn id="37" dur="500"/>
                                        <p:tgtEl>
                                          <p:spTgt spid="10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5">
                                            <p:txEl>
                                              <p:pRg st="8" end="8"/>
                                            </p:txEl>
                                          </p:spTgt>
                                        </p:tgtEl>
                                        <p:attrNameLst>
                                          <p:attrName>style.visibility</p:attrName>
                                        </p:attrNameLst>
                                      </p:cBhvr>
                                      <p:to>
                                        <p:strVal val="visible"/>
                                      </p:to>
                                    </p:set>
                                    <p:animEffect transition="in" filter="fade">
                                      <p:cBhvr>
                                        <p:cTn id="42" dur="500"/>
                                        <p:tgtEl>
                                          <p:spTgt spid="10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18D0E-6845-54BB-6DD1-4F565F97DFED}"/>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BA4C4CD-66AF-6F33-9769-0E07D3EB7E63}"/>
              </a:ext>
            </a:extLst>
          </p:cNvPr>
          <p:cNvSpPr>
            <a:spLocks noGrp="1"/>
          </p:cNvSpPr>
          <p:nvPr>
            <p:ph type="sldNum" sz="quarter" idx="12"/>
          </p:nvPr>
        </p:nvSpPr>
        <p:spPr/>
        <p:txBody>
          <a:bodyPr/>
          <a:lstStyle/>
          <a:p>
            <a:fld id="{C194BDB0-F4EA-4DD6-8281-CCE2440D0CE0}" type="slidenum">
              <a:rPr lang="en-GB" smtClean="0"/>
              <a:t>8</a:t>
            </a:fld>
            <a:endParaRPr lang="en-GB" dirty="0"/>
          </a:p>
        </p:txBody>
      </p:sp>
      <p:sp>
        <p:nvSpPr>
          <p:cNvPr id="6" name="Rectangle 5">
            <a:extLst>
              <a:ext uri="{FF2B5EF4-FFF2-40B4-BE49-F238E27FC236}">
                <a16:creationId xmlns:a16="http://schemas.microsoft.com/office/drawing/2014/main" id="{0C2550BA-CC1C-8EDA-E7BC-06B872DE4F5A}"/>
              </a:ext>
            </a:extLst>
          </p:cNvPr>
          <p:cNvSpPr/>
          <p:nvPr/>
        </p:nvSpPr>
        <p:spPr>
          <a:xfrm>
            <a:off x="0" y="218723"/>
            <a:ext cx="9144000" cy="477095"/>
          </a:xfrm>
          <a:prstGeom prst="rect">
            <a:avLst/>
          </a:prstGeom>
          <a:solidFill>
            <a:srgbClr val="C81919"/>
          </a:solidFill>
          <a:ln>
            <a:solidFill>
              <a:srgbClr val="C8191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7" name="Titel 1">
            <a:extLst>
              <a:ext uri="{FF2B5EF4-FFF2-40B4-BE49-F238E27FC236}">
                <a16:creationId xmlns:a16="http://schemas.microsoft.com/office/drawing/2014/main" id="{E5BE1E1B-2664-BDAA-9B8C-A83A0992E86F}"/>
              </a:ext>
            </a:extLst>
          </p:cNvPr>
          <p:cNvSpPr>
            <a:spLocks noGrp="1"/>
          </p:cNvSpPr>
          <p:nvPr>
            <p:ph type="title"/>
          </p:nvPr>
        </p:nvSpPr>
        <p:spPr>
          <a:xfrm>
            <a:off x="0" y="289393"/>
            <a:ext cx="9144000" cy="431768"/>
          </a:xfrm>
        </p:spPr>
        <p:txBody>
          <a:bodyPr/>
          <a:lstStyle/>
          <a:p>
            <a:pPr algn="ctr"/>
            <a:r>
              <a:rPr lang="en-GB" dirty="0">
                <a:solidFill>
                  <a:schemeClr val="bg1"/>
                </a:solidFill>
              </a:rPr>
              <a:t>Work Breakdown Structure</a:t>
            </a:r>
          </a:p>
        </p:txBody>
      </p:sp>
      <p:graphicFrame>
        <p:nvGraphicFramePr>
          <p:cNvPr id="8" name="Diagram 7">
            <a:extLst>
              <a:ext uri="{FF2B5EF4-FFF2-40B4-BE49-F238E27FC236}">
                <a16:creationId xmlns:a16="http://schemas.microsoft.com/office/drawing/2014/main" id="{E298C41E-3DD6-8AE3-911D-D802252A64AB}"/>
              </a:ext>
            </a:extLst>
          </p:cNvPr>
          <p:cNvGraphicFramePr/>
          <p:nvPr>
            <p:extLst>
              <p:ext uri="{D42A27DB-BD31-4B8C-83A1-F6EECF244321}">
                <p14:modId xmlns:p14="http://schemas.microsoft.com/office/powerpoint/2010/main" val="1636971954"/>
              </p:ext>
            </p:extLst>
          </p:nvPr>
        </p:nvGraphicFramePr>
        <p:xfrm>
          <a:off x="647700" y="791831"/>
          <a:ext cx="78486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2276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D2BBD-9954-155C-85E5-474B652DCD03}"/>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8A9858B-D1A7-698A-5441-1A9E732693F1}"/>
              </a:ext>
            </a:extLst>
          </p:cNvPr>
          <p:cNvSpPr>
            <a:spLocks noGrp="1"/>
          </p:cNvSpPr>
          <p:nvPr>
            <p:ph type="sldNum" sz="quarter" idx="12"/>
          </p:nvPr>
        </p:nvSpPr>
        <p:spPr/>
        <p:txBody>
          <a:bodyPr/>
          <a:lstStyle/>
          <a:p>
            <a:fld id="{C194BDB0-F4EA-4DD6-8281-CCE2440D0CE0}" type="slidenum">
              <a:rPr lang="en-GB" smtClean="0"/>
              <a:t>9</a:t>
            </a:fld>
            <a:endParaRPr lang="en-GB" dirty="0"/>
          </a:p>
        </p:txBody>
      </p:sp>
      <p:sp>
        <p:nvSpPr>
          <p:cNvPr id="6" name="Rectangle 5">
            <a:extLst>
              <a:ext uri="{FF2B5EF4-FFF2-40B4-BE49-F238E27FC236}">
                <a16:creationId xmlns:a16="http://schemas.microsoft.com/office/drawing/2014/main" id="{9C629C33-924E-B4A0-F9A8-1B60CA9540FD}"/>
              </a:ext>
            </a:extLst>
          </p:cNvPr>
          <p:cNvSpPr/>
          <p:nvPr/>
        </p:nvSpPr>
        <p:spPr>
          <a:xfrm>
            <a:off x="0" y="218723"/>
            <a:ext cx="9144000" cy="477095"/>
          </a:xfrm>
          <a:prstGeom prst="rect">
            <a:avLst/>
          </a:prstGeom>
          <a:solidFill>
            <a:srgbClr val="C81919"/>
          </a:solidFill>
          <a:ln>
            <a:solidFill>
              <a:srgbClr val="C8191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7" name="Titel 1">
            <a:extLst>
              <a:ext uri="{FF2B5EF4-FFF2-40B4-BE49-F238E27FC236}">
                <a16:creationId xmlns:a16="http://schemas.microsoft.com/office/drawing/2014/main" id="{C7575D7D-F579-3207-FA2C-267DF66B0754}"/>
              </a:ext>
            </a:extLst>
          </p:cNvPr>
          <p:cNvSpPr>
            <a:spLocks noGrp="1"/>
          </p:cNvSpPr>
          <p:nvPr>
            <p:ph type="title"/>
          </p:nvPr>
        </p:nvSpPr>
        <p:spPr>
          <a:xfrm>
            <a:off x="0" y="289393"/>
            <a:ext cx="9144000" cy="431768"/>
          </a:xfrm>
        </p:spPr>
        <p:txBody>
          <a:bodyPr/>
          <a:lstStyle/>
          <a:p>
            <a:pPr algn="ctr"/>
            <a:r>
              <a:rPr lang="en-GB" dirty="0">
                <a:solidFill>
                  <a:schemeClr val="bg1"/>
                </a:solidFill>
              </a:rPr>
              <a:t>Planning</a:t>
            </a:r>
          </a:p>
        </p:txBody>
      </p:sp>
      <p:pic>
        <p:nvPicPr>
          <p:cNvPr id="1026" name="Picture 2">
            <a:extLst>
              <a:ext uri="{FF2B5EF4-FFF2-40B4-BE49-F238E27FC236}">
                <a16:creationId xmlns:a16="http://schemas.microsoft.com/office/drawing/2014/main" id="{CC896E74-DD57-8AA2-D21F-DBA429DB6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951" y="870962"/>
            <a:ext cx="6680098" cy="3776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526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Kantoorthema">
  <a:themeElements>
    <a:clrScheme name="TUe_PPT_V2">
      <a:dk1>
        <a:sysClr val="windowText" lastClr="000000"/>
      </a:dk1>
      <a:lt1>
        <a:sysClr val="window" lastClr="FFFFFF"/>
      </a:lt1>
      <a:dk2>
        <a:srgbClr val="C81919"/>
      </a:dk2>
      <a:lt2>
        <a:srgbClr val="101073"/>
      </a:lt2>
      <a:accent1>
        <a:srgbClr val="C81919"/>
      </a:accent1>
      <a:accent2>
        <a:srgbClr val="9E9EB1"/>
      </a:accent2>
      <a:accent3>
        <a:srgbClr val="0092B5"/>
      </a:accent3>
      <a:accent4>
        <a:srgbClr val="FF9A00"/>
      </a:accent4>
      <a:accent5>
        <a:srgbClr val="101073"/>
      </a:accent5>
      <a:accent6>
        <a:srgbClr val="CEDF00"/>
      </a:accent6>
      <a:hlink>
        <a:srgbClr val="0563C1"/>
      </a:hlink>
      <a:folHlink>
        <a:srgbClr val="954F72"/>
      </a:folHlink>
    </a:clrScheme>
    <a:fontScheme name="TUe_Calibri">
      <a:majorFont>
        <a:latin typeface="Calibri"/>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Ue_16x9.potx" id="{9370F84E-7576-4FDA-B736-A09996DF8429}" vid="{ED81D3C9-A1FB-4E5B-AF38-E92F700A58FD}"/>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presentationFirstWeek</Template>
  <TotalTime>4123</TotalTime>
  <Words>1205</Words>
  <Application>Microsoft Office PowerPoint</Application>
  <PresentationFormat>On-screen Show (16:9)</PresentationFormat>
  <Paragraphs>282</Paragraphs>
  <Slides>29</Slides>
  <Notes>16</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Source Sans Pro</vt:lpstr>
      <vt:lpstr>Tenorite</vt:lpstr>
      <vt:lpstr>Times New Roman</vt:lpstr>
      <vt:lpstr>Kantoorthema</vt:lpstr>
      <vt:lpstr>Stakeholder meeting- AutoRef</vt:lpstr>
      <vt:lpstr>Agenda</vt:lpstr>
      <vt:lpstr>Deliverables</vt:lpstr>
      <vt:lpstr>Deliverables</vt:lpstr>
      <vt:lpstr>System context diagram</vt:lpstr>
      <vt:lpstr>Deliverables</vt:lpstr>
      <vt:lpstr>Risks</vt:lpstr>
      <vt:lpstr>Work Breakdown Structure</vt:lpstr>
      <vt:lpstr>Planning</vt:lpstr>
      <vt:lpstr>Functional requirements and specifications</vt:lpstr>
      <vt:lpstr>Functional requirements</vt:lpstr>
      <vt:lpstr>Functional requirements</vt:lpstr>
      <vt:lpstr>Ground truth</vt:lpstr>
      <vt:lpstr>Time for decision making</vt:lpstr>
      <vt:lpstr>Distinguish last touch</vt:lpstr>
      <vt:lpstr>Maximum distance error</vt:lpstr>
      <vt:lpstr>Operational time</vt:lpstr>
      <vt:lpstr>Change in game state</vt:lpstr>
      <vt:lpstr>Communication to Medium</vt:lpstr>
      <vt:lpstr>Live data streaming</vt:lpstr>
      <vt:lpstr>Zero-trust</vt:lpstr>
      <vt:lpstr>Time stamps</vt:lpstr>
      <vt:lpstr>Transparency</vt:lpstr>
      <vt:lpstr>THANK YOU</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title at the top</dc:title>
  <dc:creator>Swaan, Quinten</dc:creator>
  <cp:lastModifiedBy>Swaan, Quinten</cp:lastModifiedBy>
  <cp:revision>4</cp:revision>
  <dcterms:created xsi:type="dcterms:W3CDTF">2024-01-24T09:34:34Z</dcterms:created>
  <dcterms:modified xsi:type="dcterms:W3CDTF">2024-03-08T08:08:58Z</dcterms:modified>
</cp:coreProperties>
</file>