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5"/>
  </p:sldMasterIdLst>
  <p:notesMasterIdLst>
    <p:notesMasterId r:id="rId33"/>
  </p:notesMasterIdLst>
  <p:sldIdLst>
    <p:sldId id="268" r:id="rId6"/>
    <p:sldId id="269" r:id="rId7"/>
    <p:sldId id="311" r:id="rId8"/>
    <p:sldId id="325" r:id="rId9"/>
    <p:sldId id="312" r:id="rId10"/>
    <p:sldId id="322" r:id="rId11"/>
    <p:sldId id="323" r:id="rId12"/>
    <p:sldId id="324" r:id="rId13"/>
    <p:sldId id="326" r:id="rId14"/>
    <p:sldId id="327" r:id="rId15"/>
    <p:sldId id="304" r:id="rId16"/>
    <p:sldId id="328" r:id="rId17"/>
    <p:sldId id="299" r:id="rId18"/>
    <p:sldId id="305" r:id="rId19"/>
    <p:sldId id="321" r:id="rId20"/>
    <p:sldId id="303" r:id="rId21"/>
    <p:sldId id="320" r:id="rId22"/>
    <p:sldId id="309" r:id="rId23"/>
    <p:sldId id="306" r:id="rId24"/>
    <p:sldId id="310" r:id="rId25"/>
    <p:sldId id="316" r:id="rId26"/>
    <p:sldId id="317" r:id="rId27"/>
    <p:sldId id="313" r:id="rId28"/>
    <p:sldId id="297" r:id="rId29"/>
    <p:sldId id="298" r:id="rId30"/>
    <p:sldId id="315" r:id="rId31"/>
    <p:sldId id="289" r:id="rId32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81919"/>
    <a:srgbClr val="7E583B"/>
    <a:srgbClr val="FFFFFF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FFCE1-A5CE-4C2D-9C87-5E828D62BA64}" v="27" dt="2024-03-15T12:47:43.676"/>
    <p1510:client id="{0D00B0FB-F15B-4D28-AC4E-D9FF6F5C000D}" v="21" dt="2024-03-15T08:24:40.778"/>
    <p1510:client id="{307444B5-E4AA-4D80-9E5F-A1A871D37CF1}" v="13" dt="2024-03-15T12:47:54.457"/>
    <p1510:client id="{3ABBAD46-BC25-4D2D-BD72-B959B646C978}" v="36" dt="2024-03-15T12:37:11.991"/>
    <p1510:client id="{50D35CEB-DE09-4CEB-900A-26D5B8454822}" v="60" dt="2024-03-15T10:57:26.221"/>
    <p1510:client id="{55917B98-A524-AD21-5EE4-633613D34012}" v="8" dt="2024-03-15T08:44:18.217"/>
    <p1510:client id="{67AD05C2-A454-41FA-B5FA-BB9A5A92439B}" v="3" dt="2024-03-15T11:09:29.728"/>
    <p1510:client id="{6926C691-F9A0-0506-971F-3BF84087C3ED}" v="2" dt="2024-03-15T10:42:49.424"/>
    <p1510:client id="{7A3AE50D-A9EE-4E81-AFB8-93807664D276}" v="26" dt="2024-03-15T12:32:50.550"/>
    <p1510:client id="{8F8C8314-938E-4F38-A8AB-7593112D98B6}" v="8" dt="2024-03-15T09:03:33.183"/>
    <p1510:client id="{9B59708B-0F29-4018-9E8F-68B6AAA1F5CE}" v="465" dt="2024-03-15T12:50:10.430"/>
    <p1510:client id="{9D3B0108-A2C1-4834-A180-19CD5131F2B7}" v="9" dt="2024-03-15T11:00:52.597"/>
    <p1510:client id="{B5308618-8F8C-4D96-B81B-897A4FFC94D6}" v="29" dt="2024-03-15T08:50:49.389"/>
    <p1510:client id="{C1800584-7F70-E994-BF5D-59E8EBC57A1A}" v="10" dt="2024-03-15T12:27:06.498"/>
    <p1510:client id="{C4DB7248-61E0-D5FD-769E-6AA574FB8CC6}" v="2" dt="2024-03-15T13:22:07.059"/>
    <p1510:client id="{D3DCF654-DEF1-4075-A19B-7BBC746FA68D}" v="58" dt="2024-03-15T12:08:17.511"/>
    <p1510:client id="{EEE2F8D4-47D6-4337-9639-9891AB14954D}" v="6" dt="2024-03-15T08:51:41.533"/>
    <p1510:client id="{FF3A7273-6A5E-59F2-2594-9626530BBE9F}" v="67" dt="2024-03-15T12:37:00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bassum, Naheed" userId="7b7b798a-2f7f-4cfd-b2a9-b39d41d72be9" providerId="ADAL" clId="{9B59708B-0F29-4018-9E8F-68B6AAA1F5CE}"/>
    <pc:docChg chg="undo custSel addSld delSld modSld">
      <pc:chgData name="Tabassum, Naheed" userId="7b7b798a-2f7f-4cfd-b2a9-b39d41d72be9" providerId="ADAL" clId="{9B59708B-0F29-4018-9E8F-68B6AAA1F5CE}" dt="2024-03-15T12:50:10.430" v="474" actId="20577"/>
      <pc:docMkLst>
        <pc:docMk/>
      </pc:docMkLst>
      <pc:sldChg chg="modSp mod">
        <pc:chgData name="Tabassum, Naheed" userId="7b7b798a-2f7f-4cfd-b2a9-b39d41d72be9" providerId="ADAL" clId="{9B59708B-0F29-4018-9E8F-68B6AAA1F5CE}" dt="2024-03-15T12:49:47.717" v="472" actId="20577"/>
        <pc:sldMkLst>
          <pc:docMk/>
          <pc:sldMk cId="1347096481" sldId="268"/>
        </pc:sldMkLst>
        <pc:spChg chg="mod">
          <ac:chgData name="Tabassum, Naheed" userId="7b7b798a-2f7f-4cfd-b2a9-b39d41d72be9" providerId="ADAL" clId="{9B59708B-0F29-4018-9E8F-68B6AAA1F5CE}" dt="2024-03-15T12:49:47.717" v="472" actId="20577"/>
          <ac:spMkLst>
            <pc:docMk/>
            <pc:sldMk cId="1347096481" sldId="268"/>
            <ac:spMk id="8" creationId="{00000000-0000-0000-0000-000000000000}"/>
          </ac:spMkLst>
        </pc:spChg>
      </pc:sldChg>
      <pc:sldChg chg="modSp mod">
        <pc:chgData name="Tabassum, Naheed" userId="7b7b798a-2f7f-4cfd-b2a9-b39d41d72be9" providerId="ADAL" clId="{9B59708B-0F29-4018-9E8F-68B6AAA1F5CE}" dt="2024-03-15T12:40:36.344" v="381" actId="20577"/>
        <pc:sldMkLst>
          <pc:docMk/>
          <pc:sldMk cId="4145226384" sldId="269"/>
        </pc:sldMkLst>
        <pc:spChg chg="mod">
          <ac:chgData name="Tabassum, Naheed" userId="7b7b798a-2f7f-4cfd-b2a9-b39d41d72be9" providerId="ADAL" clId="{9B59708B-0F29-4018-9E8F-68B6AAA1F5CE}" dt="2024-03-15T11:40:57.093" v="5" actId="1076"/>
          <ac:spMkLst>
            <pc:docMk/>
            <pc:sldMk cId="4145226384" sldId="269"/>
            <ac:spMk id="2" creationId="{DBB5063A-8EFE-84C5-4039-CA53A6944EE3}"/>
          </ac:spMkLst>
        </pc:spChg>
        <pc:spChg chg="mod">
          <ac:chgData name="Tabassum, Naheed" userId="7b7b798a-2f7f-4cfd-b2a9-b39d41d72be9" providerId="ADAL" clId="{9B59708B-0F29-4018-9E8F-68B6AAA1F5CE}" dt="2024-03-15T12:40:36.344" v="381" actId="20577"/>
          <ac:spMkLst>
            <pc:docMk/>
            <pc:sldMk cId="4145226384" sldId="269"/>
            <ac:spMk id="3" creationId="{B6E75C94-C4DC-5AF5-1095-2D5CF0FD9F74}"/>
          </ac:spMkLst>
        </pc:spChg>
        <pc:spChg chg="mod">
          <ac:chgData name="Tabassum, Naheed" userId="7b7b798a-2f7f-4cfd-b2a9-b39d41d72be9" providerId="ADAL" clId="{9B59708B-0F29-4018-9E8F-68B6AAA1F5CE}" dt="2024-03-15T11:41:16.801" v="20" actId="20577"/>
          <ac:spMkLst>
            <pc:docMk/>
            <pc:sldMk cId="4145226384" sldId="269"/>
            <ac:spMk id="4" creationId="{2BB37474-CBB6-1AC0-F5C0-2F83DD1E09DF}"/>
          </ac:spMkLst>
        </pc:spChg>
        <pc:spChg chg="mod">
          <ac:chgData name="Tabassum, Naheed" userId="7b7b798a-2f7f-4cfd-b2a9-b39d41d72be9" providerId="ADAL" clId="{9B59708B-0F29-4018-9E8F-68B6AAA1F5CE}" dt="2024-03-15T12:23:55.642" v="179" actId="20577"/>
          <ac:spMkLst>
            <pc:docMk/>
            <pc:sldMk cId="4145226384" sldId="269"/>
            <ac:spMk id="8" creationId="{C3F6E7E0-8EB4-10CC-0A14-AF591FDD10D3}"/>
          </ac:spMkLst>
        </pc:spChg>
      </pc:sldChg>
      <pc:sldChg chg="addSp modSp mod modShow">
        <pc:chgData name="Tabassum, Naheed" userId="7b7b798a-2f7f-4cfd-b2a9-b39d41d72be9" providerId="ADAL" clId="{9B59708B-0F29-4018-9E8F-68B6AAA1F5CE}" dt="2024-03-15T12:15:16.844" v="104"/>
        <pc:sldMkLst>
          <pc:docMk/>
          <pc:sldMk cId="2832210261" sldId="271"/>
        </pc:sldMkLst>
        <pc:spChg chg="add mod">
          <ac:chgData name="Tabassum, Naheed" userId="7b7b798a-2f7f-4cfd-b2a9-b39d41d72be9" providerId="ADAL" clId="{9B59708B-0F29-4018-9E8F-68B6AAA1F5CE}" dt="2024-03-15T12:15:16.844" v="104"/>
          <ac:spMkLst>
            <pc:docMk/>
            <pc:sldMk cId="2832210261" sldId="271"/>
            <ac:spMk id="4" creationId="{3E0B6C81-0CF4-6374-3C62-73A60287C6E7}"/>
          </ac:spMkLst>
        </pc:spChg>
      </pc:sldChg>
      <pc:sldChg chg="addSp delSp modSp mod">
        <pc:chgData name="Tabassum, Naheed" userId="7b7b798a-2f7f-4cfd-b2a9-b39d41d72be9" providerId="ADAL" clId="{9B59708B-0F29-4018-9E8F-68B6AAA1F5CE}" dt="2024-03-15T12:15:49.793" v="105"/>
        <pc:sldMkLst>
          <pc:docMk/>
          <pc:sldMk cId="3992397250" sldId="272"/>
        </pc:sldMkLst>
        <pc:spChg chg="add del mod">
          <ac:chgData name="Tabassum, Naheed" userId="7b7b798a-2f7f-4cfd-b2a9-b39d41d72be9" providerId="ADAL" clId="{9B59708B-0F29-4018-9E8F-68B6AAA1F5CE}" dt="2024-03-15T12:05:09.377" v="54" actId="21"/>
          <ac:spMkLst>
            <pc:docMk/>
            <pc:sldMk cId="3992397250" sldId="272"/>
            <ac:spMk id="2" creationId="{D74FF512-C690-FE81-2FE5-7CAABB820271}"/>
          </ac:spMkLst>
        </pc:spChg>
        <pc:spChg chg="mod">
          <ac:chgData name="Tabassum, Naheed" userId="7b7b798a-2f7f-4cfd-b2a9-b39d41d72be9" providerId="ADAL" clId="{9B59708B-0F29-4018-9E8F-68B6AAA1F5CE}" dt="2024-03-15T12:06:14.591" v="63" actId="20577"/>
          <ac:spMkLst>
            <pc:docMk/>
            <pc:sldMk cId="3992397250" sldId="272"/>
            <ac:spMk id="3" creationId="{0209B468-650B-C3E7-923C-9515DF06BD44}"/>
          </ac:spMkLst>
        </pc:spChg>
        <pc:spChg chg="add mod">
          <ac:chgData name="Tabassum, Naheed" userId="7b7b798a-2f7f-4cfd-b2a9-b39d41d72be9" providerId="ADAL" clId="{9B59708B-0F29-4018-9E8F-68B6AAA1F5CE}" dt="2024-03-15T12:05:31.349" v="57" actId="108"/>
          <ac:spMkLst>
            <pc:docMk/>
            <pc:sldMk cId="3992397250" sldId="272"/>
            <ac:spMk id="4" creationId="{36C5AC8F-F200-58B7-E8F1-0AA84AB9D799}"/>
          </ac:spMkLst>
        </pc:spChg>
        <pc:spChg chg="add mod">
          <ac:chgData name="Tabassum, Naheed" userId="7b7b798a-2f7f-4cfd-b2a9-b39d41d72be9" providerId="ADAL" clId="{9B59708B-0F29-4018-9E8F-68B6AAA1F5CE}" dt="2024-03-15T12:15:13.800" v="103"/>
          <ac:spMkLst>
            <pc:docMk/>
            <pc:sldMk cId="3992397250" sldId="272"/>
            <ac:spMk id="5" creationId="{F8D4CEF8-17A3-1F4C-34C3-C22785A79D9A}"/>
          </ac:spMkLst>
        </pc:spChg>
        <pc:spChg chg="add mod">
          <ac:chgData name="Tabassum, Naheed" userId="7b7b798a-2f7f-4cfd-b2a9-b39d41d72be9" providerId="ADAL" clId="{9B59708B-0F29-4018-9E8F-68B6AAA1F5CE}" dt="2024-03-15T12:15:49.793" v="105"/>
          <ac:spMkLst>
            <pc:docMk/>
            <pc:sldMk cId="3992397250" sldId="272"/>
            <ac:spMk id="6" creationId="{CD579984-FFCF-E84D-CF86-D3B0A3433EA9}"/>
          </ac:spMkLst>
        </pc:spChg>
      </pc:sldChg>
      <pc:sldChg chg="addSp delSp modSp del mod">
        <pc:chgData name="Tabassum, Naheed" userId="7b7b798a-2f7f-4cfd-b2a9-b39d41d72be9" providerId="ADAL" clId="{9B59708B-0F29-4018-9E8F-68B6AAA1F5CE}" dt="2024-03-15T12:31:33.074" v="277" actId="2696"/>
        <pc:sldMkLst>
          <pc:docMk/>
          <pc:sldMk cId="394000315" sldId="273"/>
        </pc:sldMkLst>
        <pc:spChg chg="mod">
          <ac:chgData name="Tabassum, Naheed" userId="7b7b798a-2f7f-4cfd-b2a9-b39d41d72be9" providerId="ADAL" clId="{9B59708B-0F29-4018-9E8F-68B6AAA1F5CE}" dt="2024-03-15T12:31:17.302" v="273" actId="21"/>
          <ac:spMkLst>
            <pc:docMk/>
            <pc:sldMk cId="394000315" sldId="273"/>
            <ac:spMk id="3" creationId="{0209B468-650B-C3E7-923C-9515DF06BD44}"/>
          </ac:spMkLst>
        </pc:spChg>
        <pc:spChg chg="add del mod">
          <ac:chgData name="Tabassum, Naheed" userId="7b7b798a-2f7f-4cfd-b2a9-b39d41d72be9" providerId="ADAL" clId="{9B59708B-0F29-4018-9E8F-68B6AAA1F5CE}" dt="2024-03-15T11:42:48.414" v="41" actId="21"/>
          <ac:spMkLst>
            <pc:docMk/>
            <pc:sldMk cId="394000315" sldId="273"/>
            <ac:spMk id="4" creationId="{ED1C2812-A51B-E415-E12F-5966FF6F4D53}"/>
          </ac:spMkLst>
        </pc:spChg>
        <pc:spChg chg="add mod">
          <ac:chgData name="Tabassum, Naheed" userId="7b7b798a-2f7f-4cfd-b2a9-b39d41d72be9" providerId="ADAL" clId="{9B59708B-0F29-4018-9E8F-68B6AAA1F5CE}" dt="2024-03-15T12:06:23.287" v="64" actId="1076"/>
          <ac:spMkLst>
            <pc:docMk/>
            <pc:sldMk cId="394000315" sldId="273"/>
            <ac:spMk id="5" creationId="{01010BC7-462C-2457-38C3-25624BBCB1DA}"/>
          </ac:spMkLst>
        </pc:spChg>
        <pc:spChg chg="add mod">
          <ac:chgData name="Tabassum, Naheed" userId="7b7b798a-2f7f-4cfd-b2a9-b39d41d72be9" providerId="ADAL" clId="{9B59708B-0F29-4018-9E8F-68B6AAA1F5CE}" dt="2024-03-15T12:15:53.714" v="106"/>
          <ac:spMkLst>
            <pc:docMk/>
            <pc:sldMk cId="394000315" sldId="273"/>
            <ac:spMk id="6" creationId="{7FEC188B-FFE0-6BC2-5AD4-1AAA6B8B626D}"/>
          </ac:spMkLst>
        </pc:spChg>
      </pc:sldChg>
      <pc:sldChg chg="addSp modSp">
        <pc:chgData name="Tabassum, Naheed" userId="7b7b798a-2f7f-4cfd-b2a9-b39d41d72be9" providerId="ADAL" clId="{9B59708B-0F29-4018-9E8F-68B6AAA1F5CE}" dt="2024-03-15T12:05:52.426" v="60"/>
        <pc:sldMkLst>
          <pc:docMk/>
          <pc:sldMk cId="1480575745" sldId="274"/>
        </pc:sldMkLst>
        <pc:spChg chg="add mod">
          <ac:chgData name="Tabassum, Naheed" userId="7b7b798a-2f7f-4cfd-b2a9-b39d41d72be9" providerId="ADAL" clId="{9B59708B-0F29-4018-9E8F-68B6AAA1F5CE}" dt="2024-03-15T12:05:52.426" v="60"/>
          <ac:spMkLst>
            <pc:docMk/>
            <pc:sldMk cId="1480575745" sldId="274"/>
            <ac:spMk id="4" creationId="{267FB0A3-400F-9C9F-947B-B32142FAB97C}"/>
          </ac:spMkLst>
        </pc:spChg>
      </pc:sldChg>
      <pc:sldChg chg="addSp modSp">
        <pc:chgData name="Tabassum, Naheed" userId="7b7b798a-2f7f-4cfd-b2a9-b39d41d72be9" providerId="ADAL" clId="{9B59708B-0F29-4018-9E8F-68B6AAA1F5CE}" dt="2024-03-15T12:15:55.730" v="107"/>
        <pc:sldMkLst>
          <pc:docMk/>
          <pc:sldMk cId="995116238" sldId="275"/>
        </pc:sldMkLst>
        <pc:spChg chg="add mod">
          <ac:chgData name="Tabassum, Naheed" userId="7b7b798a-2f7f-4cfd-b2a9-b39d41d72be9" providerId="ADAL" clId="{9B59708B-0F29-4018-9E8F-68B6AAA1F5CE}" dt="2024-03-15T12:05:54.353" v="61"/>
          <ac:spMkLst>
            <pc:docMk/>
            <pc:sldMk cId="995116238" sldId="275"/>
            <ac:spMk id="4" creationId="{89CA39A1-1DE0-9CDF-132E-A20998AF65FA}"/>
          </ac:spMkLst>
        </pc:spChg>
        <pc:spChg chg="add mod">
          <ac:chgData name="Tabassum, Naheed" userId="7b7b798a-2f7f-4cfd-b2a9-b39d41d72be9" providerId="ADAL" clId="{9B59708B-0F29-4018-9E8F-68B6AAA1F5CE}" dt="2024-03-15T12:15:55.730" v="107"/>
          <ac:spMkLst>
            <pc:docMk/>
            <pc:sldMk cId="995116238" sldId="275"/>
            <ac:spMk id="5" creationId="{FB1C94AF-011C-DBA4-B848-89424C4CF39D}"/>
          </ac:spMkLst>
        </pc:spChg>
      </pc:sldChg>
      <pc:sldChg chg="addSp modSp">
        <pc:chgData name="Tabassum, Naheed" userId="7b7b798a-2f7f-4cfd-b2a9-b39d41d72be9" providerId="ADAL" clId="{9B59708B-0F29-4018-9E8F-68B6AAA1F5CE}" dt="2024-03-15T12:15:58.880" v="108"/>
        <pc:sldMkLst>
          <pc:docMk/>
          <pc:sldMk cId="1915623505" sldId="276"/>
        </pc:sldMkLst>
        <pc:spChg chg="add mod">
          <ac:chgData name="Tabassum, Naheed" userId="7b7b798a-2f7f-4cfd-b2a9-b39d41d72be9" providerId="ADAL" clId="{9B59708B-0F29-4018-9E8F-68B6AAA1F5CE}" dt="2024-03-15T12:05:57.474" v="62"/>
          <ac:spMkLst>
            <pc:docMk/>
            <pc:sldMk cId="1915623505" sldId="276"/>
            <ac:spMk id="4" creationId="{B6A7D417-4756-8390-E647-46DAFA2E3375}"/>
          </ac:spMkLst>
        </pc:spChg>
        <pc:spChg chg="add mod">
          <ac:chgData name="Tabassum, Naheed" userId="7b7b798a-2f7f-4cfd-b2a9-b39d41d72be9" providerId="ADAL" clId="{9B59708B-0F29-4018-9E8F-68B6AAA1F5CE}" dt="2024-03-15T12:15:58.880" v="108"/>
          <ac:spMkLst>
            <pc:docMk/>
            <pc:sldMk cId="1915623505" sldId="276"/>
            <ac:spMk id="5" creationId="{8349144F-6B8D-8C10-4931-EE5E2A715374}"/>
          </ac:spMkLst>
        </pc:spChg>
      </pc:sldChg>
      <pc:sldChg chg="modSp mod">
        <pc:chgData name="Tabassum, Naheed" userId="7b7b798a-2f7f-4cfd-b2a9-b39d41d72be9" providerId="ADAL" clId="{9B59708B-0F29-4018-9E8F-68B6AAA1F5CE}" dt="2024-03-15T12:30:39.731" v="268" actId="20577"/>
        <pc:sldMkLst>
          <pc:docMk/>
          <pc:sldMk cId="3146238550" sldId="289"/>
        </pc:sldMkLst>
        <pc:spChg chg="mod">
          <ac:chgData name="Tabassum, Naheed" userId="7b7b798a-2f7f-4cfd-b2a9-b39d41d72be9" providerId="ADAL" clId="{9B59708B-0F29-4018-9E8F-68B6AAA1F5CE}" dt="2024-03-15T12:30:39.731" v="268" actId="20577"/>
          <ac:spMkLst>
            <pc:docMk/>
            <pc:sldMk cId="3146238550" sldId="289"/>
            <ac:spMk id="4" creationId="{1AB31BDA-6310-E3AD-4744-866D1BDF409C}"/>
          </ac:spMkLst>
        </pc:spChg>
      </pc:sldChg>
      <pc:sldChg chg="modSp mod modAnim">
        <pc:chgData name="Tabassum, Naheed" userId="7b7b798a-2f7f-4cfd-b2a9-b39d41d72be9" providerId="ADAL" clId="{9B59708B-0F29-4018-9E8F-68B6AAA1F5CE}" dt="2024-03-15T12:48:10.286" v="423"/>
        <pc:sldMkLst>
          <pc:docMk/>
          <pc:sldMk cId="872265574" sldId="297"/>
        </pc:sldMkLst>
        <pc:spChg chg="mod">
          <ac:chgData name="Tabassum, Naheed" userId="7b7b798a-2f7f-4cfd-b2a9-b39d41d72be9" providerId="ADAL" clId="{9B59708B-0F29-4018-9E8F-68B6AAA1F5CE}" dt="2024-03-15T12:28:11.955" v="220" actId="20577"/>
          <ac:spMkLst>
            <pc:docMk/>
            <pc:sldMk cId="872265574" sldId="297"/>
            <ac:spMk id="4" creationId="{25538D0C-6AD6-7AFF-AC9B-707B6EB078D0}"/>
          </ac:spMkLst>
        </pc:spChg>
      </pc:sldChg>
      <pc:sldChg chg="modSp mod modAnim">
        <pc:chgData name="Tabassum, Naheed" userId="7b7b798a-2f7f-4cfd-b2a9-b39d41d72be9" providerId="ADAL" clId="{9B59708B-0F29-4018-9E8F-68B6AAA1F5CE}" dt="2024-03-15T12:48:37.430" v="424"/>
        <pc:sldMkLst>
          <pc:docMk/>
          <pc:sldMk cId="4155527228" sldId="298"/>
        </pc:sldMkLst>
        <pc:spChg chg="mod">
          <ac:chgData name="Tabassum, Naheed" userId="7b7b798a-2f7f-4cfd-b2a9-b39d41d72be9" providerId="ADAL" clId="{9B59708B-0F29-4018-9E8F-68B6AAA1F5CE}" dt="2024-03-15T12:28:25.406" v="233" actId="20577"/>
          <ac:spMkLst>
            <pc:docMk/>
            <pc:sldMk cId="4155527228" sldId="298"/>
            <ac:spMk id="4" creationId="{25538D0C-6AD6-7AFF-AC9B-707B6EB078D0}"/>
          </ac:spMkLst>
        </pc:spChg>
        <pc:spChg chg="mod">
          <ac:chgData name="Tabassum, Naheed" userId="7b7b798a-2f7f-4cfd-b2a9-b39d41d72be9" providerId="ADAL" clId="{9B59708B-0F29-4018-9E8F-68B6AAA1F5CE}" dt="2024-03-15T12:39:19.392" v="375" actId="20577"/>
          <ac:spMkLst>
            <pc:docMk/>
            <pc:sldMk cId="4155527228" sldId="298"/>
            <ac:spMk id="7" creationId="{6D897F6B-AC3D-2D64-9C14-A7B7E6B7D236}"/>
          </ac:spMkLst>
        </pc:spChg>
        <pc:spChg chg="mod">
          <ac:chgData name="Tabassum, Naheed" userId="7b7b798a-2f7f-4cfd-b2a9-b39d41d72be9" providerId="ADAL" clId="{9B59708B-0F29-4018-9E8F-68B6AAA1F5CE}" dt="2024-03-15T12:28:40.657" v="235" actId="12"/>
          <ac:spMkLst>
            <pc:docMk/>
            <pc:sldMk cId="4155527228" sldId="298"/>
            <ac:spMk id="9" creationId="{4309E453-4317-41AF-D4D2-84123834C1B9}"/>
          </ac:spMkLst>
        </pc:spChg>
      </pc:sldChg>
      <pc:sldChg chg="addSp modSp mod">
        <pc:chgData name="Tabassum, Naheed" userId="7b7b798a-2f7f-4cfd-b2a9-b39d41d72be9" providerId="ADAL" clId="{9B59708B-0F29-4018-9E8F-68B6AAA1F5CE}" dt="2024-03-15T12:26:40.138" v="184" actId="14100"/>
        <pc:sldMkLst>
          <pc:docMk/>
          <pc:sldMk cId="4061656783" sldId="299"/>
        </pc:sldMkLst>
        <pc:spChg chg="add mod">
          <ac:chgData name="Tabassum, Naheed" userId="7b7b798a-2f7f-4cfd-b2a9-b39d41d72be9" providerId="ADAL" clId="{9B59708B-0F29-4018-9E8F-68B6AAA1F5CE}" dt="2024-03-15T12:12:50.398" v="82"/>
          <ac:spMkLst>
            <pc:docMk/>
            <pc:sldMk cId="4061656783" sldId="299"/>
            <ac:spMk id="9" creationId="{92FD8FEA-BB89-95CF-AA45-9D82CA0E08CF}"/>
          </ac:spMkLst>
        </pc:spChg>
        <pc:spChg chg="mod">
          <ac:chgData name="Tabassum, Naheed" userId="7b7b798a-2f7f-4cfd-b2a9-b39d41d72be9" providerId="ADAL" clId="{9B59708B-0F29-4018-9E8F-68B6AAA1F5CE}" dt="2024-03-15T12:26:32.530" v="182" actId="255"/>
          <ac:spMkLst>
            <pc:docMk/>
            <pc:sldMk cId="4061656783" sldId="299"/>
            <ac:spMk id="35" creationId="{6C416DBF-375D-C698-9F88-EB865D012C03}"/>
          </ac:spMkLst>
        </pc:spChg>
        <pc:picChg chg="mod">
          <ac:chgData name="Tabassum, Naheed" userId="7b7b798a-2f7f-4cfd-b2a9-b39d41d72be9" providerId="ADAL" clId="{9B59708B-0F29-4018-9E8F-68B6AAA1F5CE}" dt="2024-03-15T12:26:40.138" v="184" actId="14100"/>
          <ac:picMkLst>
            <pc:docMk/>
            <pc:sldMk cId="4061656783" sldId="299"/>
            <ac:picMk id="1026" creationId="{38E142AA-1D5C-03F9-3B74-E16E35B60190}"/>
          </ac:picMkLst>
        </pc:picChg>
      </pc:sldChg>
      <pc:sldChg chg="addSp modSp mod">
        <pc:chgData name="Tabassum, Naheed" userId="7b7b798a-2f7f-4cfd-b2a9-b39d41d72be9" providerId="ADAL" clId="{9B59708B-0F29-4018-9E8F-68B6AAA1F5CE}" dt="2024-03-15T12:43:46.626" v="382" actId="1076"/>
        <pc:sldMkLst>
          <pc:docMk/>
          <pc:sldMk cId="4025354068" sldId="303"/>
        </pc:sldMkLst>
        <pc:spChg chg="mod">
          <ac:chgData name="Tabassum, Naheed" userId="7b7b798a-2f7f-4cfd-b2a9-b39d41d72be9" providerId="ADAL" clId="{9B59708B-0F29-4018-9E8F-68B6AAA1F5CE}" dt="2024-03-15T12:18:11.299" v="113" actId="255"/>
          <ac:spMkLst>
            <pc:docMk/>
            <pc:sldMk cId="4025354068" sldId="303"/>
            <ac:spMk id="2" creationId="{60F67785-907C-D729-9AF6-68B0EB6E8C52}"/>
          </ac:spMkLst>
        </pc:spChg>
        <pc:spChg chg="add mod">
          <ac:chgData name="Tabassum, Naheed" userId="7b7b798a-2f7f-4cfd-b2a9-b39d41d72be9" providerId="ADAL" clId="{9B59708B-0F29-4018-9E8F-68B6AAA1F5CE}" dt="2024-03-15T12:13:39.777" v="88"/>
          <ac:spMkLst>
            <pc:docMk/>
            <pc:sldMk cId="4025354068" sldId="303"/>
            <ac:spMk id="3" creationId="{0B38BD85-5D68-FEB2-246F-824F959C2A58}"/>
          </ac:spMkLst>
        </pc:spChg>
        <pc:spChg chg="mod">
          <ac:chgData name="Tabassum, Naheed" userId="7b7b798a-2f7f-4cfd-b2a9-b39d41d72be9" providerId="ADAL" clId="{9B59708B-0F29-4018-9E8F-68B6AAA1F5CE}" dt="2024-03-15T12:26:53.781" v="185" actId="12"/>
          <ac:spMkLst>
            <pc:docMk/>
            <pc:sldMk cId="4025354068" sldId="303"/>
            <ac:spMk id="23" creationId="{B908A251-76B9-AE4D-6F25-D4C38D004088}"/>
          </ac:spMkLst>
        </pc:spChg>
        <pc:grpChg chg="mod">
          <ac:chgData name="Tabassum, Naheed" userId="7b7b798a-2f7f-4cfd-b2a9-b39d41d72be9" providerId="ADAL" clId="{9B59708B-0F29-4018-9E8F-68B6AAA1F5CE}" dt="2024-03-15T12:43:46.626" v="382" actId="1076"/>
          <ac:grpSpMkLst>
            <pc:docMk/>
            <pc:sldMk cId="4025354068" sldId="303"/>
            <ac:grpSpMk id="34" creationId="{F05D5ECC-C2BB-CB87-B5B6-1FDDCAAE8A1D}"/>
          </ac:grpSpMkLst>
        </pc:grpChg>
      </pc:sldChg>
      <pc:sldChg chg="modSp mod">
        <pc:chgData name="Tabassum, Naheed" userId="7b7b798a-2f7f-4cfd-b2a9-b39d41d72be9" providerId="ADAL" clId="{9B59708B-0F29-4018-9E8F-68B6AAA1F5CE}" dt="2024-03-15T12:26:19.647" v="181" actId="1076"/>
        <pc:sldMkLst>
          <pc:docMk/>
          <pc:sldMk cId="3857227449" sldId="304"/>
        </pc:sldMkLst>
        <pc:picChg chg="mod">
          <ac:chgData name="Tabassum, Naheed" userId="7b7b798a-2f7f-4cfd-b2a9-b39d41d72be9" providerId="ADAL" clId="{9B59708B-0F29-4018-9E8F-68B6AAA1F5CE}" dt="2024-03-15T12:26:17.534" v="180" actId="1076"/>
          <ac:picMkLst>
            <pc:docMk/>
            <pc:sldMk cId="3857227449" sldId="304"/>
            <ac:picMk id="4" creationId="{8D9AA999-09C9-2955-D3F8-3F4973EC1A82}"/>
          </ac:picMkLst>
        </pc:picChg>
        <pc:picChg chg="mod">
          <ac:chgData name="Tabassum, Naheed" userId="7b7b798a-2f7f-4cfd-b2a9-b39d41d72be9" providerId="ADAL" clId="{9B59708B-0F29-4018-9E8F-68B6AAA1F5CE}" dt="2024-03-15T12:26:19.647" v="181" actId="1076"/>
          <ac:picMkLst>
            <pc:docMk/>
            <pc:sldMk cId="3857227449" sldId="304"/>
            <ac:picMk id="11" creationId="{3B4E9049-C838-0FFA-CC14-D012C14ADE9C}"/>
          </ac:picMkLst>
        </pc:picChg>
      </pc:sldChg>
      <pc:sldChg chg="addSp modSp mod">
        <pc:chgData name="Tabassum, Naheed" userId="7b7b798a-2f7f-4cfd-b2a9-b39d41d72be9" providerId="ADAL" clId="{9B59708B-0F29-4018-9E8F-68B6AAA1F5CE}" dt="2024-03-15T12:18:54.794" v="116" actId="255"/>
        <pc:sldMkLst>
          <pc:docMk/>
          <pc:sldMk cId="1168475252" sldId="306"/>
        </pc:sldMkLst>
        <pc:spChg chg="add mod">
          <ac:chgData name="Tabassum, Naheed" userId="7b7b798a-2f7f-4cfd-b2a9-b39d41d72be9" providerId="ADAL" clId="{9B59708B-0F29-4018-9E8F-68B6AAA1F5CE}" dt="2024-03-15T12:14:43.282" v="98"/>
          <ac:spMkLst>
            <pc:docMk/>
            <pc:sldMk cId="1168475252" sldId="306"/>
            <ac:spMk id="2" creationId="{093D09FE-977B-2623-06DF-8BBBBB3C5659}"/>
          </ac:spMkLst>
        </pc:spChg>
        <pc:spChg chg="mod">
          <ac:chgData name="Tabassum, Naheed" userId="7b7b798a-2f7f-4cfd-b2a9-b39d41d72be9" providerId="ADAL" clId="{9B59708B-0F29-4018-9E8F-68B6AAA1F5CE}" dt="2024-03-15T12:18:54.794" v="116" actId="255"/>
          <ac:spMkLst>
            <pc:docMk/>
            <pc:sldMk cId="1168475252" sldId="306"/>
            <ac:spMk id="11" creationId="{CED22A4A-73F2-72D5-855C-85D83B599EE8}"/>
          </ac:spMkLst>
        </pc:spChg>
        <pc:graphicFrameChg chg="mod">
          <ac:chgData name="Tabassum, Naheed" userId="7b7b798a-2f7f-4cfd-b2a9-b39d41d72be9" providerId="ADAL" clId="{9B59708B-0F29-4018-9E8F-68B6AAA1F5CE}" dt="2024-03-15T12:18:48.331" v="115" actId="1076"/>
          <ac:graphicFrameMkLst>
            <pc:docMk/>
            <pc:sldMk cId="1168475252" sldId="306"/>
            <ac:graphicFrameMk id="10" creationId="{C43FDC62-9186-A25D-BEE6-19ABF0A6F877}"/>
          </ac:graphicFrameMkLst>
        </pc:graphicFrameChg>
      </pc:sldChg>
      <pc:sldChg chg="addSp modSp mod">
        <pc:chgData name="Tabassum, Naheed" userId="7b7b798a-2f7f-4cfd-b2a9-b39d41d72be9" providerId="ADAL" clId="{9B59708B-0F29-4018-9E8F-68B6AAA1F5CE}" dt="2024-03-15T12:14:14.881" v="96" actId="1076"/>
        <pc:sldMkLst>
          <pc:docMk/>
          <pc:sldMk cId="2857821967" sldId="309"/>
        </pc:sldMkLst>
        <pc:spChg chg="add mod">
          <ac:chgData name="Tabassum, Naheed" userId="7b7b798a-2f7f-4cfd-b2a9-b39d41d72be9" providerId="ADAL" clId="{9B59708B-0F29-4018-9E8F-68B6AAA1F5CE}" dt="2024-03-15T12:14:03.589" v="93"/>
          <ac:spMkLst>
            <pc:docMk/>
            <pc:sldMk cId="2857821967" sldId="309"/>
            <ac:spMk id="2" creationId="{4E3A4AB6-6474-4E50-373C-2C1390EA868D}"/>
          </ac:spMkLst>
        </pc:spChg>
        <pc:spChg chg="mod">
          <ac:chgData name="Tabassum, Naheed" userId="7b7b798a-2f7f-4cfd-b2a9-b39d41d72be9" providerId="ADAL" clId="{9B59708B-0F29-4018-9E8F-68B6AAA1F5CE}" dt="2024-03-15T12:14:08.467" v="94" actId="1076"/>
          <ac:spMkLst>
            <pc:docMk/>
            <pc:sldMk cId="2857821967" sldId="309"/>
            <ac:spMk id="11" creationId="{CED22A4A-73F2-72D5-855C-85D83B599EE8}"/>
          </ac:spMkLst>
        </pc:spChg>
        <pc:picChg chg="mod">
          <ac:chgData name="Tabassum, Naheed" userId="7b7b798a-2f7f-4cfd-b2a9-b39d41d72be9" providerId="ADAL" clId="{9B59708B-0F29-4018-9E8F-68B6AAA1F5CE}" dt="2024-03-15T12:14:14.881" v="96" actId="1076"/>
          <ac:picMkLst>
            <pc:docMk/>
            <pc:sldMk cId="2857821967" sldId="309"/>
            <ac:picMk id="2052" creationId="{3CE68EC1-2FC3-C433-3CFD-0854BC2644B8}"/>
          </ac:picMkLst>
        </pc:picChg>
      </pc:sldChg>
      <pc:sldChg chg="addSp modSp mod">
        <pc:chgData name="Tabassum, Naheed" userId="7b7b798a-2f7f-4cfd-b2a9-b39d41d72be9" providerId="ADAL" clId="{9B59708B-0F29-4018-9E8F-68B6AAA1F5CE}" dt="2024-03-15T12:27:16.093" v="187" actId="313"/>
        <pc:sldMkLst>
          <pc:docMk/>
          <pc:sldMk cId="3005335883" sldId="310"/>
        </pc:sldMkLst>
        <pc:spChg chg="add mod">
          <ac:chgData name="Tabassum, Naheed" userId="7b7b798a-2f7f-4cfd-b2a9-b39d41d72be9" providerId="ADAL" clId="{9B59708B-0F29-4018-9E8F-68B6AAA1F5CE}" dt="2024-03-15T12:14:48.208" v="99"/>
          <ac:spMkLst>
            <pc:docMk/>
            <pc:sldMk cId="3005335883" sldId="310"/>
            <ac:spMk id="2" creationId="{50F1FCAA-A54D-515C-51E2-347D6A913813}"/>
          </ac:spMkLst>
        </pc:spChg>
        <pc:graphicFrameChg chg="modGraphic">
          <ac:chgData name="Tabassum, Naheed" userId="7b7b798a-2f7f-4cfd-b2a9-b39d41d72be9" providerId="ADAL" clId="{9B59708B-0F29-4018-9E8F-68B6AAA1F5CE}" dt="2024-03-15T12:27:16.093" v="187" actId="313"/>
          <ac:graphicFrameMkLst>
            <pc:docMk/>
            <pc:sldMk cId="3005335883" sldId="310"/>
            <ac:graphicFrameMk id="3" creationId="{84ACEEA1-F2D2-3E59-FDAC-0843EC5864A2}"/>
          </ac:graphicFrameMkLst>
        </pc:graphicFrameChg>
        <pc:graphicFrameChg chg="mod">
          <ac:chgData name="Tabassum, Naheed" userId="7b7b798a-2f7f-4cfd-b2a9-b39d41d72be9" providerId="ADAL" clId="{9B59708B-0F29-4018-9E8F-68B6AAA1F5CE}" dt="2024-03-15T12:14:30.892" v="97" actId="1076"/>
          <ac:graphicFrameMkLst>
            <pc:docMk/>
            <pc:sldMk cId="3005335883" sldId="310"/>
            <ac:graphicFrameMk id="8" creationId="{3E0A984D-9097-42CE-C4E7-FBE145515678}"/>
          </ac:graphicFrameMkLst>
        </pc:graphicFrameChg>
      </pc:sldChg>
      <pc:sldChg chg="modSp mod">
        <pc:chgData name="Tabassum, Naheed" userId="7b7b798a-2f7f-4cfd-b2a9-b39d41d72be9" providerId="ADAL" clId="{9B59708B-0F29-4018-9E8F-68B6AAA1F5CE}" dt="2024-03-15T11:41:31.437" v="34" actId="20577"/>
        <pc:sldMkLst>
          <pc:docMk/>
          <pc:sldMk cId="3704552707" sldId="311"/>
        </pc:sldMkLst>
        <pc:spChg chg="mod">
          <ac:chgData name="Tabassum, Naheed" userId="7b7b798a-2f7f-4cfd-b2a9-b39d41d72be9" providerId="ADAL" clId="{9B59708B-0F29-4018-9E8F-68B6AAA1F5CE}" dt="2024-03-15T11:41:31.437" v="34" actId="20577"/>
          <ac:spMkLst>
            <pc:docMk/>
            <pc:sldMk cId="3704552707" sldId="311"/>
            <ac:spMk id="4" creationId="{9312FE45-82FD-0C88-659D-CE76D48FFC35}"/>
          </ac:spMkLst>
        </pc:spChg>
      </pc:sldChg>
      <pc:sldChg chg="modSp mod">
        <pc:chgData name="Tabassum, Naheed" userId="7b7b798a-2f7f-4cfd-b2a9-b39d41d72be9" providerId="ADAL" clId="{9B59708B-0F29-4018-9E8F-68B6AAA1F5CE}" dt="2024-03-15T12:50:10.430" v="474" actId="20577"/>
        <pc:sldMkLst>
          <pc:docMk/>
          <pc:sldMk cId="2622172524" sldId="312"/>
        </pc:sldMkLst>
        <pc:spChg chg="mod">
          <ac:chgData name="Tabassum, Naheed" userId="7b7b798a-2f7f-4cfd-b2a9-b39d41d72be9" providerId="ADAL" clId="{9B59708B-0F29-4018-9E8F-68B6AAA1F5CE}" dt="2024-03-15T12:07:01.907" v="79" actId="20577"/>
          <ac:spMkLst>
            <pc:docMk/>
            <pc:sldMk cId="2622172524" sldId="312"/>
            <ac:spMk id="4" creationId="{2BB37474-CBB6-1AC0-F5C0-2F83DD1E09DF}"/>
          </ac:spMkLst>
        </pc:spChg>
        <pc:spChg chg="mod">
          <ac:chgData name="Tabassum, Naheed" userId="7b7b798a-2f7f-4cfd-b2a9-b39d41d72be9" providerId="ADAL" clId="{9B59708B-0F29-4018-9E8F-68B6AAA1F5CE}" dt="2024-03-15T12:50:10.430" v="474" actId="20577"/>
          <ac:spMkLst>
            <pc:docMk/>
            <pc:sldMk cId="2622172524" sldId="312"/>
            <ac:spMk id="7" creationId="{929F8BA8-335C-C9DE-A014-671A6AF7673E}"/>
          </ac:spMkLst>
        </pc:spChg>
      </pc:sldChg>
      <pc:sldChg chg="modSp mod">
        <pc:chgData name="Tabassum, Naheed" userId="7b7b798a-2f7f-4cfd-b2a9-b39d41d72be9" providerId="ADAL" clId="{9B59708B-0F29-4018-9E8F-68B6AAA1F5CE}" dt="2024-03-15T12:27:57.686" v="207" actId="20577"/>
        <pc:sldMkLst>
          <pc:docMk/>
          <pc:sldMk cId="3099939382" sldId="313"/>
        </pc:sldMkLst>
        <pc:spChg chg="mod">
          <ac:chgData name="Tabassum, Naheed" userId="7b7b798a-2f7f-4cfd-b2a9-b39d41d72be9" providerId="ADAL" clId="{9B59708B-0F29-4018-9E8F-68B6AAA1F5CE}" dt="2024-03-15T12:19:11.159" v="131" actId="20577"/>
          <ac:spMkLst>
            <pc:docMk/>
            <pc:sldMk cId="3099939382" sldId="313"/>
            <ac:spMk id="4" creationId="{9312FE45-82FD-0C88-659D-CE76D48FFC35}"/>
          </ac:spMkLst>
        </pc:spChg>
        <pc:spChg chg="mod">
          <ac:chgData name="Tabassum, Naheed" userId="7b7b798a-2f7f-4cfd-b2a9-b39d41d72be9" providerId="ADAL" clId="{9B59708B-0F29-4018-9E8F-68B6AAA1F5CE}" dt="2024-03-15T12:27:57.686" v="207" actId="20577"/>
          <ac:spMkLst>
            <pc:docMk/>
            <pc:sldMk cId="3099939382" sldId="313"/>
            <ac:spMk id="7" creationId="{485FAB02-BF08-3EFE-17D5-F3357BA86C02}"/>
          </ac:spMkLst>
        </pc:spChg>
        <pc:spChg chg="mod">
          <ac:chgData name="Tabassum, Naheed" userId="7b7b798a-2f7f-4cfd-b2a9-b39d41d72be9" providerId="ADAL" clId="{9B59708B-0F29-4018-9E8F-68B6AAA1F5CE}" dt="2024-03-15T12:27:52.450" v="205" actId="255"/>
          <ac:spMkLst>
            <pc:docMk/>
            <pc:sldMk cId="3099939382" sldId="313"/>
            <ac:spMk id="8" creationId="{9E02F551-8F69-7DC5-288D-EDCCCCEDAD13}"/>
          </ac:spMkLst>
        </pc:spChg>
      </pc:sldChg>
      <pc:sldChg chg="modSp mod">
        <pc:chgData name="Tabassum, Naheed" userId="7b7b798a-2f7f-4cfd-b2a9-b39d41d72be9" providerId="ADAL" clId="{9B59708B-0F29-4018-9E8F-68B6AAA1F5CE}" dt="2024-03-15T12:30:19.125" v="253" actId="20577"/>
        <pc:sldMkLst>
          <pc:docMk/>
          <pc:sldMk cId="4073086525" sldId="315"/>
        </pc:sldMkLst>
        <pc:spChg chg="mod">
          <ac:chgData name="Tabassum, Naheed" userId="7b7b798a-2f7f-4cfd-b2a9-b39d41d72be9" providerId="ADAL" clId="{9B59708B-0F29-4018-9E8F-68B6AAA1F5CE}" dt="2024-03-15T12:30:19.125" v="253" actId="20577"/>
          <ac:spMkLst>
            <pc:docMk/>
            <pc:sldMk cId="4073086525" sldId="315"/>
            <ac:spMk id="4" creationId="{2BB37474-CBB6-1AC0-F5C0-2F83DD1E09DF}"/>
          </ac:spMkLst>
        </pc:spChg>
      </pc:sldChg>
      <pc:sldChg chg="modSp mod">
        <pc:chgData name="Tabassum, Naheed" userId="7b7b798a-2f7f-4cfd-b2a9-b39d41d72be9" providerId="ADAL" clId="{9B59708B-0F29-4018-9E8F-68B6AAA1F5CE}" dt="2024-03-15T12:47:35.215" v="422" actId="20577"/>
        <pc:sldMkLst>
          <pc:docMk/>
          <pc:sldMk cId="77010046" sldId="316"/>
        </pc:sldMkLst>
        <pc:spChg chg="mod">
          <ac:chgData name="Tabassum, Naheed" userId="7b7b798a-2f7f-4cfd-b2a9-b39d41d72be9" providerId="ADAL" clId="{9B59708B-0F29-4018-9E8F-68B6AAA1F5CE}" dt="2024-03-15T12:47:35.215" v="422" actId="20577"/>
          <ac:spMkLst>
            <pc:docMk/>
            <pc:sldMk cId="77010046" sldId="316"/>
            <ac:spMk id="4" creationId="{9312FE45-82FD-0C88-659D-CE76D48FFC35}"/>
          </ac:spMkLst>
        </pc:spChg>
      </pc:sldChg>
      <pc:sldChg chg="modSp mod">
        <pc:chgData name="Tabassum, Naheed" userId="7b7b798a-2f7f-4cfd-b2a9-b39d41d72be9" providerId="ADAL" clId="{9B59708B-0F29-4018-9E8F-68B6AAA1F5CE}" dt="2024-03-15T12:27:36.859" v="203" actId="255"/>
        <pc:sldMkLst>
          <pc:docMk/>
          <pc:sldMk cId="2057238575" sldId="317"/>
        </pc:sldMkLst>
        <pc:spChg chg="mod">
          <ac:chgData name="Tabassum, Naheed" userId="7b7b798a-2f7f-4cfd-b2a9-b39d41d72be9" providerId="ADAL" clId="{9B59708B-0F29-4018-9E8F-68B6AAA1F5CE}" dt="2024-03-15T12:27:29.424" v="202" actId="20577"/>
          <ac:spMkLst>
            <pc:docMk/>
            <pc:sldMk cId="2057238575" sldId="317"/>
            <ac:spMk id="4" creationId="{9312FE45-82FD-0C88-659D-CE76D48FFC35}"/>
          </ac:spMkLst>
        </pc:spChg>
        <pc:spChg chg="mod">
          <ac:chgData name="Tabassum, Naheed" userId="7b7b798a-2f7f-4cfd-b2a9-b39d41d72be9" providerId="ADAL" clId="{9B59708B-0F29-4018-9E8F-68B6AAA1F5CE}" dt="2024-03-15T12:27:36.859" v="203" actId="255"/>
          <ac:spMkLst>
            <pc:docMk/>
            <pc:sldMk cId="2057238575" sldId="317"/>
            <ac:spMk id="42" creationId="{BA5D3F66-CB48-3AF2-DDCD-DE9C6917F04B}"/>
          </ac:spMkLst>
        </pc:spChg>
      </pc:sldChg>
      <pc:sldChg chg="addSp delSp modSp mod">
        <pc:chgData name="Tabassum, Naheed" userId="7b7b798a-2f7f-4cfd-b2a9-b39d41d72be9" providerId="ADAL" clId="{9B59708B-0F29-4018-9E8F-68B6AAA1F5CE}" dt="2024-03-15T12:16:59.360" v="110" actId="255"/>
        <pc:sldMkLst>
          <pc:docMk/>
          <pc:sldMk cId="3695752345" sldId="318"/>
        </pc:sldMkLst>
        <pc:spChg chg="add mod">
          <ac:chgData name="Tabassum, Naheed" userId="7b7b798a-2f7f-4cfd-b2a9-b39d41d72be9" providerId="ADAL" clId="{9B59708B-0F29-4018-9E8F-68B6AAA1F5CE}" dt="2024-03-15T11:41:39.589" v="35"/>
          <ac:spMkLst>
            <pc:docMk/>
            <pc:sldMk cId="3695752345" sldId="318"/>
            <ac:spMk id="2" creationId="{8A6C8D08-9D38-9501-F91E-05F7CD47689D}"/>
          </ac:spMkLst>
        </pc:spChg>
        <pc:spChg chg="mod">
          <ac:chgData name="Tabassum, Naheed" userId="7b7b798a-2f7f-4cfd-b2a9-b39d41d72be9" providerId="ADAL" clId="{9B59708B-0F29-4018-9E8F-68B6AAA1F5CE}" dt="2024-03-15T12:16:59.360" v="110" actId="255"/>
          <ac:spMkLst>
            <pc:docMk/>
            <pc:sldMk cId="3695752345" sldId="318"/>
            <ac:spMk id="3" creationId="{0209B468-650B-C3E7-923C-9515DF06BD44}"/>
          </ac:spMkLst>
        </pc:spChg>
        <pc:spChg chg="add mod">
          <ac:chgData name="Tabassum, Naheed" userId="7b7b798a-2f7f-4cfd-b2a9-b39d41d72be9" providerId="ADAL" clId="{9B59708B-0F29-4018-9E8F-68B6AAA1F5CE}" dt="2024-03-15T11:41:47.418" v="36"/>
          <ac:spMkLst>
            <pc:docMk/>
            <pc:sldMk cId="3695752345" sldId="318"/>
            <ac:spMk id="4" creationId="{FCCB7D7C-78A0-4012-96CC-7E53DDBEA1C0}"/>
          </ac:spMkLst>
        </pc:spChg>
        <pc:spChg chg="del">
          <ac:chgData name="Tabassum, Naheed" userId="7b7b798a-2f7f-4cfd-b2a9-b39d41d72be9" providerId="ADAL" clId="{9B59708B-0F29-4018-9E8F-68B6AAA1F5CE}" dt="2024-03-15T11:40:33.904" v="0" actId="21"/>
          <ac:spMkLst>
            <pc:docMk/>
            <pc:sldMk cId="3695752345" sldId="318"/>
            <ac:spMk id="5" creationId="{8A6C8D08-9D38-9501-F91E-05F7CD47689D}"/>
          </ac:spMkLst>
        </pc:spChg>
        <pc:spChg chg="add mod">
          <ac:chgData name="Tabassum, Naheed" userId="7b7b798a-2f7f-4cfd-b2a9-b39d41d72be9" providerId="ADAL" clId="{9B59708B-0F29-4018-9E8F-68B6AAA1F5CE}" dt="2024-03-15T11:41:55.707" v="37"/>
          <ac:spMkLst>
            <pc:docMk/>
            <pc:sldMk cId="3695752345" sldId="318"/>
            <ac:spMk id="6" creationId="{D187FAAD-8809-30AA-EF1A-FC6AF875147C}"/>
          </ac:spMkLst>
        </pc:spChg>
        <pc:spChg chg="mod">
          <ac:chgData name="Tabassum, Naheed" userId="7b7b798a-2f7f-4cfd-b2a9-b39d41d72be9" providerId="ADAL" clId="{9B59708B-0F29-4018-9E8F-68B6AAA1F5CE}" dt="2024-03-15T11:40:38.023" v="2" actId="1076"/>
          <ac:spMkLst>
            <pc:docMk/>
            <pc:sldMk cId="3695752345" sldId="318"/>
            <ac:spMk id="7" creationId="{870FC1C4-87E9-BA5F-07B0-A0B8BD444513}"/>
          </ac:spMkLst>
        </pc:spChg>
        <pc:spChg chg="mod">
          <ac:chgData name="Tabassum, Naheed" userId="7b7b798a-2f7f-4cfd-b2a9-b39d41d72be9" providerId="ADAL" clId="{9B59708B-0F29-4018-9E8F-68B6AAA1F5CE}" dt="2024-03-15T12:04:39.471" v="46" actId="20577"/>
          <ac:spMkLst>
            <pc:docMk/>
            <pc:sldMk cId="3695752345" sldId="318"/>
            <ac:spMk id="9" creationId="{7039A578-2470-6A6E-3714-CD82E7866FDE}"/>
          </ac:spMkLst>
        </pc:spChg>
      </pc:sldChg>
      <pc:sldChg chg="addSp modSp mod">
        <pc:chgData name="Tabassum, Naheed" userId="7b7b798a-2f7f-4cfd-b2a9-b39d41d72be9" providerId="ADAL" clId="{9B59708B-0F29-4018-9E8F-68B6AAA1F5CE}" dt="2024-03-15T12:47:04.099" v="407" actId="1076"/>
        <pc:sldMkLst>
          <pc:docMk/>
          <pc:sldMk cId="1841176900" sldId="320"/>
        </pc:sldMkLst>
        <pc:spChg chg="add mod">
          <ac:chgData name="Tabassum, Naheed" userId="7b7b798a-2f7f-4cfd-b2a9-b39d41d72be9" providerId="ADAL" clId="{9B59708B-0F29-4018-9E8F-68B6AAA1F5CE}" dt="2024-03-15T12:13:54.662" v="91" actId="1076"/>
          <ac:spMkLst>
            <pc:docMk/>
            <pc:sldMk cId="1841176900" sldId="320"/>
            <ac:spMk id="3" creationId="{E737B175-8FCC-BF6E-314C-55F92839AFEC}"/>
          </ac:spMkLst>
        </pc:spChg>
        <pc:spChg chg="mod">
          <ac:chgData name="Tabassum, Naheed" userId="7b7b798a-2f7f-4cfd-b2a9-b39d41d72be9" providerId="ADAL" clId="{9B59708B-0F29-4018-9E8F-68B6AAA1F5CE}" dt="2024-03-15T12:13:58.703" v="92" actId="1076"/>
          <ac:spMkLst>
            <pc:docMk/>
            <pc:sldMk cId="1841176900" sldId="320"/>
            <ac:spMk id="5" creationId="{E9F8DFEA-1D5A-EF02-2B33-60F95545828D}"/>
          </ac:spMkLst>
        </pc:spChg>
        <pc:graphicFrameChg chg="mod">
          <ac:chgData name="Tabassum, Naheed" userId="7b7b798a-2f7f-4cfd-b2a9-b39d41d72be9" providerId="ADAL" clId="{9B59708B-0F29-4018-9E8F-68B6AAA1F5CE}" dt="2024-03-15T12:46:56.243" v="406" actId="1076"/>
          <ac:graphicFrameMkLst>
            <pc:docMk/>
            <pc:sldMk cId="1841176900" sldId="320"/>
            <ac:graphicFrameMk id="2" creationId="{0997FA51-426D-D519-7E09-B5C6864EC629}"/>
          </ac:graphicFrameMkLst>
        </pc:graphicFrameChg>
        <pc:graphicFrameChg chg="mod">
          <ac:chgData name="Tabassum, Naheed" userId="7b7b798a-2f7f-4cfd-b2a9-b39d41d72be9" providerId="ADAL" clId="{9B59708B-0F29-4018-9E8F-68B6AAA1F5CE}" dt="2024-03-15T12:46:54.846" v="404" actId="1076"/>
          <ac:graphicFrameMkLst>
            <pc:docMk/>
            <pc:sldMk cId="1841176900" sldId="320"/>
            <ac:graphicFrameMk id="8" creationId="{639CAB3A-9476-566D-A014-7FEDF15BF692}"/>
          </ac:graphicFrameMkLst>
        </pc:graphicFrameChg>
        <pc:graphicFrameChg chg="mod">
          <ac:chgData name="Tabassum, Naheed" userId="7b7b798a-2f7f-4cfd-b2a9-b39d41d72be9" providerId="ADAL" clId="{9B59708B-0F29-4018-9E8F-68B6AAA1F5CE}" dt="2024-03-15T12:47:04.099" v="407" actId="1076"/>
          <ac:graphicFrameMkLst>
            <pc:docMk/>
            <pc:sldMk cId="1841176900" sldId="320"/>
            <ac:graphicFrameMk id="9" creationId="{BD554E36-2C7E-1FFB-F1ED-1CFF14C52AFF}"/>
          </ac:graphicFrameMkLst>
        </pc:graphicFrameChg>
        <pc:graphicFrameChg chg="mod">
          <ac:chgData name="Tabassum, Naheed" userId="7b7b798a-2f7f-4cfd-b2a9-b39d41d72be9" providerId="ADAL" clId="{9B59708B-0F29-4018-9E8F-68B6AAA1F5CE}" dt="2024-03-15T12:46:54.382" v="403" actId="1076"/>
          <ac:graphicFrameMkLst>
            <pc:docMk/>
            <pc:sldMk cId="1841176900" sldId="320"/>
            <ac:graphicFrameMk id="16" creationId="{741EC4EC-181B-A2F4-FC51-E3A44D0349A7}"/>
          </ac:graphicFrameMkLst>
        </pc:graphicFrameChg>
      </pc:sldChg>
      <pc:sldChg chg="addSp modSp mod">
        <pc:chgData name="Tabassum, Naheed" userId="7b7b798a-2f7f-4cfd-b2a9-b39d41d72be9" providerId="ADAL" clId="{9B59708B-0F29-4018-9E8F-68B6AAA1F5CE}" dt="2024-03-15T12:18:03.064" v="112" actId="1076"/>
        <pc:sldMkLst>
          <pc:docMk/>
          <pc:sldMk cId="2768563054" sldId="321"/>
        </pc:sldMkLst>
        <pc:spChg chg="mod">
          <ac:chgData name="Tabassum, Naheed" userId="7b7b798a-2f7f-4cfd-b2a9-b39d41d72be9" providerId="ADAL" clId="{9B59708B-0F29-4018-9E8F-68B6AAA1F5CE}" dt="2024-03-15T12:13:31.683" v="87" actId="1076"/>
          <ac:spMkLst>
            <pc:docMk/>
            <pc:sldMk cId="2768563054" sldId="321"/>
            <ac:spMk id="2" creationId="{60F67785-907C-D729-9AF6-68B0EB6E8C52}"/>
          </ac:spMkLst>
        </pc:spChg>
        <pc:spChg chg="add mod">
          <ac:chgData name="Tabassum, Naheed" userId="7b7b798a-2f7f-4cfd-b2a9-b39d41d72be9" providerId="ADAL" clId="{9B59708B-0F29-4018-9E8F-68B6AAA1F5CE}" dt="2024-03-15T12:13:16.777" v="83"/>
          <ac:spMkLst>
            <pc:docMk/>
            <pc:sldMk cId="2768563054" sldId="321"/>
            <ac:spMk id="3" creationId="{07875BB8-B025-FA20-9C58-398E71489728}"/>
          </ac:spMkLst>
        </pc:spChg>
        <pc:picChg chg="mod">
          <ac:chgData name="Tabassum, Naheed" userId="7b7b798a-2f7f-4cfd-b2a9-b39d41d72be9" providerId="ADAL" clId="{9B59708B-0F29-4018-9E8F-68B6AAA1F5CE}" dt="2024-03-15T12:18:03.064" v="112" actId="1076"/>
          <ac:picMkLst>
            <pc:docMk/>
            <pc:sldMk cId="2768563054" sldId="321"/>
            <ac:picMk id="10" creationId="{CFB142F6-2D16-6F51-037D-9E855D7F62B9}"/>
          </ac:picMkLst>
        </pc:picChg>
      </pc:sldChg>
      <pc:sldChg chg="addSp modSp mod">
        <pc:chgData name="Tabassum, Naheed" userId="7b7b798a-2f7f-4cfd-b2a9-b39d41d72be9" providerId="ADAL" clId="{9B59708B-0F29-4018-9E8F-68B6AAA1F5CE}" dt="2024-03-15T12:35:50.342" v="326" actId="20577"/>
        <pc:sldMkLst>
          <pc:docMk/>
          <pc:sldMk cId="4225434628" sldId="322"/>
        </pc:sldMkLst>
        <pc:spChg chg="add mod">
          <ac:chgData name="Tabassum, Naheed" userId="7b7b798a-2f7f-4cfd-b2a9-b39d41d72be9" providerId="ADAL" clId="{9B59708B-0F29-4018-9E8F-68B6AAA1F5CE}" dt="2024-03-15T12:14:56.205" v="100"/>
          <ac:spMkLst>
            <pc:docMk/>
            <pc:sldMk cId="4225434628" sldId="322"/>
            <ac:spMk id="2" creationId="{620939A9-CA9B-6FB8-1589-2CB9A0C80CF0}"/>
          </ac:spMkLst>
        </pc:spChg>
        <pc:spChg chg="mod">
          <ac:chgData name="Tabassum, Naheed" userId="7b7b798a-2f7f-4cfd-b2a9-b39d41d72be9" providerId="ADAL" clId="{9B59708B-0F29-4018-9E8F-68B6AAA1F5CE}" dt="2024-03-15T12:35:50.342" v="326" actId="20577"/>
          <ac:spMkLst>
            <pc:docMk/>
            <pc:sldMk cId="4225434628" sldId="322"/>
            <ac:spMk id="7" creationId="{B9BD892D-369E-0C2C-36BD-8EC51DAB8AEB}"/>
          </ac:spMkLst>
        </pc:spChg>
        <pc:spChg chg="mod">
          <ac:chgData name="Tabassum, Naheed" userId="7b7b798a-2f7f-4cfd-b2a9-b39d41d72be9" providerId="ADAL" clId="{9B59708B-0F29-4018-9E8F-68B6AAA1F5CE}" dt="2024-03-15T12:20:17.018" v="139" actId="20577"/>
          <ac:spMkLst>
            <pc:docMk/>
            <pc:sldMk cId="4225434628" sldId="322"/>
            <ac:spMk id="11" creationId="{CED22A4A-73F2-72D5-855C-85D83B599EE8}"/>
          </ac:spMkLst>
        </pc:spChg>
        <pc:picChg chg="mod">
          <ac:chgData name="Tabassum, Naheed" userId="7b7b798a-2f7f-4cfd-b2a9-b39d41d72be9" providerId="ADAL" clId="{9B59708B-0F29-4018-9E8F-68B6AAA1F5CE}" dt="2024-03-15T12:32:57.308" v="285" actId="1037"/>
          <ac:picMkLst>
            <pc:docMk/>
            <pc:sldMk cId="4225434628" sldId="322"/>
            <ac:picMk id="4" creationId="{D4532656-2390-7190-DFB6-43C8BBAF683E}"/>
          </ac:picMkLst>
        </pc:picChg>
      </pc:sldChg>
      <pc:sldChg chg="addSp delSp modSp mod">
        <pc:chgData name="Tabassum, Naheed" userId="7b7b798a-2f7f-4cfd-b2a9-b39d41d72be9" providerId="ADAL" clId="{9B59708B-0F29-4018-9E8F-68B6AAA1F5CE}" dt="2024-03-15T12:45:12.346" v="389" actId="1076"/>
        <pc:sldMkLst>
          <pc:docMk/>
          <pc:sldMk cId="3222256755" sldId="323"/>
        </pc:sldMkLst>
        <pc:spChg chg="add mod">
          <ac:chgData name="Tabassum, Naheed" userId="7b7b798a-2f7f-4cfd-b2a9-b39d41d72be9" providerId="ADAL" clId="{9B59708B-0F29-4018-9E8F-68B6AAA1F5CE}" dt="2024-03-15T12:14:57.973" v="101"/>
          <ac:spMkLst>
            <pc:docMk/>
            <pc:sldMk cId="3222256755" sldId="323"/>
            <ac:spMk id="2" creationId="{1DAE2DBB-6834-A915-8B0B-EE8C413812FC}"/>
          </ac:spMkLst>
        </pc:spChg>
        <pc:spChg chg="mod">
          <ac:chgData name="Tabassum, Naheed" userId="7b7b798a-2f7f-4cfd-b2a9-b39d41d72be9" providerId="ADAL" clId="{9B59708B-0F29-4018-9E8F-68B6AAA1F5CE}" dt="2024-03-15T12:36:08.186" v="327"/>
          <ac:spMkLst>
            <pc:docMk/>
            <pc:sldMk cId="3222256755" sldId="323"/>
            <ac:spMk id="7" creationId="{B9BD892D-369E-0C2C-36BD-8EC51DAB8AEB}"/>
          </ac:spMkLst>
        </pc:spChg>
        <pc:spChg chg="mod">
          <ac:chgData name="Tabassum, Naheed" userId="7b7b798a-2f7f-4cfd-b2a9-b39d41d72be9" providerId="ADAL" clId="{9B59708B-0F29-4018-9E8F-68B6AAA1F5CE}" dt="2024-03-15T12:20:04.236" v="135" actId="20577"/>
          <ac:spMkLst>
            <pc:docMk/>
            <pc:sldMk cId="3222256755" sldId="323"/>
            <ac:spMk id="11" creationId="{CED22A4A-73F2-72D5-855C-85D83B599EE8}"/>
          </ac:spMkLst>
        </pc:spChg>
        <pc:picChg chg="del mod">
          <ac:chgData name="Tabassum, Naheed" userId="7b7b798a-2f7f-4cfd-b2a9-b39d41d72be9" providerId="ADAL" clId="{9B59708B-0F29-4018-9E8F-68B6AAA1F5CE}" dt="2024-03-15T12:45:05.069" v="387" actId="21"/>
          <ac:picMkLst>
            <pc:docMk/>
            <pc:sldMk cId="3222256755" sldId="323"/>
            <ac:picMk id="3" creationId="{209CB42D-8739-E6AB-6260-9B90D40322D6}"/>
          </ac:picMkLst>
        </pc:picChg>
        <pc:picChg chg="add mod">
          <ac:chgData name="Tabassum, Naheed" userId="7b7b798a-2f7f-4cfd-b2a9-b39d41d72be9" providerId="ADAL" clId="{9B59708B-0F29-4018-9E8F-68B6AAA1F5CE}" dt="2024-03-15T12:45:12.346" v="389" actId="1076"/>
          <ac:picMkLst>
            <pc:docMk/>
            <pc:sldMk cId="3222256755" sldId="323"/>
            <ac:picMk id="4" creationId="{36905889-8C0F-421B-609F-C5093BBE6C97}"/>
          </ac:picMkLst>
        </pc:picChg>
      </pc:sldChg>
      <pc:sldChg chg="addSp modSp mod">
        <pc:chgData name="Tabassum, Naheed" userId="7b7b798a-2f7f-4cfd-b2a9-b39d41d72be9" providerId="ADAL" clId="{9B59708B-0F29-4018-9E8F-68B6AAA1F5CE}" dt="2024-03-15T12:45:47.659" v="397" actId="1076"/>
        <pc:sldMkLst>
          <pc:docMk/>
          <pc:sldMk cId="2272160484" sldId="324"/>
        </pc:sldMkLst>
        <pc:spChg chg="add mod">
          <ac:chgData name="Tabassum, Naheed" userId="7b7b798a-2f7f-4cfd-b2a9-b39d41d72be9" providerId="ADAL" clId="{9B59708B-0F29-4018-9E8F-68B6AAA1F5CE}" dt="2024-03-15T12:15:00.010" v="102"/>
          <ac:spMkLst>
            <pc:docMk/>
            <pc:sldMk cId="2272160484" sldId="324"/>
            <ac:spMk id="2" creationId="{77121CEA-11CB-EB00-1933-18014B0ABADC}"/>
          </ac:spMkLst>
        </pc:spChg>
        <pc:spChg chg="mod">
          <ac:chgData name="Tabassum, Naheed" userId="7b7b798a-2f7f-4cfd-b2a9-b39d41d72be9" providerId="ADAL" clId="{9B59708B-0F29-4018-9E8F-68B6AAA1F5CE}" dt="2024-03-15T12:36:13.681" v="328"/>
          <ac:spMkLst>
            <pc:docMk/>
            <pc:sldMk cId="2272160484" sldId="324"/>
            <ac:spMk id="7" creationId="{B9BD892D-369E-0C2C-36BD-8EC51DAB8AEB}"/>
          </ac:spMkLst>
        </pc:spChg>
        <pc:spChg chg="mod">
          <ac:chgData name="Tabassum, Naheed" userId="7b7b798a-2f7f-4cfd-b2a9-b39d41d72be9" providerId="ADAL" clId="{9B59708B-0F29-4018-9E8F-68B6AAA1F5CE}" dt="2024-03-15T12:20:11.468" v="137" actId="20577"/>
          <ac:spMkLst>
            <pc:docMk/>
            <pc:sldMk cId="2272160484" sldId="324"/>
            <ac:spMk id="11" creationId="{CED22A4A-73F2-72D5-855C-85D83B599EE8}"/>
          </ac:spMkLst>
        </pc:spChg>
        <pc:picChg chg="add mod modCrop">
          <ac:chgData name="Tabassum, Naheed" userId="7b7b798a-2f7f-4cfd-b2a9-b39d41d72be9" providerId="ADAL" clId="{9B59708B-0F29-4018-9E8F-68B6AAA1F5CE}" dt="2024-03-15T12:45:47.659" v="397" actId="1076"/>
          <ac:picMkLst>
            <pc:docMk/>
            <pc:sldMk cId="2272160484" sldId="324"/>
            <ac:picMk id="4" creationId="{08F2F123-CE91-5E84-4F21-3B0A15E4C866}"/>
          </ac:picMkLst>
        </pc:picChg>
      </pc:sldChg>
      <pc:sldChg chg="addSp modSp add mod">
        <pc:chgData name="Tabassum, Naheed" userId="7b7b798a-2f7f-4cfd-b2a9-b39d41d72be9" providerId="ADAL" clId="{9B59708B-0F29-4018-9E8F-68B6AAA1F5CE}" dt="2024-03-15T12:32:13.319" v="283" actId="20577"/>
        <pc:sldMkLst>
          <pc:docMk/>
          <pc:sldMk cId="566168396" sldId="325"/>
        </pc:sldMkLst>
        <pc:spChg chg="mod">
          <ac:chgData name="Tabassum, Naheed" userId="7b7b798a-2f7f-4cfd-b2a9-b39d41d72be9" providerId="ADAL" clId="{9B59708B-0F29-4018-9E8F-68B6AAA1F5CE}" dt="2024-03-15T12:32:13.319" v="283" actId="20577"/>
          <ac:spMkLst>
            <pc:docMk/>
            <pc:sldMk cId="566168396" sldId="325"/>
            <ac:spMk id="3" creationId="{0209B468-650B-C3E7-923C-9515DF06BD44}"/>
          </ac:spMkLst>
        </pc:spChg>
        <pc:spChg chg="add mod">
          <ac:chgData name="Tabassum, Naheed" userId="7b7b798a-2f7f-4cfd-b2a9-b39d41d72be9" providerId="ADAL" clId="{9B59708B-0F29-4018-9E8F-68B6AAA1F5CE}" dt="2024-03-15T12:31:44.873" v="279" actId="14100"/>
          <ac:spMkLst>
            <pc:docMk/>
            <pc:sldMk cId="566168396" sldId="325"/>
            <ac:spMk id="5" creationId="{5E1F336C-B1AA-7958-23C4-78FD6FC7B404}"/>
          </ac:spMkLst>
        </pc:spChg>
        <pc:spChg chg="mod">
          <ac:chgData name="Tabassum, Naheed" userId="7b7b798a-2f7f-4cfd-b2a9-b39d41d72be9" providerId="ADAL" clId="{9B59708B-0F29-4018-9E8F-68B6AAA1F5CE}" dt="2024-03-15T12:31:25.652" v="276" actId="20577"/>
          <ac:spMkLst>
            <pc:docMk/>
            <pc:sldMk cId="566168396" sldId="325"/>
            <ac:spMk id="9" creationId="{7039A578-2470-6A6E-3714-CD82E7866FDE}"/>
          </ac:spMkLst>
        </pc:spChg>
      </pc:sldChg>
      <pc:sldChg chg="delSp del mod">
        <pc:chgData name="Tabassum, Naheed" userId="7b7b798a-2f7f-4cfd-b2a9-b39d41d72be9" providerId="ADAL" clId="{9B59708B-0F29-4018-9E8F-68B6AAA1F5CE}" dt="2024-03-15T12:49:00.732" v="425" actId="2696"/>
        <pc:sldMkLst>
          <pc:docMk/>
          <pc:sldMk cId="3521279161" sldId="329"/>
        </pc:sldMkLst>
        <pc:picChg chg="del">
          <ac:chgData name="Tabassum, Naheed" userId="7b7b798a-2f7f-4cfd-b2a9-b39d41d72be9" providerId="ADAL" clId="{9B59708B-0F29-4018-9E8F-68B6AAA1F5CE}" dt="2024-03-15T12:45:22.954" v="391" actId="21"/>
          <ac:picMkLst>
            <pc:docMk/>
            <pc:sldMk cId="3521279161" sldId="329"/>
            <ac:picMk id="4" creationId="{08F2F123-CE91-5E84-4F21-3B0A15E4C866}"/>
          </ac:picMkLst>
        </pc:picChg>
      </pc:sldChg>
      <pc:sldChg chg="delSp del mod">
        <pc:chgData name="Tabassum, Naheed" userId="7b7b798a-2f7f-4cfd-b2a9-b39d41d72be9" providerId="ADAL" clId="{9B59708B-0F29-4018-9E8F-68B6AAA1F5CE}" dt="2024-03-15T12:45:18.917" v="390" actId="2696"/>
        <pc:sldMkLst>
          <pc:docMk/>
          <pc:sldMk cId="3902295448" sldId="330"/>
        </pc:sldMkLst>
        <pc:picChg chg="del">
          <ac:chgData name="Tabassum, Naheed" userId="7b7b798a-2f7f-4cfd-b2a9-b39d41d72be9" providerId="ADAL" clId="{9B59708B-0F29-4018-9E8F-68B6AAA1F5CE}" dt="2024-03-15T12:44:47.833" v="384" actId="21"/>
          <ac:picMkLst>
            <pc:docMk/>
            <pc:sldMk cId="3902295448" sldId="330"/>
            <ac:picMk id="4" creationId="{36905889-8C0F-421B-609F-C5093BBE6C97}"/>
          </ac:picMkLst>
        </pc:picChg>
      </pc:sldChg>
      <pc:sldChg chg="del">
        <pc:chgData name="Tabassum, Naheed" userId="7b7b798a-2f7f-4cfd-b2a9-b39d41d72be9" providerId="ADAL" clId="{9B59708B-0F29-4018-9E8F-68B6AAA1F5CE}" dt="2024-03-15T12:44:39.310" v="383" actId="2696"/>
        <pc:sldMkLst>
          <pc:docMk/>
          <pc:sldMk cId="3212380072" sldId="331"/>
        </pc:sldMkLst>
      </pc:sldChg>
    </pc:docChg>
  </pc:docChgLst>
  <pc:docChgLst>
    <pc:chgData name="Ghedan, Kareem" userId="S::k.a.a.a.ghedan@tue.nl::a62c97ad-305a-48a6-94d4-29335343a1ae" providerId="AD" clId="Web-{3ABBAD46-BC25-4D2D-BD72-B959B646C978}"/>
    <pc:docChg chg="modSld">
      <pc:chgData name="Ghedan, Kareem" userId="S::k.a.a.a.ghedan@tue.nl::a62c97ad-305a-48a6-94d4-29335343a1ae" providerId="AD" clId="Web-{3ABBAD46-BC25-4D2D-BD72-B959B646C978}" dt="2024-03-15T12:37:10.194" v="15" actId="20577"/>
      <pc:docMkLst>
        <pc:docMk/>
      </pc:docMkLst>
      <pc:sldChg chg="modSp">
        <pc:chgData name="Ghedan, Kareem" userId="S::k.a.a.a.ghedan@tue.nl::a62c97ad-305a-48a6-94d4-29335343a1ae" providerId="AD" clId="Web-{3ABBAD46-BC25-4D2D-BD72-B959B646C978}" dt="2024-03-15T12:37:10.194" v="15" actId="20577"/>
        <pc:sldMkLst>
          <pc:docMk/>
          <pc:sldMk cId="2272160484" sldId="324"/>
        </pc:sldMkLst>
        <pc:spChg chg="mod">
          <ac:chgData name="Ghedan, Kareem" userId="S::k.a.a.a.ghedan@tue.nl::a62c97ad-305a-48a6-94d4-29335343a1ae" providerId="AD" clId="Web-{3ABBAD46-BC25-4D2D-BD72-B959B646C978}" dt="2024-03-15T12:37:10.194" v="15" actId="20577"/>
          <ac:spMkLst>
            <pc:docMk/>
            <pc:sldMk cId="2272160484" sldId="324"/>
            <ac:spMk id="11" creationId="{CED22A4A-73F2-72D5-855C-85D83B599EE8}"/>
          </ac:spMkLst>
        </pc:spChg>
      </pc:sldChg>
    </pc:docChg>
  </pc:docChgLst>
  <pc:docChgLst>
    <pc:chgData name="Chauhan, Arjun" userId="S::a.s.chauhan@tue.nl::ad0f2374-b8ae-4140-8af8-7eea6c9fe2b7" providerId="AD" clId="Web-{C1800584-7F70-E994-BF5D-59E8EBC57A1A}"/>
    <pc:docChg chg="delSld modSld">
      <pc:chgData name="Chauhan, Arjun" userId="S::a.s.chauhan@tue.nl::ad0f2374-b8ae-4140-8af8-7eea6c9fe2b7" providerId="AD" clId="Web-{C1800584-7F70-E994-BF5D-59E8EBC57A1A}" dt="2024-03-15T12:27:06.498" v="8"/>
      <pc:docMkLst>
        <pc:docMk/>
      </pc:docMkLst>
      <pc:sldChg chg="del">
        <pc:chgData name="Chauhan, Arjun" userId="S::a.s.chauhan@tue.nl::ad0f2374-b8ae-4140-8af8-7eea6c9fe2b7" providerId="AD" clId="Web-{C1800584-7F70-E994-BF5D-59E8EBC57A1A}" dt="2024-03-15T12:27:06.482" v="7"/>
        <pc:sldMkLst>
          <pc:docMk/>
          <pc:sldMk cId="2832210261" sldId="271"/>
        </pc:sldMkLst>
      </pc:sldChg>
      <pc:sldChg chg="del">
        <pc:chgData name="Chauhan, Arjun" userId="S::a.s.chauhan@tue.nl::ad0f2374-b8ae-4140-8af8-7eea6c9fe2b7" providerId="AD" clId="Web-{C1800584-7F70-E994-BF5D-59E8EBC57A1A}" dt="2024-03-15T12:27:06.482" v="6"/>
        <pc:sldMkLst>
          <pc:docMk/>
          <pc:sldMk cId="3992397250" sldId="272"/>
        </pc:sldMkLst>
      </pc:sldChg>
      <pc:sldChg chg="del">
        <pc:chgData name="Chauhan, Arjun" userId="S::a.s.chauhan@tue.nl::ad0f2374-b8ae-4140-8af8-7eea6c9fe2b7" providerId="AD" clId="Web-{C1800584-7F70-E994-BF5D-59E8EBC57A1A}" dt="2024-03-15T12:26:54.935" v="5"/>
        <pc:sldMkLst>
          <pc:docMk/>
          <pc:sldMk cId="1480575745" sldId="274"/>
        </pc:sldMkLst>
      </pc:sldChg>
      <pc:sldChg chg="del">
        <pc:chgData name="Chauhan, Arjun" userId="S::a.s.chauhan@tue.nl::ad0f2374-b8ae-4140-8af8-7eea6c9fe2b7" providerId="AD" clId="Web-{C1800584-7F70-E994-BF5D-59E8EBC57A1A}" dt="2024-03-15T12:26:54.935" v="4"/>
        <pc:sldMkLst>
          <pc:docMk/>
          <pc:sldMk cId="995116238" sldId="275"/>
        </pc:sldMkLst>
      </pc:sldChg>
      <pc:sldChg chg="del">
        <pc:chgData name="Chauhan, Arjun" userId="S::a.s.chauhan@tue.nl::ad0f2374-b8ae-4140-8af8-7eea6c9fe2b7" providerId="AD" clId="Web-{C1800584-7F70-E994-BF5D-59E8EBC57A1A}" dt="2024-03-15T12:26:54.919" v="3"/>
        <pc:sldMkLst>
          <pc:docMk/>
          <pc:sldMk cId="1915623505" sldId="276"/>
        </pc:sldMkLst>
      </pc:sldChg>
      <pc:sldChg chg="del">
        <pc:chgData name="Chauhan, Arjun" userId="S::a.s.chauhan@tue.nl::ad0f2374-b8ae-4140-8af8-7eea6c9fe2b7" providerId="AD" clId="Web-{C1800584-7F70-E994-BF5D-59E8EBC57A1A}" dt="2024-03-15T12:27:06.498" v="8"/>
        <pc:sldMkLst>
          <pc:docMk/>
          <pc:sldMk cId="3695752345" sldId="318"/>
        </pc:sldMkLst>
      </pc:sldChg>
      <pc:sldChg chg="modSp">
        <pc:chgData name="Chauhan, Arjun" userId="S::a.s.chauhan@tue.nl::ad0f2374-b8ae-4140-8af8-7eea6c9fe2b7" providerId="AD" clId="Web-{C1800584-7F70-E994-BF5D-59E8EBC57A1A}" dt="2024-03-15T12:26:45.606" v="2" actId="20577"/>
        <pc:sldMkLst>
          <pc:docMk/>
          <pc:sldMk cId="566168396" sldId="325"/>
        </pc:sldMkLst>
        <pc:spChg chg="mod">
          <ac:chgData name="Chauhan, Arjun" userId="S::a.s.chauhan@tue.nl::ad0f2374-b8ae-4140-8af8-7eea6c9fe2b7" providerId="AD" clId="Web-{C1800584-7F70-E994-BF5D-59E8EBC57A1A}" dt="2024-03-15T12:26:45.606" v="2" actId="20577"/>
          <ac:spMkLst>
            <pc:docMk/>
            <pc:sldMk cId="566168396" sldId="325"/>
            <ac:spMk id="3" creationId="{0209B468-650B-C3E7-923C-9515DF06BD44}"/>
          </ac:spMkLst>
        </pc:spChg>
      </pc:sldChg>
    </pc:docChg>
  </pc:docChgLst>
  <pc:docChgLst>
    <pc:chgData name="Swaan, Quinten" userId="S::q.swaan@tue.nl::091615e0-2ca6-49a8-9db3-b55dd32600b5" providerId="AD" clId="Web-{EEE2F8D4-47D6-4337-9639-9891AB14954D}"/>
    <pc:docChg chg="modSld">
      <pc:chgData name="Swaan, Quinten" userId="S::q.swaan@tue.nl::091615e0-2ca6-49a8-9db3-b55dd32600b5" providerId="AD" clId="Web-{EEE2F8D4-47D6-4337-9639-9891AB14954D}" dt="2024-03-15T08:51:41.533" v="5" actId="14100"/>
      <pc:docMkLst>
        <pc:docMk/>
      </pc:docMkLst>
      <pc:sldChg chg="modSp">
        <pc:chgData name="Swaan, Quinten" userId="S::q.swaan@tue.nl::091615e0-2ca6-49a8-9db3-b55dd32600b5" providerId="AD" clId="Web-{EEE2F8D4-47D6-4337-9639-9891AB14954D}" dt="2024-03-15T08:51:41.533" v="5" actId="14100"/>
        <pc:sldMkLst>
          <pc:docMk/>
          <pc:sldMk cId="3099939382" sldId="313"/>
        </pc:sldMkLst>
        <pc:picChg chg="mod">
          <ac:chgData name="Swaan, Quinten" userId="S::q.swaan@tue.nl::091615e0-2ca6-49a8-9db3-b55dd32600b5" providerId="AD" clId="Web-{EEE2F8D4-47D6-4337-9639-9891AB14954D}" dt="2024-03-15T08:51:30.845" v="2" actId="1076"/>
          <ac:picMkLst>
            <pc:docMk/>
            <pc:sldMk cId="3099939382" sldId="313"/>
            <ac:picMk id="2" creationId="{6668C5A6-AFFA-8D55-680F-60A61AA357AD}"/>
          </ac:picMkLst>
        </pc:picChg>
        <pc:picChg chg="mod">
          <ac:chgData name="Swaan, Quinten" userId="S::q.swaan@tue.nl::091615e0-2ca6-49a8-9db3-b55dd32600b5" providerId="AD" clId="Web-{EEE2F8D4-47D6-4337-9639-9891AB14954D}" dt="2024-03-15T08:51:41.533" v="5" actId="14100"/>
          <ac:picMkLst>
            <pc:docMk/>
            <pc:sldMk cId="3099939382" sldId="313"/>
            <ac:picMk id="9" creationId="{3DA306D0-4A0F-EDF7-F127-B3BD78631900}"/>
          </ac:picMkLst>
        </pc:picChg>
      </pc:sldChg>
    </pc:docChg>
  </pc:docChgLst>
  <pc:docChgLst>
    <pc:chgData name="Swaan, Quinten" userId="S::q.swaan@tue.nl::091615e0-2ca6-49a8-9db3-b55dd32600b5" providerId="AD" clId="Web-{9D3B0108-A2C1-4834-A180-19CD5131F2B7}"/>
    <pc:docChg chg="modSld">
      <pc:chgData name="Swaan, Quinten" userId="S::q.swaan@tue.nl::091615e0-2ca6-49a8-9db3-b55dd32600b5" providerId="AD" clId="Web-{9D3B0108-A2C1-4834-A180-19CD5131F2B7}" dt="2024-03-15T11:00:52.597" v="4" actId="1076"/>
      <pc:docMkLst>
        <pc:docMk/>
      </pc:docMkLst>
      <pc:sldChg chg="modSp">
        <pc:chgData name="Swaan, Quinten" userId="S::q.swaan@tue.nl::091615e0-2ca6-49a8-9db3-b55dd32600b5" providerId="AD" clId="Web-{9D3B0108-A2C1-4834-A180-19CD5131F2B7}" dt="2024-03-15T10:59:36.860" v="2" actId="20577"/>
        <pc:sldMkLst>
          <pc:docMk/>
          <pc:sldMk cId="4061656783" sldId="299"/>
        </pc:sldMkLst>
        <pc:spChg chg="mod">
          <ac:chgData name="Swaan, Quinten" userId="S::q.swaan@tue.nl::091615e0-2ca6-49a8-9db3-b55dd32600b5" providerId="AD" clId="Web-{9D3B0108-A2C1-4834-A180-19CD5131F2B7}" dt="2024-03-15T10:59:36.860" v="2" actId="20577"/>
          <ac:spMkLst>
            <pc:docMk/>
            <pc:sldMk cId="4061656783" sldId="299"/>
            <ac:spMk id="35" creationId="{6C416DBF-375D-C698-9F88-EB865D012C03}"/>
          </ac:spMkLst>
        </pc:spChg>
      </pc:sldChg>
      <pc:sldChg chg="modSp">
        <pc:chgData name="Swaan, Quinten" userId="S::q.swaan@tue.nl::091615e0-2ca6-49a8-9db3-b55dd32600b5" providerId="AD" clId="Web-{9D3B0108-A2C1-4834-A180-19CD5131F2B7}" dt="2024-03-15T11:00:52.597" v="4" actId="1076"/>
        <pc:sldMkLst>
          <pc:docMk/>
          <pc:sldMk cId="2057238575" sldId="317"/>
        </pc:sldMkLst>
        <pc:cxnChg chg="mod">
          <ac:chgData name="Swaan, Quinten" userId="S::q.swaan@tue.nl::091615e0-2ca6-49a8-9db3-b55dd32600b5" providerId="AD" clId="Web-{9D3B0108-A2C1-4834-A180-19CD5131F2B7}" dt="2024-03-15T11:00:52.597" v="4" actId="1076"/>
          <ac:cxnSpMkLst>
            <pc:docMk/>
            <pc:sldMk cId="2057238575" sldId="317"/>
            <ac:cxnSpMk id="32" creationId="{E538B2FF-8C3E-B1E9-FE2E-E119AAA9CFFE}"/>
          </ac:cxnSpMkLst>
        </pc:cxnChg>
      </pc:sldChg>
    </pc:docChg>
  </pc:docChgLst>
  <pc:docChgLst>
    <pc:chgData name="Akyazı, Deniz" userId="S::d.akyazi@tue.nl::11313b7c-db4b-4daa-92ad-4e0009cb8705" providerId="AD" clId="Web-{C4DB7248-61E0-D5FD-769E-6AA574FB8CC6}"/>
    <pc:docChg chg="sldOrd">
      <pc:chgData name="Akyazı, Deniz" userId="S::d.akyazi@tue.nl::11313b7c-db4b-4daa-92ad-4e0009cb8705" providerId="AD" clId="Web-{C4DB7248-61E0-D5FD-769E-6AA574FB8CC6}" dt="2024-03-15T13:22:07.059" v="1"/>
      <pc:docMkLst>
        <pc:docMk/>
      </pc:docMkLst>
      <pc:sldChg chg="ord">
        <pc:chgData name="Akyazı, Deniz" userId="S::d.akyazi@tue.nl::11313b7c-db4b-4daa-92ad-4e0009cb8705" providerId="AD" clId="Web-{C4DB7248-61E0-D5FD-769E-6AA574FB8CC6}" dt="2024-03-15T13:22:07.059" v="1"/>
        <pc:sldMkLst>
          <pc:docMk/>
          <pc:sldMk cId="2768563054" sldId="321"/>
        </pc:sldMkLst>
      </pc:sldChg>
    </pc:docChg>
  </pc:docChgLst>
  <pc:docChgLst>
    <pc:chgData name="Swaan, Quinten" userId="S::q.swaan@tue.nl::091615e0-2ca6-49a8-9db3-b55dd32600b5" providerId="AD" clId="Web-{50D35CEB-DE09-4CEB-900A-26D5B8454822}"/>
    <pc:docChg chg="addSld delSld modSld sldOrd">
      <pc:chgData name="Swaan, Quinten" userId="S::q.swaan@tue.nl::091615e0-2ca6-49a8-9db3-b55dd32600b5" providerId="AD" clId="Web-{50D35CEB-DE09-4CEB-900A-26D5B8454822}" dt="2024-03-15T10:57:26.221" v="58" actId="1076"/>
      <pc:docMkLst>
        <pc:docMk/>
      </pc:docMkLst>
      <pc:sldChg chg="add del">
        <pc:chgData name="Swaan, Quinten" userId="S::q.swaan@tue.nl::091615e0-2ca6-49a8-9db3-b55dd32600b5" providerId="AD" clId="Web-{50D35CEB-DE09-4CEB-900A-26D5B8454822}" dt="2024-03-15T10:53:50.419" v="13"/>
        <pc:sldMkLst>
          <pc:docMk/>
          <pc:sldMk cId="2832210261" sldId="271"/>
        </pc:sldMkLst>
      </pc:sldChg>
      <pc:sldChg chg="add del">
        <pc:chgData name="Swaan, Quinten" userId="S::q.swaan@tue.nl::091615e0-2ca6-49a8-9db3-b55dd32600b5" providerId="AD" clId="Web-{50D35CEB-DE09-4CEB-900A-26D5B8454822}" dt="2024-03-15T10:53:50.310" v="12"/>
        <pc:sldMkLst>
          <pc:docMk/>
          <pc:sldMk cId="3992397250" sldId="272"/>
        </pc:sldMkLst>
      </pc:sldChg>
      <pc:sldChg chg="add del">
        <pc:chgData name="Swaan, Quinten" userId="S::q.swaan@tue.nl::091615e0-2ca6-49a8-9db3-b55dd32600b5" providerId="AD" clId="Web-{50D35CEB-DE09-4CEB-900A-26D5B8454822}" dt="2024-03-15T10:53:50.216" v="11"/>
        <pc:sldMkLst>
          <pc:docMk/>
          <pc:sldMk cId="394000315" sldId="273"/>
        </pc:sldMkLst>
      </pc:sldChg>
      <pc:sldChg chg="add del">
        <pc:chgData name="Swaan, Quinten" userId="S::q.swaan@tue.nl::091615e0-2ca6-49a8-9db3-b55dd32600b5" providerId="AD" clId="Web-{50D35CEB-DE09-4CEB-900A-26D5B8454822}" dt="2024-03-15T10:53:50.138" v="10"/>
        <pc:sldMkLst>
          <pc:docMk/>
          <pc:sldMk cId="1480575745" sldId="274"/>
        </pc:sldMkLst>
      </pc:sldChg>
      <pc:sldChg chg="add del">
        <pc:chgData name="Swaan, Quinten" userId="S::q.swaan@tue.nl::091615e0-2ca6-49a8-9db3-b55dd32600b5" providerId="AD" clId="Web-{50D35CEB-DE09-4CEB-900A-26D5B8454822}" dt="2024-03-15T10:53:50.044" v="9"/>
        <pc:sldMkLst>
          <pc:docMk/>
          <pc:sldMk cId="995116238" sldId="275"/>
        </pc:sldMkLst>
      </pc:sldChg>
      <pc:sldChg chg="add del">
        <pc:chgData name="Swaan, Quinten" userId="S::q.swaan@tue.nl::091615e0-2ca6-49a8-9db3-b55dd32600b5" providerId="AD" clId="Web-{50D35CEB-DE09-4CEB-900A-26D5B8454822}" dt="2024-03-15T10:53:49.982" v="8"/>
        <pc:sldMkLst>
          <pc:docMk/>
          <pc:sldMk cId="1915623505" sldId="276"/>
        </pc:sldMkLst>
      </pc:sldChg>
      <pc:sldChg chg="modSp add del">
        <pc:chgData name="Swaan, Quinten" userId="S::q.swaan@tue.nl::091615e0-2ca6-49a8-9db3-b55dd32600b5" providerId="AD" clId="Web-{50D35CEB-DE09-4CEB-900A-26D5B8454822}" dt="2024-03-15T10:57:26.221" v="58" actId="1076"/>
        <pc:sldMkLst>
          <pc:docMk/>
          <pc:sldMk cId="4061656783" sldId="299"/>
        </pc:sldMkLst>
        <pc:spChg chg="mod">
          <ac:chgData name="Swaan, Quinten" userId="S::q.swaan@tue.nl::091615e0-2ca6-49a8-9db3-b55dd32600b5" providerId="AD" clId="Web-{50D35CEB-DE09-4CEB-900A-26D5B8454822}" dt="2024-03-15T10:57:26.221" v="58" actId="1076"/>
          <ac:spMkLst>
            <pc:docMk/>
            <pc:sldMk cId="4061656783" sldId="299"/>
            <ac:spMk id="11" creationId="{CED22A4A-73F2-72D5-855C-85D83B599EE8}"/>
          </ac:spMkLst>
        </pc:spChg>
      </pc:sldChg>
      <pc:sldChg chg="add del">
        <pc:chgData name="Swaan, Quinten" userId="S::q.swaan@tue.nl::091615e0-2ca6-49a8-9db3-b55dd32600b5" providerId="AD" clId="Web-{50D35CEB-DE09-4CEB-900A-26D5B8454822}" dt="2024-03-15T10:56:05.375" v="29"/>
        <pc:sldMkLst>
          <pc:docMk/>
          <pc:sldMk cId="4025354068" sldId="303"/>
        </pc:sldMkLst>
      </pc:sldChg>
      <pc:sldChg chg="add del">
        <pc:chgData name="Swaan, Quinten" userId="S::q.swaan@tue.nl::091615e0-2ca6-49a8-9db3-b55dd32600b5" providerId="AD" clId="Web-{50D35CEB-DE09-4CEB-900A-26D5B8454822}" dt="2024-03-15T10:56:05.656" v="31"/>
        <pc:sldMkLst>
          <pc:docMk/>
          <pc:sldMk cId="1000369443" sldId="305"/>
        </pc:sldMkLst>
      </pc:sldChg>
      <pc:sldChg chg="add del">
        <pc:chgData name="Swaan, Quinten" userId="S::q.swaan@tue.nl::091615e0-2ca6-49a8-9db3-b55dd32600b5" providerId="AD" clId="Web-{50D35CEB-DE09-4CEB-900A-26D5B8454822}" dt="2024-03-15T10:56:04.859" v="26"/>
        <pc:sldMkLst>
          <pc:docMk/>
          <pc:sldMk cId="1168475252" sldId="306"/>
        </pc:sldMkLst>
      </pc:sldChg>
      <pc:sldChg chg="add del">
        <pc:chgData name="Swaan, Quinten" userId="S::q.swaan@tue.nl::091615e0-2ca6-49a8-9db3-b55dd32600b5" providerId="AD" clId="Web-{50D35CEB-DE09-4CEB-900A-26D5B8454822}" dt="2024-03-15T10:56:05" v="27"/>
        <pc:sldMkLst>
          <pc:docMk/>
          <pc:sldMk cId="2857821967" sldId="309"/>
        </pc:sldMkLst>
      </pc:sldChg>
      <pc:sldChg chg="add del">
        <pc:chgData name="Swaan, Quinten" userId="S::q.swaan@tue.nl::091615e0-2ca6-49a8-9db3-b55dd32600b5" providerId="AD" clId="Web-{50D35CEB-DE09-4CEB-900A-26D5B8454822}" dt="2024-03-15T10:56:04.734" v="25"/>
        <pc:sldMkLst>
          <pc:docMk/>
          <pc:sldMk cId="3005335883" sldId="310"/>
        </pc:sldMkLst>
      </pc:sldChg>
      <pc:sldChg chg="ord">
        <pc:chgData name="Swaan, Quinten" userId="S::q.swaan@tue.nl::091615e0-2ca6-49a8-9db3-b55dd32600b5" providerId="AD" clId="Web-{50D35CEB-DE09-4CEB-900A-26D5B8454822}" dt="2024-03-15T10:55:59.766" v="24"/>
        <pc:sldMkLst>
          <pc:docMk/>
          <pc:sldMk cId="4073086525" sldId="315"/>
        </pc:sldMkLst>
      </pc:sldChg>
      <pc:sldChg chg="addSp delSp modSp add del">
        <pc:chgData name="Swaan, Quinten" userId="S::q.swaan@tue.nl::091615e0-2ca6-49a8-9db3-b55dd32600b5" providerId="AD" clId="Web-{50D35CEB-DE09-4CEB-900A-26D5B8454822}" dt="2024-03-15T10:56:47.173" v="57" actId="20577"/>
        <pc:sldMkLst>
          <pc:docMk/>
          <pc:sldMk cId="3695752345" sldId="318"/>
        </pc:sldMkLst>
        <pc:spChg chg="del">
          <ac:chgData name="Swaan, Quinten" userId="S::q.swaan@tue.nl::091615e0-2ca6-49a8-9db3-b55dd32600b5" providerId="AD" clId="Web-{50D35CEB-DE09-4CEB-900A-26D5B8454822}" dt="2024-03-15T10:56:37.970" v="34"/>
          <ac:spMkLst>
            <pc:docMk/>
            <pc:sldMk cId="3695752345" sldId="318"/>
            <ac:spMk id="2" creationId="{D74FF512-C690-FE81-2FE5-7CAABB820271}"/>
          </ac:spMkLst>
        </pc:spChg>
        <pc:spChg chg="add mod">
          <ac:chgData name="Swaan, Quinten" userId="S::q.swaan@tue.nl::091615e0-2ca6-49a8-9db3-b55dd32600b5" providerId="AD" clId="Web-{50D35CEB-DE09-4CEB-900A-26D5B8454822}" dt="2024-03-15T10:56:37.970" v="34"/>
          <ac:spMkLst>
            <pc:docMk/>
            <pc:sldMk cId="3695752345" sldId="318"/>
            <ac:spMk id="5" creationId="{8A6C8D08-9D38-9501-F91E-05F7CD47689D}"/>
          </ac:spMkLst>
        </pc:spChg>
        <pc:spChg chg="add">
          <ac:chgData name="Swaan, Quinten" userId="S::q.swaan@tue.nl::091615e0-2ca6-49a8-9db3-b55dd32600b5" providerId="AD" clId="Web-{50D35CEB-DE09-4CEB-900A-26D5B8454822}" dt="2024-03-15T10:56:38.391" v="35"/>
          <ac:spMkLst>
            <pc:docMk/>
            <pc:sldMk cId="3695752345" sldId="318"/>
            <ac:spMk id="7" creationId="{870FC1C4-87E9-BA5F-07B0-A0B8BD444513}"/>
          </ac:spMkLst>
        </pc:spChg>
        <pc:spChg chg="add mod">
          <ac:chgData name="Swaan, Quinten" userId="S::q.swaan@tue.nl::091615e0-2ca6-49a8-9db3-b55dd32600b5" providerId="AD" clId="Web-{50D35CEB-DE09-4CEB-900A-26D5B8454822}" dt="2024-03-15T10:56:47.173" v="57" actId="20577"/>
          <ac:spMkLst>
            <pc:docMk/>
            <pc:sldMk cId="3695752345" sldId="318"/>
            <ac:spMk id="9" creationId="{7039A578-2470-6A6E-3714-CD82E7866FDE}"/>
          </ac:spMkLst>
        </pc:spChg>
      </pc:sldChg>
      <pc:sldChg chg="add del">
        <pc:chgData name="Swaan, Quinten" userId="S::q.swaan@tue.nl::091615e0-2ca6-49a8-9db3-b55dd32600b5" providerId="AD" clId="Web-{50D35CEB-DE09-4CEB-900A-26D5B8454822}" dt="2024-03-15T10:56:19.344" v="33"/>
        <pc:sldMkLst>
          <pc:docMk/>
          <pc:sldMk cId="976947486" sldId="319"/>
        </pc:sldMkLst>
      </pc:sldChg>
      <pc:sldChg chg="add del">
        <pc:chgData name="Swaan, Quinten" userId="S::q.swaan@tue.nl::091615e0-2ca6-49a8-9db3-b55dd32600b5" providerId="AD" clId="Web-{50D35CEB-DE09-4CEB-900A-26D5B8454822}" dt="2024-03-15T10:56:05.250" v="28"/>
        <pc:sldMkLst>
          <pc:docMk/>
          <pc:sldMk cId="1841176900" sldId="320"/>
        </pc:sldMkLst>
      </pc:sldChg>
      <pc:sldChg chg="add del">
        <pc:chgData name="Swaan, Quinten" userId="S::q.swaan@tue.nl::091615e0-2ca6-49a8-9db3-b55dd32600b5" providerId="AD" clId="Web-{50D35CEB-DE09-4CEB-900A-26D5B8454822}" dt="2024-03-15T10:56:05.500" v="30"/>
        <pc:sldMkLst>
          <pc:docMk/>
          <pc:sldMk cId="2768563054" sldId="321"/>
        </pc:sldMkLst>
      </pc:sldChg>
    </pc:docChg>
  </pc:docChgLst>
  <pc:docChgLst>
    <pc:chgData name="Ghedan, Kareem" userId="S::k.a.a.a.ghedan@tue.nl::a62c97ad-305a-48a6-94d4-29335343a1ae" providerId="AD" clId="Web-{307444B5-E4AA-4D80-9E5F-A1A871D37CF1}"/>
    <pc:docChg chg="addSld modSld">
      <pc:chgData name="Ghedan, Kareem" userId="S::k.a.a.a.ghedan@tue.nl::a62c97ad-305a-48a6-94d4-29335343a1ae" providerId="AD" clId="Web-{307444B5-E4AA-4D80-9E5F-A1A871D37CF1}" dt="2024-03-15T12:47:54.457" v="8"/>
      <pc:docMkLst>
        <pc:docMk/>
      </pc:docMkLst>
      <pc:sldChg chg="modSp">
        <pc:chgData name="Ghedan, Kareem" userId="S::k.a.a.a.ghedan@tue.nl::a62c97ad-305a-48a6-94d4-29335343a1ae" providerId="AD" clId="Web-{307444B5-E4AA-4D80-9E5F-A1A871D37CF1}" dt="2024-03-15T12:47:54.457" v="8"/>
        <pc:sldMkLst>
          <pc:docMk/>
          <pc:sldMk cId="4225434628" sldId="322"/>
        </pc:sldMkLst>
        <pc:spChg chg="ord">
          <ac:chgData name="Ghedan, Kareem" userId="S::k.a.a.a.ghedan@tue.nl::a62c97ad-305a-48a6-94d4-29335343a1ae" providerId="AD" clId="Web-{307444B5-E4AA-4D80-9E5F-A1A871D37CF1}" dt="2024-03-15T12:47:38.690" v="6"/>
          <ac:spMkLst>
            <pc:docMk/>
            <pc:sldMk cId="4225434628" sldId="322"/>
            <ac:spMk id="2" creationId="{620939A9-CA9B-6FB8-1589-2CB9A0C80CF0}"/>
          </ac:spMkLst>
        </pc:spChg>
        <pc:picChg chg="mod ord">
          <ac:chgData name="Ghedan, Kareem" userId="S::k.a.a.a.ghedan@tue.nl::a62c97ad-305a-48a6-94d4-29335343a1ae" providerId="AD" clId="Web-{307444B5-E4AA-4D80-9E5F-A1A871D37CF1}" dt="2024-03-15T12:47:54.457" v="8"/>
          <ac:picMkLst>
            <pc:docMk/>
            <pc:sldMk cId="4225434628" sldId="322"/>
            <ac:picMk id="4" creationId="{D4532656-2390-7190-DFB6-43C8BBAF683E}"/>
          </ac:picMkLst>
        </pc:picChg>
      </pc:sldChg>
      <pc:sldChg chg="modSp">
        <pc:chgData name="Ghedan, Kareem" userId="S::k.a.a.a.ghedan@tue.nl::a62c97ad-305a-48a6-94d4-29335343a1ae" providerId="AD" clId="Web-{307444B5-E4AA-4D80-9E5F-A1A871D37CF1}" dt="2024-03-15T12:47:10.642" v="5" actId="20577"/>
        <pc:sldMkLst>
          <pc:docMk/>
          <pc:sldMk cId="3222256755" sldId="323"/>
        </pc:sldMkLst>
        <pc:spChg chg="mod">
          <ac:chgData name="Ghedan, Kareem" userId="S::k.a.a.a.ghedan@tue.nl::a62c97ad-305a-48a6-94d4-29335343a1ae" providerId="AD" clId="Web-{307444B5-E4AA-4D80-9E5F-A1A871D37CF1}" dt="2024-03-15T12:47:10.642" v="5" actId="20577"/>
          <ac:spMkLst>
            <pc:docMk/>
            <pc:sldMk cId="3222256755" sldId="323"/>
            <ac:spMk id="11" creationId="{CED22A4A-73F2-72D5-855C-85D83B599EE8}"/>
          </ac:spMkLst>
        </pc:spChg>
      </pc:sldChg>
      <pc:sldChg chg="delSp">
        <pc:chgData name="Ghedan, Kareem" userId="S::k.a.a.a.ghedan@tue.nl::a62c97ad-305a-48a6-94d4-29335343a1ae" providerId="AD" clId="Web-{307444B5-E4AA-4D80-9E5F-A1A871D37CF1}" dt="2024-03-15T12:39:15.327" v="0"/>
        <pc:sldMkLst>
          <pc:docMk/>
          <pc:sldMk cId="2272160484" sldId="324"/>
        </pc:sldMkLst>
        <pc:picChg chg="del">
          <ac:chgData name="Ghedan, Kareem" userId="S::k.a.a.a.ghedan@tue.nl::a62c97ad-305a-48a6-94d4-29335343a1ae" providerId="AD" clId="Web-{307444B5-E4AA-4D80-9E5F-A1A871D37CF1}" dt="2024-03-15T12:39:15.327" v="0"/>
          <ac:picMkLst>
            <pc:docMk/>
            <pc:sldMk cId="2272160484" sldId="324"/>
            <ac:picMk id="3" creationId="{939B22BE-9EE7-CB33-9B5D-D3AAF126C27C}"/>
          </ac:picMkLst>
        </pc:picChg>
      </pc:sldChg>
      <pc:sldChg chg="add">
        <pc:chgData name="Ghedan, Kareem" userId="S::k.a.a.a.ghedan@tue.nl::a62c97ad-305a-48a6-94d4-29335343a1ae" providerId="AD" clId="Web-{307444B5-E4AA-4D80-9E5F-A1A871D37CF1}" dt="2024-03-15T12:43:36.322" v="1"/>
        <pc:sldMkLst>
          <pc:docMk/>
          <pc:sldMk cId="3521279161" sldId="329"/>
        </pc:sldMkLst>
      </pc:sldChg>
      <pc:sldChg chg="add">
        <pc:chgData name="Ghedan, Kareem" userId="S::k.a.a.a.ghedan@tue.nl::a62c97ad-305a-48a6-94d4-29335343a1ae" providerId="AD" clId="Web-{307444B5-E4AA-4D80-9E5F-A1A871D37CF1}" dt="2024-03-15T12:43:36.494" v="2"/>
        <pc:sldMkLst>
          <pc:docMk/>
          <pc:sldMk cId="3902295448" sldId="330"/>
        </pc:sldMkLst>
      </pc:sldChg>
      <pc:sldChg chg="add">
        <pc:chgData name="Ghedan, Kareem" userId="S::k.a.a.a.ghedan@tue.nl::a62c97ad-305a-48a6-94d4-29335343a1ae" providerId="AD" clId="Web-{307444B5-E4AA-4D80-9E5F-A1A871D37CF1}" dt="2024-03-15T12:43:36.587" v="3"/>
        <pc:sldMkLst>
          <pc:docMk/>
          <pc:sldMk cId="3212380072" sldId="331"/>
        </pc:sldMkLst>
      </pc:sldChg>
    </pc:docChg>
  </pc:docChgLst>
  <pc:docChgLst>
    <pc:chgData name="Chauhan, Arjun" userId="S::a.s.chauhan@tue.nl::ad0f2374-b8ae-4140-8af8-7eea6c9fe2b7" providerId="AD" clId="Web-{FF3A7273-6A5E-59F2-2594-9626530BBE9F}"/>
    <pc:docChg chg="addSld modSld">
      <pc:chgData name="Chauhan, Arjun" userId="S::a.s.chauhan@tue.nl::ad0f2374-b8ae-4140-8af8-7eea6c9fe2b7" providerId="AD" clId="Web-{FF3A7273-6A5E-59F2-2594-9626530BBE9F}" dt="2024-03-15T12:37:00.479" v="62" actId="1076"/>
      <pc:docMkLst>
        <pc:docMk/>
      </pc:docMkLst>
      <pc:sldChg chg="addSp delSp modSp add replId">
        <pc:chgData name="Chauhan, Arjun" userId="S::a.s.chauhan@tue.nl::ad0f2374-b8ae-4140-8af8-7eea6c9fe2b7" providerId="AD" clId="Web-{FF3A7273-6A5E-59F2-2594-9626530BBE9F}" dt="2024-03-15T12:37:00.479" v="62" actId="1076"/>
        <pc:sldMkLst>
          <pc:docMk/>
          <pc:sldMk cId="776156863" sldId="328"/>
        </pc:sldMkLst>
        <pc:spChg chg="del">
          <ac:chgData name="Chauhan, Arjun" userId="S::a.s.chauhan@tue.nl::ad0f2374-b8ae-4140-8af8-7eea6c9fe2b7" providerId="AD" clId="Web-{FF3A7273-6A5E-59F2-2594-9626530BBE9F}" dt="2024-03-15T12:28:13.919" v="39"/>
          <ac:spMkLst>
            <pc:docMk/>
            <pc:sldMk cId="776156863" sldId="328"/>
            <ac:spMk id="3" creationId="{A290AF6C-192B-1A61-9D25-137FFF912D26}"/>
          </ac:spMkLst>
        </pc:spChg>
        <pc:spChg chg="mod">
          <ac:chgData name="Chauhan, Arjun" userId="S::a.s.chauhan@tue.nl::ad0f2374-b8ae-4140-8af8-7eea6c9fe2b7" providerId="AD" clId="Web-{FF3A7273-6A5E-59F2-2594-9626530BBE9F}" dt="2024-03-15T12:28:09.107" v="32" actId="20577"/>
          <ac:spMkLst>
            <pc:docMk/>
            <pc:sldMk cId="776156863" sldId="328"/>
            <ac:spMk id="7" creationId="{E5BE1E1B-2664-BDAA-9B8C-A83A0992E86F}"/>
          </ac:spMkLst>
        </pc:spChg>
        <pc:spChg chg="del">
          <ac:chgData name="Chauhan, Arjun" userId="S::a.s.chauhan@tue.nl::ad0f2374-b8ae-4140-8af8-7eea6c9fe2b7" providerId="AD" clId="Web-{FF3A7273-6A5E-59F2-2594-9626530BBE9F}" dt="2024-03-15T12:28:13.919" v="38"/>
          <ac:spMkLst>
            <pc:docMk/>
            <pc:sldMk cId="776156863" sldId="328"/>
            <ac:spMk id="9" creationId="{F092FF66-DEA1-7585-648B-1259264217D0}"/>
          </ac:spMkLst>
        </pc:spChg>
        <pc:spChg chg="del">
          <ac:chgData name="Chauhan, Arjun" userId="S::a.s.chauhan@tue.nl::ad0f2374-b8ae-4140-8af8-7eea6c9fe2b7" providerId="AD" clId="Web-{FF3A7273-6A5E-59F2-2594-9626530BBE9F}" dt="2024-03-15T12:28:13.919" v="36"/>
          <ac:spMkLst>
            <pc:docMk/>
            <pc:sldMk cId="776156863" sldId="328"/>
            <ac:spMk id="14" creationId="{135476C2-EE27-8896-6193-75E3D3F96E6B}"/>
          </ac:spMkLst>
        </pc:spChg>
        <pc:spChg chg="del">
          <ac:chgData name="Chauhan, Arjun" userId="S::a.s.chauhan@tue.nl::ad0f2374-b8ae-4140-8af8-7eea6c9fe2b7" providerId="AD" clId="Web-{FF3A7273-6A5E-59F2-2594-9626530BBE9F}" dt="2024-03-15T12:28:13.919" v="35"/>
          <ac:spMkLst>
            <pc:docMk/>
            <pc:sldMk cId="776156863" sldId="328"/>
            <ac:spMk id="18" creationId="{39E7AA5B-253B-308E-4581-D6B6EF3ECE4B}"/>
          </ac:spMkLst>
        </pc:spChg>
        <pc:picChg chg="add mod">
          <ac:chgData name="Chauhan, Arjun" userId="S::a.s.chauhan@tue.nl::ad0f2374-b8ae-4140-8af8-7eea6c9fe2b7" providerId="AD" clId="Web-{FF3A7273-6A5E-59F2-2594-9626530BBE9F}" dt="2024-03-15T12:33:42.583" v="54" actId="1076"/>
          <ac:picMkLst>
            <pc:docMk/>
            <pc:sldMk cId="776156863" sldId="328"/>
            <ac:picMk id="2" creationId="{D46B5783-FC10-478A-8029-11F16211D519}"/>
          </ac:picMkLst>
        </pc:picChg>
        <pc:picChg chg="del">
          <ac:chgData name="Chauhan, Arjun" userId="S::a.s.chauhan@tue.nl::ad0f2374-b8ae-4140-8af8-7eea6c9fe2b7" providerId="AD" clId="Web-{FF3A7273-6A5E-59F2-2594-9626530BBE9F}" dt="2024-03-15T12:28:13.919" v="34"/>
          <ac:picMkLst>
            <pc:docMk/>
            <pc:sldMk cId="776156863" sldId="328"/>
            <ac:picMk id="4" creationId="{8D9AA999-09C9-2955-D3F8-3F4973EC1A82}"/>
          </ac:picMkLst>
        </pc:picChg>
        <pc:picChg chg="add del mod">
          <ac:chgData name="Chauhan, Arjun" userId="S::a.s.chauhan@tue.nl::ad0f2374-b8ae-4140-8af8-7eea6c9fe2b7" providerId="AD" clId="Web-{FF3A7273-6A5E-59F2-2594-9626530BBE9F}" dt="2024-03-15T12:36:45.025" v="57"/>
          <ac:picMkLst>
            <pc:docMk/>
            <pc:sldMk cId="776156863" sldId="328"/>
            <ac:picMk id="10" creationId="{D80F05A9-F3D4-A95E-F727-B648F7AC018D}"/>
          </ac:picMkLst>
        </pc:picChg>
        <pc:picChg chg="del">
          <ac:chgData name="Chauhan, Arjun" userId="S::a.s.chauhan@tue.nl::ad0f2374-b8ae-4140-8af8-7eea6c9fe2b7" providerId="AD" clId="Web-{FF3A7273-6A5E-59F2-2594-9626530BBE9F}" dt="2024-03-15T12:28:13.919" v="33"/>
          <ac:picMkLst>
            <pc:docMk/>
            <pc:sldMk cId="776156863" sldId="328"/>
            <ac:picMk id="11" creationId="{3B4E9049-C838-0FFA-CC14-D012C14ADE9C}"/>
          </ac:picMkLst>
        </pc:picChg>
        <pc:picChg chg="add mod">
          <ac:chgData name="Chauhan, Arjun" userId="S::a.s.chauhan@tue.nl::ad0f2374-b8ae-4140-8af8-7eea6c9fe2b7" providerId="AD" clId="Web-{FF3A7273-6A5E-59F2-2594-9626530BBE9F}" dt="2024-03-15T12:37:00.479" v="62" actId="1076"/>
          <ac:picMkLst>
            <pc:docMk/>
            <pc:sldMk cId="776156863" sldId="328"/>
            <ac:picMk id="12" creationId="{CD340C1A-33EB-3EB0-56BE-00E919F8D669}"/>
          </ac:picMkLst>
        </pc:picChg>
        <pc:picChg chg="del">
          <ac:chgData name="Chauhan, Arjun" userId="S::a.s.chauhan@tue.nl::ad0f2374-b8ae-4140-8af8-7eea6c9fe2b7" providerId="AD" clId="Web-{FF3A7273-6A5E-59F2-2594-9626530BBE9F}" dt="2024-03-15T12:28:13.919" v="37"/>
          <ac:picMkLst>
            <pc:docMk/>
            <pc:sldMk cId="776156863" sldId="328"/>
            <ac:picMk id="16" creationId="{C1A8E85C-D55E-C27D-5F13-2E8127BF9365}"/>
          </ac:picMkLst>
        </pc:picChg>
      </pc:sldChg>
    </pc:docChg>
  </pc:docChgLst>
  <pc:docChgLst>
    <pc:chgData name="Chauhan, Arjun" userId="S::a.s.chauhan@tue.nl::ad0f2374-b8ae-4140-8af8-7eea6c9fe2b7" providerId="AD" clId="Web-{55917B98-A524-AD21-5EE4-633613D34012}"/>
    <pc:docChg chg="addSld">
      <pc:chgData name="Chauhan, Arjun" userId="S::a.s.chauhan@tue.nl::ad0f2374-b8ae-4140-8af8-7eea6c9fe2b7" providerId="AD" clId="Web-{55917B98-A524-AD21-5EE4-633613D34012}" dt="2024-03-15T08:44:18.217" v="7"/>
      <pc:docMkLst>
        <pc:docMk/>
      </pc:docMkLst>
      <pc:sldChg chg="add">
        <pc:chgData name="Chauhan, Arjun" userId="S::a.s.chauhan@tue.nl::ad0f2374-b8ae-4140-8af8-7eea6c9fe2b7" providerId="AD" clId="Web-{55917B98-A524-AD21-5EE4-633613D34012}" dt="2024-03-15T08:44:18.014" v="5"/>
        <pc:sldMkLst>
          <pc:docMk/>
          <pc:sldMk cId="2832210261" sldId="271"/>
        </pc:sldMkLst>
      </pc:sldChg>
      <pc:sldChg chg="add">
        <pc:chgData name="Chauhan, Arjun" userId="S::a.s.chauhan@tue.nl::ad0f2374-b8ae-4140-8af8-7eea6c9fe2b7" providerId="AD" clId="Web-{55917B98-A524-AD21-5EE4-633613D34012}" dt="2024-03-15T08:44:17.967" v="4"/>
        <pc:sldMkLst>
          <pc:docMk/>
          <pc:sldMk cId="3992397250" sldId="272"/>
        </pc:sldMkLst>
      </pc:sldChg>
      <pc:sldChg chg="add">
        <pc:chgData name="Chauhan, Arjun" userId="S::a.s.chauhan@tue.nl::ad0f2374-b8ae-4140-8af8-7eea6c9fe2b7" providerId="AD" clId="Web-{55917B98-A524-AD21-5EE4-633613D34012}" dt="2024-03-15T08:44:17.904" v="3"/>
        <pc:sldMkLst>
          <pc:docMk/>
          <pc:sldMk cId="394000315" sldId="273"/>
        </pc:sldMkLst>
      </pc:sldChg>
      <pc:sldChg chg="add">
        <pc:chgData name="Chauhan, Arjun" userId="S::a.s.chauhan@tue.nl::ad0f2374-b8ae-4140-8af8-7eea6c9fe2b7" providerId="AD" clId="Web-{55917B98-A524-AD21-5EE4-633613D34012}" dt="2024-03-15T08:44:17.842" v="2"/>
        <pc:sldMkLst>
          <pc:docMk/>
          <pc:sldMk cId="1480575745" sldId="274"/>
        </pc:sldMkLst>
      </pc:sldChg>
      <pc:sldChg chg="add">
        <pc:chgData name="Chauhan, Arjun" userId="S::a.s.chauhan@tue.nl::ad0f2374-b8ae-4140-8af8-7eea6c9fe2b7" providerId="AD" clId="Web-{55917B98-A524-AD21-5EE4-633613D34012}" dt="2024-03-15T08:44:17.764" v="1"/>
        <pc:sldMkLst>
          <pc:docMk/>
          <pc:sldMk cId="995116238" sldId="275"/>
        </pc:sldMkLst>
      </pc:sldChg>
      <pc:sldChg chg="add">
        <pc:chgData name="Chauhan, Arjun" userId="S::a.s.chauhan@tue.nl::ad0f2374-b8ae-4140-8af8-7eea6c9fe2b7" providerId="AD" clId="Web-{55917B98-A524-AD21-5EE4-633613D34012}" dt="2024-03-15T08:44:17.701" v="0"/>
        <pc:sldMkLst>
          <pc:docMk/>
          <pc:sldMk cId="1915623505" sldId="276"/>
        </pc:sldMkLst>
      </pc:sldChg>
      <pc:sldChg chg="add">
        <pc:chgData name="Chauhan, Arjun" userId="S::a.s.chauhan@tue.nl::ad0f2374-b8ae-4140-8af8-7eea6c9fe2b7" providerId="AD" clId="Web-{55917B98-A524-AD21-5EE4-633613D34012}" dt="2024-03-15T08:44:18.076" v="6"/>
        <pc:sldMkLst>
          <pc:docMk/>
          <pc:sldMk cId="3695752345" sldId="318"/>
        </pc:sldMkLst>
      </pc:sldChg>
      <pc:sldChg chg="add">
        <pc:chgData name="Chauhan, Arjun" userId="S::a.s.chauhan@tue.nl::ad0f2374-b8ae-4140-8af8-7eea6c9fe2b7" providerId="AD" clId="Web-{55917B98-A524-AD21-5EE4-633613D34012}" dt="2024-03-15T08:44:18.217" v="7"/>
        <pc:sldMkLst>
          <pc:docMk/>
          <pc:sldMk cId="976947486" sldId="319"/>
        </pc:sldMkLst>
      </pc:sldChg>
      <pc:sldMasterChg chg="addSldLayout">
        <pc:chgData name="Chauhan, Arjun" userId="S::a.s.chauhan@tue.nl::ad0f2374-b8ae-4140-8af8-7eea6c9fe2b7" providerId="AD" clId="Web-{55917B98-A524-AD21-5EE4-633613D34012}" dt="2024-03-15T08:44:18.217" v="7"/>
        <pc:sldMasterMkLst>
          <pc:docMk/>
          <pc:sldMasterMk cId="2422791903" sldId="2147483660"/>
        </pc:sldMasterMkLst>
        <pc:sldLayoutChg chg="add">
          <pc:chgData name="Chauhan, Arjun" userId="S::a.s.chauhan@tue.nl::ad0f2374-b8ae-4140-8af8-7eea6c9fe2b7" providerId="AD" clId="Web-{55917B98-A524-AD21-5EE4-633613D34012}" dt="2024-03-15T08:44:18.217" v="7"/>
          <pc:sldLayoutMkLst>
            <pc:docMk/>
            <pc:sldMasterMk cId="2422791903" sldId="2147483660"/>
            <pc:sldLayoutMk cId="4206311756" sldId="2147483686"/>
          </pc:sldLayoutMkLst>
        </pc:sldLayoutChg>
      </pc:sldMasterChg>
    </pc:docChg>
  </pc:docChgLst>
  <pc:docChgLst>
    <pc:chgData name="Barghi Mehmandari, Mahsa" userId="df736405-4f08-44fc-a9ef-b56036250e3c" providerId="ADAL" clId="{D3DCF654-DEF1-4075-A19B-7BBC746FA68D}"/>
    <pc:docChg chg="custSel addSld modSld sldOrd">
      <pc:chgData name="Barghi Mehmandari, Mahsa" userId="df736405-4f08-44fc-a9ef-b56036250e3c" providerId="ADAL" clId="{D3DCF654-DEF1-4075-A19B-7BBC746FA68D}" dt="2024-03-15T12:08:17.511" v="58"/>
      <pc:docMkLst>
        <pc:docMk/>
      </pc:docMkLst>
      <pc:sldChg chg="addSp delSp modSp add mod">
        <pc:chgData name="Barghi Mehmandari, Mahsa" userId="df736405-4f08-44fc-a9ef-b56036250e3c" providerId="ADAL" clId="{D3DCF654-DEF1-4075-A19B-7BBC746FA68D}" dt="2024-03-15T12:08:07.936" v="56" actId="1035"/>
        <pc:sldMkLst>
          <pc:docMk/>
          <pc:sldMk cId="3857227449" sldId="304"/>
        </pc:sldMkLst>
        <pc:picChg chg="add mod">
          <ac:chgData name="Barghi Mehmandari, Mahsa" userId="df736405-4f08-44fc-a9ef-b56036250e3c" providerId="ADAL" clId="{D3DCF654-DEF1-4075-A19B-7BBC746FA68D}" dt="2024-03-15T12:08:02.741" v="38" actId="1035"/>
          <ac:picMkLst>
            <pc:docMk/>
            <pc:sldMk cId="3857227449" sldId="304"/>
            <ac:picMk id="4" creationId="{8D9AA999-09C9-2955-D3F8-3F4973EC1A82}"/>
          </ac:picMkLst>
        </pc:picChg>
        <pc:picChg chg="add mod modCrop">
          <ac:chgData name="Barghi Mehmandari, Mahsa" userId="df736405-4f08-44fc-a9ef-b56036250e3c" providerId="ADAL" clId="{D3DCF654-DEF1-4075-A19B-7BBC746FA68D}" dt="2024-03-15T12:08:07.936" v="56" actId="1035"/>
          <ac:picMkLst>
            <pc:docMk/>
            <pc:sldMk cId="3857227449" sldId="304"/>
            <ac:picMk id="11" creationId="{3B4E9049-C838-0FFA-CC14-D012C14ADE9C}"/>
          </ac:picMkLst>
        </pc:picChg>
        <pc:picChg chg="del">
          <ac:chgData name="Barghi Mehmandari, Mahsa" userId="df736405-4f08-44fc-a9ef-b56036250e3c" providerId="ADAL" clId="{D3DCF654-DEF1-4075-A19B-7BBC746FA68D}" dt="2024-03-15T12:06:03.310" v="2" actId="478"/>
          <ac:picMkLst>
            <pc:docMk/>
            <pc:sldMk cId="3857227449" sldId="304"/>
            <ac:picMk id="13" creationId="{1A28A892-EF56-0D93-2399-C6E573CEDC48}"/>
          </ac:picMkLst>
        </pc:picChg>
        <pc:picChg chg="del">
          <ac:chgData name="Barghi Mehmandari, Mahsa" userId="df736405-4f08-44fc-a9ef-b56036250e3c" providerId="ADAL" clId="{D3DCF654-DEF1-4075-A19B-7BBC746FA68D}" dt="2024-03-15T12:06:02.411" v="1" actId="478"/>
          <ac:picMkLst>
            <pc:docMk/>
            <pc:sldMk cId="3857227449" sldId="304"/>
            <ac:picMk id="17" creationId="{AF7C5208-1191-151F-F444-9BA890DE96C8}"/>
          </ac:picMkLst>
        </pc:picChg>
      </pc:sldChg>
      <pc:sldChg chg="add">
        <pc:chgData name="Barghi Mehmandari, Mahsa" userId="df736405-4f08-44fc-a9ef-b56036250e3c" providerId="ADAL" clId="{D3DCF654-DEF1-4075-A19B-7BBC746FA68D}" dt="2024-03-15T12:05:49.468" v="0"/>
        <pc:sldMkLst>
          <pc:docMk/>
          <pc:sldMk cId="2969650543" sldId="326"/>
        </pc:sldMkLst>
      </pc:sldChg>
      <pc:sldChg chg="add ord">
        <pc:chgData name="Barghi Mehmandari, Mahsa" userId="df736405-4f08-44fc-a9ef-b56036250e3c" providerId="ADAL" clId="{D3DCF654-DEF1-4075-A19B-7BBC746FA68D}" dt="2024-03-15T12:08:17.511" v="58"/>
        <pc:sldMkLst>
          <pc:docMk/>
          <pc:sldMk cId="4079636278" sldId="327"/>
        </pc:sldMkLst>
      </pc:sldChg>
    </pc:docChg>
  </pc:docChgLst>
  <pc:docChgLst>
    <pc:chgData name="Swaan, Quinten" userId="S::q.swaan@tue.nl::091615e0-2ca6-49a8-9db3-b55dd32600b5" providerId="AD" clId="Web-{B5308618-8F8C-4D96-B81B-897A4FFC94D6}"/>
    <pc:docChg chg="modSld">
      <pc:chgData name="Swaan, Quinten" userId="S::q.swaan@tue.nl::091615e0-2ca6-49a8-9db3-b55dd32600b5" providerId="AD" clId="Web-{B5308618-8F8C-4D96-B81B-897A4FFC94D6}" dt="2024-03-15T08:50:49.389" v="26" actId="14100"/>
      <pc:docMkLst>
        <pc:docMk/>
      </pc:docMkLst>
      <pc:sldChg chg="addSp delSp modSp addAnim delAnim modAnim">
        <pc:chgData name="Swaan, Quinten" userId="S::q.swaan@tue.nl::091615e0-2ca6-49a8-9db3-b55dd32600b5" providerId="AD" clId="Web-{B5308618-8F8C-4D96-B81B-897A4FFC94D6}" dt="2024-03-15T08:50:49.389" v="26" actId="14100"/>
        <pc:sldMkLst>
          <pc:docMk/>
          <pc:sldMk cId="3099939382" sldId="313"/>
        </pc:sldMkLst>
        <pc:picChg chg="add mod">
          <ac:chgData name="Swaan, Quinten" userId="S::q.swaan@tue.nl::091615e0-2ca6-49a8-9db3-b55dd32600b5" providerId="AD" clId="Web-{B5308618-8F8C-4D96-B81B-897A4FFC94D6}" dt="2024-03-15T08:50:16.763" v="19" actId="1076"/>
          <ac:picMkLst>
            <pc:docMk/>
            <pc:sldMk cId="3099939382" sldId="313"/>
            <ac:picMk id="2" creationId="{6668C5A6-AFFA-8D55-680F-60A61AA357AD}"/>
          </ac:picMkLst>
        </pc:picChg>
        <pc:picChg chg="del">
          <ac:chgData name="Swaan, Quinten" userId="S::q.swaan@tue.nl::091615e0-2ca6-49a8-9db3-b55dd32600b5" providerId="AD" clId="Web-{B5308618-8F8C-4D96-B81B-897A4FFC94D6}" dt="2024-03-15T08:49:13.980" v="0"/>
          <ac:picMkLst>
            <pc:docMk/>
            <pc:sldMk cId="3099939382" sldId="313"/>
            <ac:picMk id="3" creationId="{D908C4B3-0908-36BE-3D7F-A78BD4AA17A9}"/>
          </ac:picMkLst>
        </pc:picChg>
        <pc:picChg chg="add mod">
          <ac:chgData name="Swaan, Quinten" userId="S::q.swaan@tue.nl::091615e0-2ca6-49a8-9db3-b55dd32600b5" providerId="AD" clId="Web-{B5308618-8F8C-4D96-B81B-897A4FFC94D6}" dt="2024-03-15T08:50:49.389" v="26" actId="14100"/>
          <ac:picMkLst>
            <pc:docMk/>
            <pc:sldMk cId="3099939382" sldId="313"/>
            <ac:picMk id="9" creationId="{3DA306D0-4A0F-EDF7-F127-B3BD78631900}"/>
          </ac:picMkLst>
        </pc:picChg>
        <pc:picChg chg="del">
          <ac:chgData name="Swaan, Quinten" userId="S::q.swaan@tue.nl::091615e0-2ca6-49a8-9db3-b55dd32600b5" providerId="AD" clId="Web-{B5308618-8F8C-4D96-B81B-897A4FFC94D6}" dt="2024-03-15T08:49:14.886" v="1"/>
          <ac:picMkLst>
            <pc:docMk/>
            <pc:sldMk cId="3099939382" sldId="313"/>
            <ac:picMk id="11" creationId="{1E434BA6-1329-A576-E9C7-BDB0DEEE2003}"/>
          </ac:picMkLst>
        </pc:picChg>
      </pc:sldChg>
    </pc:docChg>
  </pc:docChgLst>
  <pc:docChgLst>
    <pc:chgData name="Ghedan, Kareem" userId="S::k.a.a.a.ghedan@tue.nl::a62c97ad-305a-48a6-94d4-29335343a1ae" providerId="AD" clId="Web-{67AD05C2-A454-41FA-B5FA-BB9A5A92439B}"/>
    <pc:docChg chg="addSld">
      <pc:chgData name="Ghedan, Kareem" userId="S::k.a.a.a.ghedan@tue.nl::a62c97ad-305a-48a6-94d4-29335343a1ae" providerId="AD" clId="Web-{67AD05C2-A454-41FA-B5FA-BB9A5A92439B}" dt="2024-03-15T11:09:29.728" v="2"/>
      <pc:docMkLst>
        <pc:docMk/>
      </pc:docMkLst>
      <pc:sldChg chg="add">
        <pc:chgData name="Ghedan, Kareem" userId="S::k.a.a.a.ghedan@tue.nl::a62c97ad-305a-48a6-94d4-29335343a1ae" providerId="AD" clId="Web-{67AD05C2-A454-41FA-B5FA-BB9A5A92439B}" dt="2024-03-15T11:09:29.728" v="2"/>
        <pc:sldMkLst>
          <pc:docMk/>
          <pc:sldMk cId="4225434628" sldId="322"/>
        </pc:sldMkLst>
      </pc:sldChg>
      <pc:sldChg chg="add">
        <pc:chgData name="Ghedan, Kareem" userId="S::k.a.a.a.ghedan@tue.nl::a62c97ad-305a-48a6-94d4-29335343a1ae" providerId="AD" clId="Web-{67AD05C2-A454-41FA-B5FA-BB9A5A92439B}" dt="2024-03-15T11:09:29.619" v="1"/>
        <pc:sldMkLst>
          <pc:docMk/>
          <pc:sldMk cId="3222256755" sldId="323"/>
        </pc:sldMkLst>
      </pc:sldChg>
      <pc:sldChg chg="add">
        <pc:chgData name="Ghedan, Kareem" userId="S::k.a.a.a.ghedan@tue.nl::a62c97ad-305a-48a6-94d4-29335343a1ae" providerId="AD" clId="Web-{67AD05C2-A454-41FA-B5FA-BB9A5A92439B}" dt="2024-03-15T11:09:29.525" v="0"/>
        <pc:sldMkLst>
          <pc:docMk/>
          <pc:sldMk cId="2272160484" sldId="324"/>
        </pc:sldMkLst>
      </pc:sldChg>
    </pc:docChg>
  </pc:docChgLst>
  <pc:docChgLst>
    <pc:chgData name="Swaan, Quinten" userId="S::q.swaan@tue.nl::091615e0-2ca6-49a8-9db3-b55dd32600b5" providerId="AD" clId="Web-{7A3AE50D-A9EE-4E81-AFB8-93807664D276}"/>
    <pc:docChg chg="addSld delSld modSld">
      <pc:chgData name="Swaan, Quinten" userId="S::q.swaan@tue.nl::091615e0-2ca6-49a8-9db3-b55dd32600b5" providerId="AD" clId="Web-{7A3AE50D-A9EE-4E81-AFB8-93807664D276}" dt="2024-03-15T12:32:50.363" v="22" actId="20577"/>
      <pc:docMkLst>
        <pc:docMk/>
      </pc:docMkLst>
      <pc:sldChg chg="modSp">
        <pc:chgData name="Swaan, Quinten" userId="S::q.swaan@tue.nl::091615e0-2ca6-49a8-9db3-b55dd32600b5" providerId="AD" clId="Web-{7A3AE50D-A9EE-4E81-AFB8-93807664D276}" dt="2024-03-15T12:31:00.281" v="0" actId="20577"/>
        <pc:sldMkLst>
          <pc:docMk/>
          <pc:sldMk cId="1347096481" sldId="268"/>
        </pc:sldMkLst>
        <pc:spChg chg="mod">
          <ac:chgData name="Swaan, Quinten" userId="S::q.swaan@tue.nl::091615e0-2ca6-49a8-9db3-b55dd32600b5" providerId="AD" clId="Web-{7A3AE50D-A9EE-4E81-AFB8-93807664D276}" dt="2024-03-15T12:31:00.281" v="0" actId="20577"/>
          <ac:spMkLst>
            <pc:docMk/>
            <pc:sldMk cId="1347096481" sldId="268"/>
            <ac:spMk id="8" creationId="{00000000-0000-0000-0000-000000000000}"/>
          </ac:spMkLst>
        </pc:spChg>
      </pc:sldChg>
      <pc:sldChg chg="modSp">
        <pc:chgData name="Swaan, Quinten" userId="S::q.swaan@tue.nl::091615e0-2ca6-49a8-9db3-b55dd32600b5" providerId="AD" clId="Web-{7A3AE50D-A9EE-4E81-AFB8-93807664D276}" dt="2024-03-15T12:32:50.363" v="22" actId="20577"/>
        <pc:sldMkLst>
          <pc:docMk/>
          <pc:sldMk cId="4145226384" sldId="269"/>
        </pc:sldMkLst>
        <pc:spChg chg="mod">
          <ac:chgData name="Swaan, Quinten" userId="S::q.swaan@tue.nl::091615e0-2ca6-49a8-9db3-b55dd32600b5" providerId="AD" clId="Web-{7A3AE50D-A9EE-4E81-AFB8-93807664D276}" dt="2024-03-15T12:32:50.363" v="22" actId="20577"/>
          <ac:spMkLst>
            <pc:docMk/>
            <pc:sldMk cId="4145226384" sldId="269"/>
            <ac:spMk id="3" creationId="{B6E75C94-C4DC-5AF5-1095-2D5CF0FD9F74}"/>
          </ac:spMkLst>
        </pc:spChg>
      </pc:sldChg>
      <pc:sldChg chg="modSp">
        <pc:chgData name="Swaan, Quinten" userId="S::q.swaan@tue.nl::091615e0-2ca6-49a8-9db3-b55dd32600b5" providerId="AD" clId="Web-{7A3AE50D-A9EE-4E81-AFB8-93807664D276}" dt="2024-03-15T12:32:23.956" v="15" actId="20577"/>
        <pc:sldMkLst>
          <pc:docMk/>
          <pc:sldMk cId="2622172524" sldId="312"/>
        </pc:sldMkLst>
        <pc:spChg chg="mod">
          <ac:chgData name="Swaan, Quinten" userId="S::q.swaan@tue.nl::091615e0-2ca6-49a8-9db3-b55dd32600b5" providerId="AD" clId="Web-{7A3AE50D-A9EE-4E81-AFB8-93807664D276}" dt="2024-03-15T12:32:23.956" v="15" actId="20577"/>
          <ac:spMkLst>
            <pc:docMk/>
            <pc:sldMk cId="2622172524" sldId="312"/>
            <ac:spMk id="7" creationId="{929F8BA8-335C-C9DE-A014-671A6AF7673E}"/>
          </ac:spMkLst>
        </pc:spChg>
      </pc:sldChg>
      <pc:sldChg chg="add del">
        <pc:chgData name="Swaan, Quinten" userId="S::q.swaan@tue.nl::091615e0-2ca6-49a8-9db3-b55dd32600b5" providerId="AD" clId="Web-{7A3AE50D-A9EE-4E81-AFB8-93807664D276}" dt="2024-03-15T12:32:12.299" v="6"/>
        <pc:sldMkLst>
          <pc:docMk/>
          <pc:sldMk cId="4225434628" sldId="322"/>
        </pc:sldMkLst>
      </pc:sldChg>
      <pc:sldChg chg="add del">
        <pc:chgData name="Swaan, Quinten" userId="S::q.swaan@tue.nl::091615e0-2ca6-49a8-9db3-b55dd32600b5" providerId="AD" clId="Web-{7A3AE50D-A9EE-4E81-AFB8-93807664D276}" dt="2024-03-15T12:32:12.174" v="5"/>
        <pc:sldMkLst>
          <pc:docMk/>
          <pc:sldMk cId="3222256755" sldId="323"/>
        </pc:sldMkLst>
      </pc:sldChg>
      <pc:sldChg chg="add del">
        <pc:chgData name="Swaan, Quinten" userId="S::q.swaan@tue.nl::091615e0-2ca6-49a8-9db3-b55dd32600b5" providerId="AD" clId="Web-{7A3AE50D-A9EE-4E81-AFB8-93807664D276}" dt="2024-03-15T12:32:12.034" v="4"/>
        <pc:sldMkLst>
          <pc:docMk/>
          <pc:sldMk cId="2272160484" sldId="324"/>
        </pc:sldMkLst>
      </pc:sldChg>
    </pc:docChg>
  </pc:docChgLst>
  <pc:docChgLst>
    <pc:chgData name="Barghi Mehmandari, Mahsa" userId="S::m.barghi.mehmandari@tue.nl::df736405-4f08-44fc-a9ef-b56036250e3c" providerId="AD" clId="Web-{8F8C8314-938E-4F38-A8AB-7593112D98B6}"/>
    <pc:docChg chg="addSld">
      <pc:chgData name="Barghi Mehmandari, Mahsa" userId="S::m.barghi.mehmandari@tue.nl::df736405-4f08-44fc-a9ef-b56036250e3c" providerId="AD" clId="Web-{8F8C8314-938E-4F38-A8AB-7593112D98B6}" dt="2024-03-15T09:03:33.183" v="7"/>
      <pc:docMkLst>
        <pc:docMk/>
      </pc:docMkLst>
      <pc:sldChg chg="add">
        <pc:chgData name="Barghi Mehmandari, Mahsa" userId="S::m.barghi.mehmandari@tue.nl::df736405-4f08-44fc-a9ef-b56036250e3c" providerId="AD" clId="Web-{8F8C8314-938E-4F38-A8AB-7593112D98B6}" dt="2024-03-15T09:03:33.183" v="7"/>
        <pc:sldMkLst>
          <pc:docMk/>
          <pc:sldMk cId="4061656783" sldId="299"/>
        </pc:sldMkLst>
      </pc:sldChg>
      <pc:sldChg chg="add">
        <pc:chgData name="Barghi Mehmandari, Mahsa" userId="S::m.barghi.mehmandari@tue.nl::df736405-4f08-44fc-a9ef-b56036250e3c" providerId="AD" clId="Web-{8F8C8314-938E-4F38-A8AB-7593112D98B6}" dt="2024-03-15T09:03:32.871" v="4"/>
        <pc:sldMkLst>
          <pc:docMk/>
          <pc:sldMk cId="4025354068" sldId="303"/>
        </pc:sldMkLst>
      </pc:sldChg>
      <pc:sldChg chg="add">
        <pc:chgData name="Barghi Mehmandari, Mahsa" userId="S::m.barghi.mehmandari@tue.nl::df736405-4f08-44fc-a9ef-b56036250e3c" providerId="AD" clId="Web-{8F8C8314-938E-4F38-A8AB-7593112D98B6}" dt="2024-03-15T09:03:33.074" v="6"/>
        <pc:sldMkLst>
          <pc:docMk/>
          <pc:sldMk cId="1000369443" sldId="305"/>
        </pc:sldMkLst>
      </pc:sldChg>
      <pc:sldChg chg="add">
        <pc:chgData name="Barghi Mehmandari, Mahsa" userId="S::m.barghi.mehmandari@tue.nl::df736405-4f08-44fc-a9ef-b56036250e3c" providerId="AD" clId="Web-{8F8C8314-938E-4F38-A8AB-7593112D98B6}" dt="2024-03-15T09:03:32.527" v="1"/>
        <pc:sldMkLst>
          <pc:docMk/>
          <pc:sldMk cId="1168475252" sldId="306"/>
        </pc:sldMkLst>
      </pc:sldChg>
      <pc:sldChg chg="add">
        <pc:chgData name="Barghi Mehmandari, Mahsa" userId="S::m.barghi.mehmandari@tue.nl::df736405-4f08-44fc-a9ef-b56036250e3c" providerId="AD" clId="Web-{8F8C8314-938E-4F38-A8AB-7593112D98B6}" dt="2024-03-15T09:03:32.605" v="2"/>
        <pc:sldMkLst>
          <pc:docMk/>
          <pc:sldMk cId="2857821967" sldId="309"/>
        </pc:sldMkLst>
      </pc:sldChg>
      <pc:sldChg chg="add">
        <pc:chgData name="Barghi Mehmandari, Mahsa" userId="S::m.barghi.mehmandari@tue.nl::df736405-4f08-44fc-a9ef-b56036250e3c" providerId="AD" clId="Web-{8F8C8314-938E-4F38-A8AB-7593112D98B6}" dt="2024-03-15T09:03:32.449" v="0"/>
        <pc:sldMkLst>
          <pc:docMk/>
          <pc:sldMk cId="3005335883" sldId="310"/>
        </pc:sldMkLst>
      </pc:sldChg>
      <pc:sldChg chg="add">
        <pc:chgData name="Barghi Mehmandari, Mahsa" userId="S::m.barghi.mehmandari@tue.nl::df736405-4f08-44fc-a9ef-b56036250e3c" providerId="AD" clId="Web-{8F8C8314-938E-4F38-A8AB-7593112D98B6}" dt="2024-03-15T09:03:32.777" v="3"/>
        <pc:sldMkLst>
          <pc:docMk/>
          <pc:sldMk cId="1841176900" sldId="320"/>
        </pc:sldMkLst>
      </pc:sldChg>
      <pc:sldChg chg="add">
        <pc:chgData name="Barghi Mehmandari, Mahsa" userId="S::m.barghi.mehmandari@tue.nl::df736405-4f08-44fc-a9ef-b56036250e3c" providerId="AD" clId="Web-{8F8C8314-938E-4F38-A8AB-7593112D98B6}" dt="2024-03-15T09:03:32.949" v="5"/>
        <pc:sldMkLst>
          <pc:docMk/>
          <pc:sldMk cId="2768563054" sldId="321"/>
        </pc:sldMkLst>
      </pc:sldChg>
    </pc:docChg>
  </pc:docChgLst>
  <pc:docChgLst>
    <pc:chgData name="Swaan, Quinten" userId="091615e0-2ca6-49a8-9db3-b55dd32600b5" providerId="ADAL" clId="{0D00B0FB-F15B-4D28-AC4E-D9FF6F5C000D}"/>
    <pc:docChg chg="undo custSel addSld delSld modSld">
      <pc:chgData name="Swaan, Quinten" userId="091615e0-2ca6-49a8-9db3-b55dd32600b5" providerId="ADAL" clId="{0D00B0FB-F15B-4D28-AC4E-D9FF6F5C000D}" dt="2024-03-15T08:25:42.171" v="452" actId="14100"/>
      <pc:docMkLst>
        <pc:docMk/>
      </pc:docMkLst>
      <pc:sldChg chg="del">
        <pc:chgData name="Swaan, Quinten" userId="091615e0-2ca6-49a8-9db3-b55dd32600b5" providerId="ADAL" clId="{0D00B0FB-F15B-4D28-AC4E-D9FF6F5C000D}" dt="2024-03-15T08:06:01.584" v="303" actId="47"/>
        <pc:sldMkLst>
          <pc:docMk/>
          <pc:sldMk cId="2011167437" sldId="259"/>
        </pc:sldMkLst>
      </pc:sldChg>
      <pc:sldChg chg="modSp mod">
        <pc:chgData name="Swaan, Quinten" userId="091615e0-2ca6-49a8-9db3-b55dd32600b5" providerId="ADAL" clId="{0D00B0FB-F15B-4D28-AC4E-D9FF6F5C000D}" dt="2024-03-15T07:58:45.727" v="21" actId="20577"/>
        <pc:sldMkLst>
          <pc:docMk/>
          <pc:sldMk cId="1347096481" sldId="268"/>
        </pc:sldMkLst>
        <pc:spChg chg="mod">
          <ac:chgData name="Swaan, Quinten" userId="091615e0-2ca6-49a8-9db3-b55dd32600b5" providerId="ADAL" clId="{0D00B0FB-F15B-4D28-AC4E-D9FF6F5C000D}" dt="2024-03-15T07:58:34.843" v="3" actId="20577"/>
          <ac:spMkLst>
            <pc:docMk/>
            <pc:sldMk cId="1347096481" sldId="268"/>
            <ac:spMk id="7" creationId="{00000000-0000-0000-0000-000000000000}"/>
          </ac:spMkLst>
        </pc:spChg>
        <pc:spChg chg="mod">
          <ac:chgData name="Swaan, Quinten" userId="091615e0-2ca6-49a8-9db3-b55dd32600b5" providerId="ADAL" clId="{0D00B0FB-F15B-4D28-AC4E-D9FF6F5C000D}" dt="2024-03-15T07:58:45.727" v="21" actId="20577"/>
          <ac:spMkLst>
            <pc:docMk/>
            <pc:sldMk cId="1347096481" sldId="268"/>
            <ac:spMk id="8" creationId="{00000000-0000-0000-0000-000000000000}"/>
          </ac:spMkLst>
        </pc:spChg>
      </pc:sldChg>
      <pc:sldChg chg="modSp mod">
        <pc:chgData name="Swaan, Quinten" userId="091615e0-2ca6-49a8-9db3-b55dd32600b5" providerId="ADAL" clId="{0D00B0FB-F15B-4D28-AC4E-D9FF6F5C000D}" dt="2024-03-15T08:21:31.875" v="356" actId="1076"/>
        <pc:sldMkLst>
          <pc:docMk/>
          <pc:sldMk cId="4145226384" sldId="269"/>
        </pc:sldMkLst>
        <pc:spChg chg="mod">
          <ac:chgData name="Swaan, Quinten" userId="091615e0-2ca6-49a8-9db3-b55dd32600b5" providerId="ADAL" clId="{0D00B0FB-F15B-4D28-AC4E-D9FF6F5C000D}" dt="2024-03-15T08:21:31.875" v="356" actId="1076"/>
          <ac:spMkLst>
            <pc:docMk/>
            <pc:sldMk cId="4145226384" sldId="269"/>
            <ac:spMk id="2" creationId="{DBB5063A-8EFE-84C5-4039-CA53A6944EE3}"/>
          </ac:spMkLst>
        </pc:spChg>
        <pc:spChg chg="mod">
          <ac:chgData name="Swaan, Quinten" userId="091615e0-2ca6-49a8-9db3-b55dd32600b5" providerId="ADAL" clId="{0D00B0FB-F15B-4D28-AC4E-D9FF6F5C000D}" dt="2024-03-15T08:21:31.875" v="356" actId="1076"/>
          <ac:spMkLst>
            <pc:docMk/>
            <pc:sldMk cId="4145226384" sldId="269"/>
            <ac:spMk id="3" creationId="{B6E75C94-C4DC-5AF5-1095-2D5CF0FD9F74}"/>
          </ac:spMkLst>
        </pc:spChg>
      </pc:sldChg>
      <pc:sldChg chg="del">
        <pc:chgData name="Swaan, Quinten" userId="091615e0-2ca6-49a8-9db3-b55dd32600b5" providerId="ADAL" clId="{0D00B0FB-F15B-4D28-AC4E-D9FF6F5C000D}" dt="2024-03-15T08:06:05.137" v="306" actId="47"/>
        <pc:sldMkLst>
          <pc:docMk/>
          <pc:sldMk cId="2257500228" sldId="281"/>
        </pc:sldMkLst>
      </pc:sldChg>
      <pc:sldChg chg="add del">
        <pc:chgData name="Swaan, Quinten" userId="091615e0-2ca6-49a8-9db3-b55dd32600b5" providerId="ADAL" clId="{0D00B0FB-F15B-4D28-AC4E-D9FF6F5C000D}" dt="2024-03-15T08:08:00.814" v="327" actId="47"/>
        <pc:sldMkLst>
          <pc:docMk/>
          <pc:sldMk cId="961486876" sldId="282"/>
        </pc:sldMkLst>
      </pc:sldChg>
      <pc:sldChg chg="add del">
        <pc:chgData name="Swaan, Quinten" userId="091615e0-2ca6-49a8-9db3-b55dd32600b5" providerId="ADAL" clId="{0D00B0FB-F15B-4D28-AC4E-D9FF6F5C000D}" dt="2024-03-15T08:23:07.987" v="377" actId="47"/>
        <pc:sldMkLst>
          <pc:docMk/>
          <pc:sldMk cId="1259800740" sldId="285"/>
        </pc:sldMkLst>
      </pc:sldChg>
      <pc:sldChg chg="del">
        <pc:chgData name="Swaan, Quinten" userId="091615e0-2ca6-49a8-9db3-b55dd32600b5" providerId="ADAL" clId="{0D00B0FB-F15B-4D28-AC4E-D9FF6F5C000D}" dt="2024-03-15T08:06:04.305" v="305" actId="47"/>
        <pc:sldMkLst>
          <pc:docMk/>
          <pc:sldMk cId="1599745477" sldId="307"/>
        </pc:sldMkLst>
      </pc:sldChg>
      <pc:sldChg chg="del">
        <pc:chgData name="Swaan, Quinten" userId="091615e0-2ca6-49a8-9db3-b55dd32600b5" providerId="ADAL" clId="{0D00B0FB-F15B-4D28-AC4E-D9FF6F5C000D}" dt="2024-03-15T08:06:03.167" v="304" actId="47"/>
        <pc:sldMkLst>
          <pc:docMk/>
          <pc:sldMk cId="3735598663" sldId="309"/>
        </pc:sldMkLst>
      </pc:sldChg>
      <pc:sldChg chg="addSp delSp modSp mod">
        <pc:chgData name="Swaan, Quinten" userId="091615e0-2ca6-49a8-9db3-b55dd32600b5" providerId="ADAL" clId="{0D00B0FB-F15B-4D28-AC4E-D9FF6F5C000D}" dt="2024-03-15T08:19:29.154" v="355" actId="1076"/>
        <pc:sldMkLst>
          <pc:docMk/>
          <pc:sldMk cId="3704552707" sldId="311"/>
        </pc:sldMkLst>
        <pc:picChg chg="del">
          <ac:chgData name="Swaan, Quinten" userId="091615e0-2ca6-49a8-9db3-b55dd32600b5" providerId="ADAL" clId="{0D00B0FB-F15B-4D28-AC4E-D9FF6F5C000D}" dt="2024-03-15T08:14:14.780" v="328" actId="478"/>
          <ac:picMkLst>
            <pc:docMk/>
            <pc:sldMk cId="3704552707" sldId="311"/>
            <ac:picMk id="3" creationId="{9ABE07C4-2D55-8A3B-FEAC-4E28240D9235}"/>
          </ac:picMkLst>
        </pc:picChg>
        <pc:picChg chg="add del mod">
          <ac:chgData name="Swaan, Quinten" userId="091615e0-2ca6-49a8-9db3-b55dd32600b5" providerId="ADAL" clId="{0D00B0FB-F15B-4D28-AC4E-D9FF6F5C000D}" dt="2024-03-15T08:17:35.577" v="344" actId="478"/>
          <ac:picMkLst>
            <pc:docMk/>
            <pc:sldMk cId="3704552707" sldId="311"/>
            <ac:picMk id="8" creationId="{C843561F-46DE-613C-A333-83E70C8EA658}"/>
          </ac:picMkLst>
        </pc:picChg>
        <pc:picChg chg="add del mod">
          <ac:chgData name="Swaan, Quinten" userId="091615e0-2ca6-49a8-9db3-b55dd32600b5" providerId="ADAL" clId="{0D00B0FB-F15B-4D28-AC4E-D9FF6F5C000D}" dt="2024-03-15T08:19:23.351" v="351" actId="478"/>
          <ac:picMkLst>
            <pc:docMk/>
            <pc:sldMk cId="3704552707" sldId="311"/>
            <ac:picMk id="10" creationId="{094F231F-E7C2-CAF8-17F7-F5F1C88072C0}"/>
          </ac:picMkLst>
        </pc:picChg>
        <pc:picChg chg="add mod">
          <ac:chgData name="Swaan, Quinten" userId="091615e0-2ca6-49a8-9db3-b55dd32600b5" providerId="ADAL" clId="{0D00B0FB-F15B-4D28-AC4E-D9FF6F5C000D}" dt="2024-03-15T08:19:29.154" v="355" actId="1076"/>
          <ac:picMkLst>
            <pc:docMk/>
            <pc:sldMk cId="3704552707" sldId="311"/>
            <ac:picMk id="12" creationId="{3AC592A0-1B1F-4CFB-7AA6-2A4FBFD597D1}"/>
          </ac:picMkLst>
        </pc:picChg>
      </pc:sldChg>
      <pc:sldChg chg="modSp mod modAnim">
        <pc:chgData name="Swaan, Quinten" userId="091615e0-2ca6-49a8-9db3-b55dd32600b5" providerId="ADAL" clId="{0D00B0FB-F15B-4D28-AC4E-D9FF6F5C000D}" dt="2024-03-15T08:07:50.573" v="326"/>
        <pc:sldMkLst>
          <pc:docMk/>
          <pc:sldMk cId="2622172524" sldId="312"/>
        </pc:sldMkLst>
        <pc:spChg chg="mod">
          <ac:chgData name="Swaan, Quinten" userId="091615e0-2ca6-49a8-9db3-b55dd32600b5" providerId="ADAL" clId="{0D00B0FB-F15B-4D28-AC4E-D9FF6F5C000D}" dt="2024-03-15T08:06:33.756" v="311" actId="1076"/>
          <ac:spMkLst>
            <pc:docMk/>
            <pc:sldMk cId="2622172524" sldId="312"/>
            <ac:spMk id="4" creationId="{2BB37474-CBB6-1AC0-F5C0-2F83DD1E09DF}"/>
          </ac:spMkLst>
        </pc:spChg>
        <pc:spChg chg="mod">
          <ac:chgData name="Swaan, Quinten" userId="091615e0-2ca6-49a8-9db3-b55dd32600b5" providerId="ADAL" clId="{0D00B0FB-F15B-4D28-AC4E-D9FF6F5C000D}" dt="2024-03-15T08:06:54.636" v="316" actId="1076"/>
          <ac:spMkLst>
            <pc:docMk/>
            <pc:sldMk cId="2622172524" sldId="312"/>
            <ac:spMk id="19" creationId="{D7A09CF7-7EBB-1C5C-46EC-93EF3060C75B}"/>
          </ac:spMkLst>
        </pc:spChg>
        <pc:spChg chg="mod">
          <ac:chgData name="Swaan, Quinten" userId="091615e0-2ca6-49a8-9db3-b55dd32600b5" providerId="ADAL" clId="{0D00B0FB-F15B-4D28-AC4E-D9FF6F5C000D}" dt="2024-03-15T08:06:45.629" v="314" actId="1076"/>
          <ac:spMkLst>
            <pc:docMk/>
            <pc:sldMk cId="2622172524" sldId="312"/>
            <ac:spMk id="33" creationId="{DE52B899-246B-0D66-A0C5-34B278F7E2E0}"/>
          </ac:spMkLst>
        </pc:spChg>
        <pc:spChg chg="mod">
          <ac:chgData name="Swaan, Quinten" userId="091615e0-2ca6-49a8-9db3-b55dd32600b5" providerId="ADAL" clId="{0D00B0FB-F15B-4D28-AC4E-D9FF6F5C000D}" dt="2024-03-15T08:06:45.629" v="314" actId="1076"/>
          <ac:spMkLst>
            <pc:docMk/>
            <pc:sldMk cId="2622172524" sldId="312"/>
            <ac:spMk id="34" creationId="{BD63D434-6F18-07E9-E5D6-1CC832B05605}"/>
          </ac:spMkLst>
        </pc:spChg>
        <pc:spChg chg="mod">
          <ac:chgData name="Swaan, Quinten" userId="091615e0-2ca6-49a8-9db3-b55dd32600b5" providerId="ADAL" clId="{0D00B0FB-F15B-4D28-AC4E-D9FF6F5C000D}" dt="2024-03-15T08:04:26.314" v="299" actId="1076"/>
          <ac:spMkLst>
            <pc:docMk/>
            <pc:sldMk cId="2622172524" sldId="312"/>
            <ac:spMk id="100" creationId="{1751A057-1979-78D9-C09D-38C80FB4B327}"/>
          </ac:spMkLst>
        </pc:spChg>
        <pc:spChg chg="mod">
          <ac:chgData name="Swaan, Quinten" userId="091615e0-2ca6-49a8-9db3-b55dd32600b5" providerId="ADAL" clId="{0D00B0FB-F15B-4D28-AC4E-D9FF6F5C000D}" dt="2024-03-15T08:04:28.151" v="301" actId="1076"/>
          <ac:spMkLst>
            <pc:docMk/>
            <pc:sldMk cId="2622172524" sldId="312"/>
            <ac:spMk id="101" creationId="{07AF3964-46CE-0F1B-C0A8-5CC5CF956443}"/>
          </ac:spMkLst>
        </pc:spChg>
        <pc:grpChg chg="mod">
          <ac:chgData name="Swaan, Quinten" userId="091615e0-2ca6-49a8-9db3-b55dd32600b5" providerId="ADAL" clId="{0D00B0FB-F15B-4D28-AC4E-D9FF6F5C000D}" dt="2024-03-15T08:07:45.496" v="325" actId="1076"/>
          <ac:grpSpMkLst>
            <pc:docMk/>
            <pc:sldMk cId="2622172524" sldId="312"/>
            <ac:grpSpMk id="2" creationId="{1FB3AE9F-7A01-4242-A7D8-25FC18CCEBE4}"/>
          </ac:grpSpMkLst>
        </pc:grpChg>
      </pc:sldChg>
      <pc:sldChg chg="add del">
        <pc:chgData name="Swaan, Quinten" userId="091615e0-2ca6-49a8-9db3-b55dd32600b5" providerId="ADAL" clId="{0D00B0FB-F15B-4D28-AC4E-D9FF6F5C000D}" dt="2024-03-15T08:03:34.343" v="291"/>
        <pc:sldMkLst>
          <pc:docMk/>
          <pc:sldMk cId="1506378639" sldId="313"/>
        </pc:sldMkLst>
      </pc:sldChg>
      <pc:sldChg chg="add del">
        <pc:chgData name="Swaan, Quinten" userId="091615e0-2ca6-49a8-9db3-b55dd32600b5" providerId="ADAL" clId="{0D00B0FB-F15B-4D28-AC4E-D9FF6F5C000D}" dt="2024-03-15T08:23:09.740" v="378" actId="47"/>
        <pc:sldMkLst>
          <pc:docMk/>
          <pc:sldMk cId="2736111745" sldId="313"/>
        </pc:sldMkLst>
      </pc:sldChg>
      <pc:sldChg chg="modSp add mod">
        <pc:chgData name="Swaan, Quinten" userId="091615e0-2ca6-49a8-9db3-b55dd32600b5" providerId="ADAL" clId="{0D00B0FB-F15B-4D28-AC4E-D9FF6F5C000D}" dt="2024-03-15T08:25:42.171" v="452" actId="14100"/>
        <pc:sldMkLst>
          <pc:docMk/>
          <pc:sldMk cId="3099939382" sldId="313"/>
        </pc:sldMkLst>
        <pc:spChg chg="mod">
          <ac:chgData name="Swaan, Quinten" userId="091615e0-2ca6-49a8-9db3-b55dd32600b5" providerId="ADAL" clId="{0D00B0FB-F15B-4D28-AC4E-D9FF6F5C000D}" dt="2024-03-15T08:25:22.164" v="450"/>
          <ac:spMkLst>
            <pc:docMk/>
            <pc:sldMk cId="3099939382" sldId="313"/>
            <ac:spMk id="7" creationId="{485FAB02-BF08-3EFE-17D5-F3357BA86C02}"/>
          </ac:spMkLst>
        </pc:spChg>
        <pc:spChg chg="mod">
          <ac:chgData name="Swaan, Quinten" userId="091615e0-2ca6-49a8-9db3-b55dd32600b5" providerId="ADAL" clId="{0D00B0FB-F15B-4D28-AC4E-D9FF6F5C000D}" dt="2024-03-15T08:25:42.171" v="452" actId="14100"/>
          <ac:spMkLst>
            <pc:docMk/>
            <pc:sldMk cId="3099939382" sldId="313"/>
            <ac:spMk id="8" creationId="{9E02F551-8F69-7DC5-288D-EDCCCCEDAD13}"/>
          </ac:spMkLst>
        </pc:spChg>
      </pc:sldChg>
      <pc:sldChg chg="add del">
        <pc:chgData name="Swaan, Quinten" userId="091615e0-2ca6-49a8-9db3-b55dd32600b5" providerId="ADAL" clId="{0D00B0FB-F15B-4D28-AC4E-D9FF6F5C000D}" dt="2024-03-15T08:23:10.366" v="379" actId="47"/>
        <pc:sldMkLst>
          <pc:docMk/>
          <pc:sldMk cId="3463357982" sldId="314"/>
        </pc:sldMkLst>
      </pc:sldChg>
      <pc:sldChg chg="addSp delSp modSp add mod delAnim">
        <pc:chgData name="Swaan, Quinten" userId="091615e0-2ca6-49a8-9db3-b55dd32600b5" providerId="ADAL" clId="{0D00B0FB-F15B-4D28-AC4E-D9FF6F5C000D}" dt="2024-03-15T08:23:04.014" v="376"/>
        <pc:sldMkLst>
          <pc:docMk/>
          <pc:sldMk cId="4073086525" sldId="315"/>
        </pc:sldMkLst>
        <pc:spChg chg="mod">
          <ac:chgData name="Swaan, Quinten" userId="091615e0-2ca6-49a8-9db3-b55dd32600b5" providerId="ADAL" clId="{0D00B0FB-F15B-4D28-AC4E-D9FF6F5C000D}" dt="2024-03-15T08:22:45.342" v="371" actId="20577"/>
          <ac:spMkLst>
            <pc:docMk/>
            <pc:sldMk cId="4073086525" sldId="315"/>
            <ac:spMk id="7" creationId="{929F8BA8-335C-C9DE-A014-671A6AF7673E}"/>
          </ac:spMkLst>
        </pc:spChg>
        <pc:spChg chg="del">
          <ac:chgData name="Swaan, Quinten" userId="091615e0-2ca6-49a8-9db3-b55dd32600b5" providerId="ADAL" clId="{0D00B0FB-F15B-4D28-AC4E-D9FF6F5C000D}" dt="2024-03-15T08:22:54.062" v="373" actId="478"/>
          <ac:spMkLst>
            <pc:docMk/>
            <pc:sldMk cId="4073086525" sldId="315"/>
            <ac:spMk id="33" creationId="{DE52B899-246B-0D66-A0C5-34B278F7E2E0}"/>
          </ac:spMkLst>
        </pc:spChg>
        <pc:spChg chg="del">
          <ac:chgData name="Swaan, Quinten" userId="091615e0-2ca6-49a8-9db3-b55dd32600b5" providerId="ADAL" clId="{0D00B0FB-F15B-4D28-AC4E-D9FF6F5C000D}" dt="2024-03-15T08:22:56.066" v="374" actId="478"/>
          <ac:spMkLst>
            <pc:docMk/>
            <pc:sldMk cId="4073086525" sldId="315"/>
            <ac:spMk id="34" creationId="{BD63D434-6F18-07E9-E5D6-1CC832B05605}"/>
          </ac:spMkLst>
        </pc:spChg>
        <pc:spChg chg="add mod">
          <ac:chgData name="Swaan, Quinten" userId="091615e0-2ca6-49a8-9db3-b55dd32600b5" providerId="ADAL" clId="{0D00B0FB-F15B-4D28-AC4E-D9FF6F5C000D}" dt="2024-03-15T08:22:56.362" v="375"/>
          <ac:spMkLst>
            <pc:docMk/>
            <pc:sldMk cId="4073086525" sldId="315"/>
            <ac:spMk id="48" creationId="{3385F536-1C35-2311-FC82-90BB38B9AB8B}"/>
          </ac:spMkLst>
        </pc:spChg>
        <pc:spChg chg="add mod">
          <ac:chgData name="Swaan, Quinten" userId="091615e0-2ca6-49a8-9db3-b55dd32600b5" providerId="ADAL" clId="{0D00B0FB-F15B-4D28-AC4E-D9FF6F5C000D}" dt="2024-03-15T08:23:04.014" v="376"/>
          <ac:spMkLst>
            <pc:docMk/>
            <pc:sldMk cId="4073086525" sldId="315"/>
            <ac:spMk id="57" creationId="{BB2581F4-403A-2C48-8532-E04F936DF686}"/>
          </ac:spMkLst>
        </pc:spChg>
        <pc:spChg chg="add mod">
          <ac:chgData name="Swaan, Quinten" userId="091615e0-2ca6-49a8-9db3-b55dd32600b5" providerId="ADAL" clId="{0D00B0FB-F15B-4D28-AC4E-D9FF6F5C000D}" dt="2024-03-15T08:23:04.014" v="376"/>
          <ac:spMkLst>
            <pc:docMk/>
            <pc:sldMk cId="4073086525" sldId="315"/>
            <ac:spMk id="58" creationId="{FB15C148-F423-0294-B1E6-3F0642C624FD}"/>
          </ac:spMkLst>
        </pc:spChg>
        <pc:spChg chg="add mod">
          <ac:chgData name="Swaan, Quinten" userId="091615e0-2ca6-49a8-9db3-b55dd32600b5" providerId="ADAL" clId="{0D00B0FB-F15B-4D28-AC4E-D9FF6F5C000D}" dt="2024-03-15T08:23:04.014" v="376"/>
          <ac:spMkLst>
            <pc:docMk/>
            <pc:sldMk cId="4073086525" sldId="315"/>
            <ac:spMk id="59" creationId="{565FEF13-B0C6-D440-FC89-C4F0896C51D2}"/>
          </ac:spMkLst>
        </pc:spChg>
        <pc:grpChg chg="del">
          <ac:chgData name="Swaan, Quinten" userId="091615e0-2ca6-49a8-9db3-b55dd32600b5" providerId="ADAL" clId="{0D00B0FB-F15B-4D28-AC4E-D9FF6F5C000D}" dt="2024-03-15T08:22:52.232" v="372" actId="478"/>
          <ac:grpSpMkLst>
            <pc:docMk/>
            <pc:sldMk cId="4073086525" sldId="315"/>
            <ac:grpSpMk id="2" creationId="{1FB3AE9F-7A01-4242-A7D8-25FC18CCEBE4}"/>
          </ac:grpSpMkLst>
        </pc:grpChg>
        <pc:grpChg chg="del">
          <ac:chgData name="Swaan, Quinten" userId="091615e0-2ca6-49a8-9db3-b55dd32600b5" providerId="ADAL" clId="{0D00B0FB-F15B-4D28-AC4E-D9FF6F5C000D}" dt="2024-03-15T08:22:52.232" v="372" actId="478"/>
          <ac:grpSpMkLst>
            <pc:docMk/>
            <pc:sldMk cId="4073086525" sldId="315"/>
            <ac:grpSpMk id="32" creationId="{150072A5-1E99-6FFE-8226-AACE2F98050B}"/>
          </ac:grpSpMkLst>
        </pc:grpChg>
        <pc:graphicFrameChg chg="add mod">
          <ac:chgData name="Swaan, Quinten" userId="091615e0-2ca6-49a8-9db3-b55dd32600b5" providerId="ADAL" clId="{0D00B0FB-F15B-4D28-AC4E-D9FF6F5C000D}" dt="2024-03-15T08:22:56.362" v="375"/>
          <ac:graphicFrameMkLst>
            <pc:docMk/>
            <pc:sldMk cId="4073086525" sldId="315"/>
            <ac:graphicFrameMk id="47" creationId="{0A63B427-541E-D86C-894E-CCBE2B5B95E6}"/>
          </ac:graphicFrameMkLst>
        </pc:graphicFrameChg>
        <pc:graphicFrameChg chg="add mod">
          <ac:chgData name="Swaan, Quinten" userId="091615e0-2ca6-49a8-9db3-b55dd32600b5" providerId="ADAL" clId="{0D00B0FB-F15B-4D28-AC4E-D9FF6F5C000D}" dt="2024-03-15T08:23:04.014" v="376"/>
          <ac:graphicFrameMkLst>
            <pc:docMk/>
            <pc:sldMk cId="4073086525" sldId="315"/>
            <ac:graphicFrameMk id="49" creationId="{F6125358-9F5B-3654-FEA6-4F425A2B3493}"/>
          </ac:graphicFrameMkLst>
        </pc:graphicFrameChg>
        <pc:picChg chg="add mod">
          <ac:chgData name="Swaan, Quinten" userId="091615e0-2ca6-49a8-9db3-b55dd32600b5" providerId="ADAL" clId="{0D00B0FB-F15B-4D28-AC4E-D9FF6F5C000D}" dt="2024-03-15T08:23:04.014" v="376"/>
          <ac:picMkLst>
            <pc:docMk/>
            <pc:sldMk cId="4073086525" sldId="315"/>
            <ac:picMk id="50" creationId="{02B4E097-6835-3EA1-DE02-1486D3C6FA85}"/>
          </ac:picMkLst>
        </pc:picChg>
        <pc:picChg chg="add mod">
          <ac:chgData name="Swaan, Quinten" userId="091615e0-2ca6-49a8-9db3-b55dd32600b5" providerId="ADAL" clId="{0D00B0FB-F15B-4D28-AC4E-D9FF6F5C000D}" dt="2024-03-15T08:23:04.014" v="376"/>
          <ac:picMkLst>
            <pc:docMk/>
            <pc:sldMk cId="4073086525" sldId="315"/>
            <ac:picMk id="51" creationId="{428D3E61-B804-BA2D-BC6D-413ACFD5AB91}"/>
          </ac:picMkLst>
        </pc:picChg>
        <pc:picChg chg="add mod">
          <ac:chgData name="Swaan, Quinten" userId="091615e0-2ca6-49a8-9db3-b55dd32600b5" providerId="ADAL" clId="{0D00B0FB-F15B-4D28-AC4E-D9FF6F5C000D}" dt="2024-03-15T08:23:04.014" v="376"/>
          <ac:picMkLst>
            <pc:docMk/>
            <pc:sldMk cId="4073086525" sldId="315"/>
            <ac:picMk id="52" creationId="{52457688-F07F-5B69-B21C-5D6B502CEAD4}"/>
          </ac:picMkLst>
        </pc:picChg>
        <pc:picChg chg="add mod">
          <ac:chgData name="Swaan, Quinten" userId="091615e0-2ca6-49a8-9db3-b55dd32600b5" providerId="ADAL" clId="{0D00B0FB-F15B-4D28-AC4E-D9FF6F5C000D}" dt="2024-03-15T08:23:04.014" v="376"/>
          <ac:picMkLst>
            <pc:docMk/>
            <pc:sldMk cId="4073086525" sldId="315"/>
            <ac:picMk id="53" creationId="{0A811E65-4B8C-9CE8-D388-A6875B055A46}"/>
          </ac:picMkLst>
        </pc:picChg>
        <pc:picChg chg="add mod">
          <ac:chgData name="Swaan, Quinten" userId="091615e0-2ca6-49a8-9db3-b55dd32600b5" providerId="ADAL" clId="{0D00B0FB-F15B-4D28-AC4E-D9FF6F5C000D}" dt="2024-03-15T08:23:04.014" v="376"/>
          <ac:picMkLst>
            <pc:docMk/>
            <pc:sldMk cId="4073086525" sldId="315"/>
            <ac:picMk id="54" creationId="{6B0435EA-4711-9B8C-996B-003A65C8C5ED}"/>
          </ac:picMkLst>
        </pc:picChg>
        <pc:picChg chg="add mod">
          <ac:chgData name="Swaan, Quinten" userId="091615e0-2ca6-49a8-9db3-b55dd32600b5" providerId="ADAL" clId="{0D00B0FB-F15B-4D28-AC4E-D9FF6F5C000D}" dt="2024-03-15T08:23:04.014" v="376"/>
          <ac:picMkLst>
            <pc:docMk/>
            <pc:sldMk cId="4073086525" sldId="315"/>
            <ac:picMk id="55" creationId="{BED1D02B-B6F7-5D6C-92C6-E113243E1F5B}"/>
          </ac:picMkLst>
        </pc:picChg>
        <pc:picChg chg="add mod">
          <ac:chgData name="Swaan, Quinten" userId="091615e0-2ca6-49a8-9db3-b55dd32600b5" providerId="ADAL" clId="{0D00B0FB-F15B-4D28-AC4E-D9FF6F5C000D}" dt="2024-03-15T08:23:04.014" v="376"/>
          <ac:picMkLst>
            <pc:docMk/>
            <pc:sldMk cId="4073086525" sldId="315"/>
            <ac:picMk id="56" creationId="{E4D48FC2-CD90-2F84-D386-482B70A6B3F6}"/>
          </ac:picMkLst>
        </pc:picChg>
      </pc:sldChg>
      <pc:sldChg chg="modSp add mod">
        <pc:chgData name="Swaan, Quinten" userId="091615e0-2ca6-49a8-9db3-b55dd32600b5" providerId="ADAL" clId="{0D00B0FB-F15B-4D28-AC4E-D9FF6F5C000D}" dt="2024-03-15T08:25:02.695" v="418" actId="20577"/>
        <pc:sldMkLst>
          <pc:docMk/>
          <pc:sldMk cId="77010046" sldId="316"/>
        </pc:sldMkLst>
        <pc:spChg chg="mod">
          <ac:chgData name="Swaan, Quinten" userId="091615e0-2ca6-49a8-9db3-b55dd32600b5" providerId="ADAL" clId="{0D00B0FB-F15B-4D28-AC4E-D9FF6F5C000D}" dt="2024-03-15T08:25:02.695" v="418" actId="20577"/>
          <ac:spMkLst>
            <pc:docMk/>
            <pc:sldMk cId="77010046" sldId="316"/>
            <ac:spMk id="7" creationId="{485FAB02-BF08-3EFE-17D5-F3357BA86C02}"/>
          </ac:spMkLst>
        </pc:spChg>
      </pc:sldChg>
      <pc:sldChg chg="modSp add mod">
        <pc:chgData name="Swaan, Quinten" userId="091615e0-2ca6-49a8-9db3-b55dd32600b5" providerId="ADAL" clId="{0D00B0FB-F15B-4D28-AC4E-D9FF6F5C000D}" dt="2024-03-15T08:25:18.915" v="449" actId="20577"/>
        <pc:sldMkLst>
          <pc:docMk/>
          <pc:sldMk cId="2057238575" sldId="317"/>
        </pc:sldMkLst>
        <pc:spChg chg="mod">
          <ac:chgData name="Swaan, Quinten" userId="091615e0-2ca6-49a8-9db3-b55dd32600b5" providerId="ADAL" clId="{0D00B0FB-F15B-4D28-AC4E-D9FF6F5C000D}" dt="2024-03-15T08:25:18.915" v="449" actId="20577"/>
          <ac:spMkLst>
            <pc:docMk/>
            <pc:sldMk cId="2057238575" sldId="317"/>
            <ac:spMk id="7" creationId="{485FAB02-BF08-3EFE-17D5-F3357BA86C02}"/>
          </ac:spMkLst>
        </pc:spChg>
      </pc:sldChg>
    </pc:docChg>
  </pc:docChgLst>
  <pc:docChgLst>
    <pc:chgData name="Pillat, Anshid" userId="S::a.n.pillat@tue.nl::a37e403b-4cb8-4ddc-a941-a52cee8a00f2" providerId="AD" clId="Web-{6926C691-F9A0-0506-971F-3BF84087C3ED}"/>
    <pc:docChg chg="addSld">
      <pc:chgData name="Pillat, Anshid" userId="S::a.n.pillat@tue.nl::a37e403b-4cb8-4ddc-a941-a52cee8a00f2" providerId="AD" clId="Web-{6926C691-F9A0-0506-971F-3BF84087C3ED}" dt="2024-03-15T10:42:49.424" v="1"/>
      <pc:docMkLst>
        <pc:docMk/>
      </pc:docMkLst>
      <pc:sldChg chg="add">
        <pc:chgData name="Pillat, Anshid" userId="S::a.n.pillat@tue.nl::a37e403b-4cb8-4ddc-a941-a52cee8a00f2" providerId="AD" clId="Web-{6926C691-F9A0-0506-971F-3BF84087C3ED}" dt="2024-03-15T09:04:32.237" v="0"/>
        <pc:sldMkLst>
          <pc:docMk/>
          <pc:sldMk cId="872265574" sldId="297"/>
        </pc:sldMkLst>
      </pc:sldChg>
      <pc:sldChg chg="add">
        <pc:chgData name="Pillat, Anshid" userId="S::a.n.pillat@tue.nl::a37e403b-4cb8-4ddc-a941-a52cee8a00f2" providerId="AD" clId="Web-{6926C691-F9A0-0506-971F-3BF84087C3ED}" dt="2024-03-15T10:42:49.424" v="1"/>
        <pc:sldMkLst>
          <pc:docMk/>
          <pc:sldMk cId="4155527228" sldId="298"/>
        </pc:sldMkLst>
      </pc:sldChg>
    </pc:docChg>
  </pc:docChgLst>
  <pc:docChgLst>
    <pc:chgData name="Barghi Mehmandari, Mahsa" userId="S::m.barghi.mehmandari@tue.nl::df736405-4f08-44fc-a9ef-b56036250e3c" providerId="AD" clId="Web-{0BBFFCE1-A5CE-4C2D-9C87-5E828D62BA64}"/>
    <pc:docChg chg="modSld">
      <pc:chgData name="Barghi Mehmandari, Mahsa" userId="S::m.barghi.mehmandari@tue.nl::df736405-4f08-44fc-a9ef-b56036250e3c" providerId="AD" clId="Web-{0BBFFCE1-A5CE-4C2D-9C87-5E828D62BA64}" dt="2024-03-15T12:39:12.341" v="5"/>
      <pc:docMkLst>
        <pc:docMk/>
      </pc:docMkLst>
      <pc:sldChg chg="addAnim">
        <pc:chgData name="Barghi Mehmandari, Mahsa" userId="S::m.barghi.mehmandari@tue.nl::df736405-4f08-44fc-a9ef-b56036250e3c" providerId="AD" clId="Web-{0BBFFCE1-A5CE-4C2D-9C87-5E828D62BA64}" dt="2024-03-15T12:27:23.289" v="0"/>
        <pc:sldMkLst>
          <pc:docMk/>
          <pc:sldMk cId="1000369443" sldId="305"/>
        </pc:sldMkLst>
      </pc:sldChg>
      <pc:sldChg chg="modSp">
        <pc:chgData name="Barghi Mehmandari, Mahsa" userId="S::m.barghi.mehmandari@tue.nl::df736405-4f08-44fc-a9ef-b56036250e3c" providerId="AD" clId="Web-{0BBFFCE1-A5CE-4C2D-9C87-5E828D62BA64}" dt="2024-03-15T12:39:12.341" v="5"/>
        <pc:sldMkLst>
          <pc:docMk/>
          <pc:sldMk cId="3005335883" sldId="310"/>
        </pc:sldMkLst>
        <pc:graphicFrameChg chg="mod modGraphic">
          <ac:chgData name="Barghi Mehmandari, Mahsa" userId="S::m.barghi.mehmandari@tue.nl::df736405-4f08-44fc-a9ef-b56036250e3c" providerId="AD" clId="Web-{0BBFFCE1-A5CE-4C2D-9C87-5E828D62BA64}" dt="2024-03-15T12:39:12.341" v="5"/>
          <ac:graphicFrameMkLst>
            <pc:docMk/>
            <pc:sldMk cId="3005335883" sldId="310"/>
            <ac:graphicFrameMk id="3" creationId="{84ACEEA1-F2D2-3E59-FDAC-0843EC5864A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14220E-6794-40BE-BC51-1FDFB4AD08E9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85E79ED7-C07C-4487-A3FB-F013A31EF1B4}">
      <dgm:prSet phldrT="[Text]"/>
      <dgm:spPr/>
      <dgm:t>
        <a:bodyPr/>
        <a:lstStyle/>
        <a:p>
          <a:r>
            <a:rPr lang="en-GB">
              <a:solidFill>
                <a:srgbClr val="C81919"/>
              </a:solidFill>
              <a:highlight>
                <a:srgbClr val="FFFFFF"/>
              </a:highlight>
            </a:rPr>
            <a:t>Main Algorithm </a:t>
          </a:r>
          <a:endParaRPr lang="LID4096">
            <a:solidFill>
              <a:srgbClr val="C81919"/>
            </a:solidFill>
            <a:highlight>
              <a:srgbClr val="FFFFFF"/>
            </a:highlight>
          </a:endParaRPr>
        </a:p>
      </dgm:t>
    </dgm:pt>
    <dgm:pt modelId="{EC5B4939-3EB9-4B85-B661-9E200E608CAD}" type="parTrans" cxnId="{5D0ECD34-2187-4457-B2E3-0E4EE75F2748}">
      <dgm:prSet/>
      <dgm:spPr/>
      <dgm:t>
        <a:bodyPr/>
        <a:lstStyle/>
        <a:p>
          <a:endParaRPr lang="LID4096"/>
        </a:p>
      </dgm:t>
    </dgm:pt>
    <dgm:pt modelId="{80118177-E37B-4228-9605-69B268EA2792}" type="sibTrans" cxnId="{5D0ECD34-2187-4457-B2E3-0E4EE75F2748}">
      <dgm:prSet/>
      <dgm:spPr/>
      <dgm:t>
        <a:bodyPr/>
        <a:lstStyle/>
        <a:p>
          <a:endParaRPr lang="LID4096"/>
        </a:p>
      </dgm:t>
    </dgm:pt>
    <dgm:pt modelId="{C9C1C1E0-FF3C-47B6-A85C-DC45B3AE667F}">
      <dgm:prSet phldrT="[Text]"/>
      <dgm:spPr/>
      <dgm:t>
        <a:bodyPr/>
        <a:lstStyle/>
        <a:p>
          <a:r>
            <a:rPr lang="en-GB"/>
            <a:t>Referee</a:t>
          </a:r>
        </a:p>
        <a:p>
          <a:r>
            <a:rPr lang="en-GB"/>
            <a:t>Input</a:t>
          </a:r>
          <a:endParaRPr lang="LID4096"/>
        </a:p>
      </dgm:t>
    </dgm:pt>
    <dgm:pt modelId="{847F8D4B-4579-4892-9320-B62D4CB51D34}" type="parTrans" cxnId="{C0CCDB37-A67B-4633-A7C9-20FE1C07BC29}">
      <dgm:prSet/>
      <dgm:spPr/>
      <dgm:t>
        <a:bodyPr/>
        <a:lstStyle/>
        <a:p>
          <a:endParaRPr lang="LID4096"/>
        </a:p>
      </dgm:t>
    </dgm:pt>
    <dgm:pt modelId="{F5DDCF20-0F39-4505-99CB-980D9279F231}" type="sibTrans" cxnId="{C0CCDB37-A67B-4633-A7C9-20FE1C07BC29}">
      <dgm:prSet/>
      <dgm:spPr/>
      <dgm:t>
        <a:bodyPr/>
        <a:lstStyle/>
        <a:p>
          <a:endParaRPr lang="LID4096"/>
        </a:p>
      </dgm:t>
    </dgm:pt>
    <dgm:pt modelId="{46FFC2A7-BACD-479D-B6A6-83CBAC35ED16}">
      <dgm:prSet phldrT="[Text]"/>
      <dgm:spPr/>
      <dgm:t>
        <a:bodyPr/>
        <a:lstStyle/>
        <a:p>
          <a:r>
            <a:rPr lang="en-GB" err="1"/>
            <a:t>Optitrack</a:t>
          </a:r>
          <a:endParaRPr lang="LID4096"/>
        </a:p>
      </dgm:t>
    </dgm:pt>
    <dgm:pt modelId="{0B60545B-706D-401A-BF83-329F7B2E6AAB}" type="parTrans" cxnId="{11FBBE07-88DC-4CB3-A285-34D94427149C}">
      <dgm:prSet/>
      <dgm:spPr/>
      <dgm:t>
        <a:bodyPr/>
        <a:lstStyle/>
        <a:p>
          <a:endParaRPr lang="LID4096"/>
        </a:p>
      </dgm:t>
    </dgm:pt>
    <dgm:pt modelId="{6BAAF341-FAF6-4E08-82AB-37D5D8EBE7B2}" type="sibTrans" cxnId="{11FBBE07-88DC-4CB3-A285-34D94427149C}">
      <dgm:prSet/>
      <dgm:spPr/>
      <dgm:t>
        <a:bodyPr/>
        <a:lstStyle/>
        <a:p>
          <a:endParaRPr lang="LID4096"/>
        </a:p>
      </dgm:t>
    </dgm:pt>
    <dgm:pt modelId="{A30AC72F-701B-42CB-A5F4-64B11DABC0FA}">
      <dgm:prSet phldrT="[Text]"/>
      <dgm:spPr/>
      <dgm:t>
        <a:bodyPr/>
        <a:lstStyle/>
        <a:p>
          <a:r>
            <a:rPr lang="en-GB">
              <a:solidFill>
                <a:srgbClr val="C81919"/>
              </a:solidFill>
              <a:highlight>
                <a:srgbClr val="FFFFFF"/>
              </a:highlight>
            </a:rPr>
            <a:t>Decision Algorithm</a:t>
          </a:r>
          <a:endParaRPr lang="LID4096">
            <a:solidFill>
              <a:srgbClr val="C81919"/>
            </a:solidFill>
            <a:highlight>
              <a:srgbClr val="FFFFFF"/>
            </a:highlight>
          </a:endParaRPr>
        </a:p>
      </dgm:t>
    </dgm:pt>
    <dgm:pt modelId="{6D2E1CEE-0E09-4FC7-BD66-DF7E27E16B13}" type="parTrans" cxnId="{BD7DCA82-8999-4965-AF9D-F980C19180EB}">
      <dgm:prSet/>
      <dgm:spPr/>
      <dgm:t>
        <a:bodyPr/>
        <a:lstStyle/>
        <a:p>
          <a:endParaRPr lang="LID4096"/>
        </a:p>
      </dgm:t>
    </dgm:pt>
    <dgm:pt modelId="{79F18144-7A14-454B-97E9-55FD8CBB9A0B}" type="sibTrans" cxnId="{BD7DCA82-8999-4965-AF9D-F980C19180EB}">
      <dgm:prSet/>
      <dgm:spPr/>
      <dgm:t>
        <a:bodyPr/>
        <a:lstStyle/>
        <a:p>
          <a:endParaRPr lang="LID4096"/>
        </a:p>
      </dgm:t>
    </dgm:pt>
    <dgm:pt modelId="{F83F448F-AA79-4A7D-A54B-C1A5911B5F68}">
      <dgm:prSet phldrT="[Text]"/>
      <dgm:spPr/>
      <dgm:t>
        <a:bodyPr/>
        <a:lstStyle/>
        <a:p>
          <a:r>
            <a:rPr lang="en-GB"/>
            <a:t>Touch Detection</a:t>
          </a:r>
          <a:endParaRPr lang="LID4096"/>
        </a:p>
      </dgm:t>
    </dgm:pt>
    <dgm:pt modelId="{C398D959-1565-4990-B4BD-C8ECDE3283C6}" type="parTrans" cxnId="{C033DD1B-D482-4E5C-886D-8173E5F98E85}">
      <dgm:prSet/>
      <dgm:spPr/>
      <dgm:t>
        <a:bodyPr/>
        <a:lstStyle/>
        <a:p>
          <a:endParaRPr lang="LID4096"/>
        </a:p>
      </dgm:t>
    </dgm:pt>
    <dgm:pt modelId="{3A571F2D-7416-484F-B455-58301B1363D5}" type="sibTrans" cxnId="{C033DD1B-D482-4E5C-886D-8173E5F98E85}">
      <dgm:prSet/>
      <dgm:spPr/>
      <dgm:t>
        <a:bodyPr/>
        <a:lstStyle/>
        <a:p>
          <a:endParaRPr lang="LID4096"/>
        </a:p>
      </dgm:t>
    </dgm:pt>
    <dgm:pt modelId="{2BE2BFD4-1FB3-486F-B82A-4CD4F53A0D94}">
      <dgm:prSet phldrT="[Text]"/>
      <dgm:spPr/>
      <dgm:t>
        <a:bodyPr/>
        <a:lstStyle/>
        <a:p>
          <a:r>
            <a:rPr lang="en-GB">
              <a:solidFill>
                <a:srgbClr val="C81919"/>
              </a:solidFill>
              <a:highlight>
                <a:srgbClr val="FFFFFF"/>
              </a:highlight>
            </a:rPr>
            <a:t>User Interface</a:t>
          </a:r>
          <a:endParaRPr lang="LID4096">
            <a:solidFill>
              <a:srgbClr val="C81919"/>
            </a:solidFill>
            <a:highlight>
              <a:srgbClr val="FFFFFF"/>
            </a:highlight>
          </a:endParaRPr>
        </a:p>
      </dgm:t>
    </dgm:pt>
    <dgm:pt modelId="{7DD82FAC-850B-4521-8487-9179D8DCDB58}" type="parTrans" cxnId="{2D269236-6C32-420B-AAE3-81F38CD441CB}">
      <dgm:prSet/>
      <dgm:spPr/>
      <dgm:t>
        <a:bodyPr/>
        <a:lstStyle/>
        <a:p>
          <a:endParaRPr lang="LID4096"/>
        </a:p>
      </dgm:t>
    </dgm:pt>
    <dgm:pt modelId="{360A74CA-5C1E-4465-B54B-785D71823615}" type="sibTrans" cxnId="{2D269236-6C32-420B-AAE3-81F38CD441CB}">
      <dgm:prSet/>
      <dgm:spPr/>
      <dgm:t>
        <a:bodyPr/>
        <a:lstStyle/>
        <a:p>
          <a:endParaRPr lang="LID4096"/>
        </a:p>
      </dgm:t>
    </dgm:pt>
    <dgm:pt modelId="{3E93D999-DD41-46DA-A3AD-95F949CA2C4A}">
      <dgm:prSet phldrT="[Text]"/>
      <dgm:spPr/>
      <dgm:t>
        <a:bodyPr/>
        <a:lstStyle/>
        <a:p>
          <a:r>
            <a:rPr lang="en-GB"/>
            <a:t>Decision</a:t>
          </a:r>
          <a:endParaRPr lang="LID4096"/>
        </a:p>
      </dgm:t>
    </dgm:pt>
    <dgm:pt modelId="{5DFE3BBA-1BF4-4462-9581-25AB1BAF4885}" type="parTrans" cxnId="{0F94AC71-FBA7-494E-8D5A-5EED739A7E52}">
      <dgm:prSet/>
      <dgm:spPr/>
      <dgm:t>
        <a:bodyPr/>
        <a:lstStyle/>
        <a:p>
          <a:endParaRPr lang="LID4096"/>
        </a:p>
      </dgm:t>
    </dgm:pt>
    <dgm:pt modelId="{2EE427F7-4021-45C3-B2DF-EEA70C7C4641}" type="sibTrans" cxnId="{0F94AC71-FBA7-494E-8D5A-5EED739A7E52}">
      <dgm:prSet/>
      <dgm:spPr/>
      <dgm:t>
        <a:bodyPr/>
        <a:lstStyle/>
        <a:p>
          <a:endParaRPr lang="LID4096"/>
        </a:p>
      </dgm:t>
    </dgm:pt>
    <dgm:pt modelId="{4A962E71-E4D4-4773-9958-4733160A904F}">
      <dgm:prSet phldrT="[Text]"/>
      <dgm:spPr/>
      <dgm:t>
        <a:bodyPr/>
        <a:lstStyle/>
        <a:p>
          <a:r>
            <a:rPr lang="en-GB"/>
            <a:t>Proof</a:t>
          </a:r>
          <a:endParaRPr lang="LID4096"/>
        </a:p>
      </dgm:t>
    </dgm:pt>
    <dgm:pt modelId="{A3C59EFF-B57A-4D40-9D3A-7FD98954A9C1}" type="parTrans" cxnId="{04C3B134-6D7C-4762-875B-04DF9B237AFB}">
      <dgm:prSet/>
      <dgm:spPr/>
      <dgm:t>
        <a:bodyPr/>
        <a:lstStyle/>
        <a:p>
          <a:endParaRPr lang="LID4096"/>
        </a:p>
      </dgm:t>
    </dgm:pt>
    <dgm:pt modelId="{4358BCA0-74AB-4E54-BFB5-725CD67DC1CD}" type="sibTrans" cxnId="{04C3B134-6D7C-4762-875B-04DF9B237AFB}">
      <dgm:prSet/>
      <dgm:spPr/>
      <dgm:t>
        <a:bodyPr/>
        <a:lstStyle/>
        <a:p>
          <a:endParaRPr lang="LID4096"/>
        </a:p>
      </dgm:t>
    </dgm:pt>
    <dgm:pt modelId="{53D7A3AF-F460-46AF-9013-989308E97EDD}">
      <dgm:prSet phldrT="[Text]"/>
      <dgm:spPr/>
      <dgm:t>
        <a:bodyPr/>
        <a:lstStyle/>
        <a:p>
          <a:r>
            <a:rPr lang="en-GB"/>
            <a:t>BOOP</a:t>
          </a:r>
          <a:endParaRPr lang="LID4096"/>
        </a:p>
      </dgm:t>
    </dgm:pt>
    <dgm:pt modelId="{31523C8E-28A7-4107-B6DD-3627F90792D2}" type="sibTrans" cxnId="{0391092D-936C-43AB-8CB4-D3A4F23946C0}">
      <dgm:prSet/>
      <dgm:spPr/>
      <dgm:t>
        <a:bodyPr/>
        <a:lstStyle/>
        <a:p>
          <a:endParaRPr lang="LID4096"/>
        </a:p>
      </dgm:t>
    </dgm:pt>
    <dgm:pt modelId="{75385820-E991-42EA-8ADB-A6B7F31F5B0B}" type="parTrans" cxnId="{0391092D-936C-43AB-8CB4-D3A4F23946C0}">
      <dgm:prSet/>
      <dgm:spPr/>
      <dgm:t>
        <a:bodyPr/>
        <a:lstStyle/>
        <a:p>
          <a:endParaRPr lang="LID4096"/>
        </a:p>
      </dgm:t>
    </dgm:pt>
    <dgm:pt modelId="{F94882AB-2276-4341-956E-EB41F4E019DD}" type="pres">
      <dgm:prSet presAssocID="{0E14220E-6794-40BE-BC51-1FDFB4AD08E9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D63827CF-F108-4B00-8EAD-1D086C37A3A3}" type="pres">
      <dgm:prSet presAssocID="{0E14220E-6794-40BE-BC51-1FDFB4AD08E9}" presName="outerBox" presStyleCnt="0"/>
      <dgm:spPr/>
    </dgm:pt>
    <dgm:pt modelId="{B5949EA8-B497-43A7-AAAD-ACC24FF07A12}" type="pres">
      <dgm:prSet presAssocID="{0E14220E-6794-40BE-BC51-1FDFB4AD08E9}" presName="outerBoxParent" presStyleLbl="node1" presStyleIdx="0" presStyleCnt="3" custLinFactNeighborX="-4795" custLinFactNeighborY="-997"/>
      <dgm:spPr/>
    </dgm:pt>
    <dgm:pt modelId="{1E242E04-FF9C-4513-9C45-27F58C190BFF}" type="pres">
      <dgm:prSet presAssocID="{0E14220E-6794-40BE-BC51-1FDFB4AD08E9}" presName="outerBoxChildren" presStyleCnt="0"/>
      <dgm:spPr/>
    </dgm:pt>
    <dgm:pt modelId="{1ADB1D80-BB84-4B33-A988-F58EAF93E1DA}" type="pres">
      <dgm:prSet presAssocID="{C9C1C1E0-FF3C-47B6-A85C-DC45B3AE667F}" presName="oChild" presStyleLbl="fgAcc1" presStyleIdx="0" presStyleCnt="6">
        <dgm:presLayoutVars>
          <dgm:bulletEnabled val="1"/>
        </dgm:presLayoutVars>
      </dgm:prSet>
      <dgm:spPr/>
    </dgm:pt>
    <dgm:pt modelId="{7AE5937C-3605-4C6D-B44B-D4F754A4C7FF}" type="pres">
      <dgm:prSet presAssocID="{F5DDCF20-0F39-4505-99CB-980D9279F231}" presName="outerSibTrans" presStyleCnt="0"/>
      <dgm:spPr/>
    </dgm:pt>
    <dgm:pt modelId="{552C37C8-AD26-4F04-9538-886F73A29921}" type="pres">
      <dgm:prSet presAssocID="{46FFC2A7-BACD-479D-B6A6-83CBAC35ED16}" presName="oChild" presStyleLbl="fgAcc1" presStyleIdx="1" presStyleCnt="6">
        <dgm:presLayoutVars>
          <dgm:bulletEnabled val="1"/>
        </dgm:presLayoutVars>
      </dgm:prSet>
      <dgm:spPr/>
    </dgm:pt>
    <dgm:pt modelId="{4D29174D-7281-4418-A698-CE8F6F30D583}" type="pres">
      <dgm:prSet presAssocID="{0E14220E-6794-40BE-BC51-1FDFB4AD08E9}" presName="middleBox" presStyleCnt="0"/>
      <dgm:spPr/>
    </dgm:pt>
    <dgm:pt modelId="{5D5DED8F-78B8-4F95-8FDB-22B325ECA770}" type="pres">
      <dgm:prSet presAssocID="{0E14220E-6794-40BE-BC51-1FDFB4AD08E9}" presName="middleBoxParent" presStyleLbl="node1" presStyleIdx="1" presStyleCnt="3"/>
      <dgm:spPr/>
    </dgm:pt>
    <dgm:pt modelId="{7B1C41B7-4496-4D9D-A22B-12CEC4255C5D}" type="pres">
      <dgm:prSet presAssocID="{0E14220E-6794-40BE-BC51-1FDFB4AD08E9}" presName="middleBoxChildren" presStyleCnt="0"/>
      <dgm:spPr/>
    </dgm:pt>
    <dgm:pt modelId="{C6AE1095-65DE-46A5-8B81-F7D5C23D9AE0}" type="pres">
      <dgm:prSet presAssocID="{F83F448F-AA79-4A7D-A54B-C1A5911B5F68}" presName="mChild" presStyleLbl="fgAcc1" presStyleIdx="2" presStyleCnt="6" custLinFactY="-1605" custLinFactNeighborY="-100000">
        <dgm:presLayoutVars>
          <dgm:bulletEnabled val="1"/>
        </dgm:presLayoutVars>
      </dgm:prSet>
      <dgm:spPr/>
    </dgm:pt>
    <dgm:pt modelId="{864E0BD5-8C0A-46E6-89BB-105D21BC4A1E}" type="pres">
      <dgm:prSet presAssocID="{3A571F2D-7416-484F-B455-58301B1363D5}" presName="middleSibTrans" presStyleCnt="0"/>
      <dgm:spPr/>
    </dgm:pt>
    <dgm:pt modelId="{3321E2AB-8823-444E-9688-C7EAB66746B1}" type="pres">
      <dgm:prSet presAssocID="{53D7A3AF-F460-46AF-9013-989308E97EDD}" presName="mChild" presStyleLbl="fgAcc1" presStyleIdx="3" presStyleCnt="6" custLinFactY="2669" custLinFactNeighborY="100000">
        <dgm:presLayoutVars>
          <dgm:bulletEnabled val="1"/>
        </dgm:presLayoutVars>
      </dgm:prSet>
      <dgm:spPr/>
    </dgm:pt>
    <dgm:pt modelId="{FA78144A-4390-4E61-BE08-06CEC5C116DB}" type="pres">
      <dgm:prSet presAssocID="{0E14220E-6794-40BE-BC51-1FDFB4AD08E9}" presName="centerBox" presStyleCnt="0"/>
      <dgm:spPr/>
    </dgm:pt>
    <dgm:pt modelId="{D862B015-491C-4FA7-B3ED-BE09F62AA894}" type="pres">
      <dgm:prSet presAssocID="{0E14220E-6794-40BE-BC51-1FDFB4AD08E9}" presName="centerBoxParent" presStyleLbl="node1" presStyleIdx="2" presStyleCnt="3"/>
      <dgm:spPr/>
    </dgm:pt>
    <dgm:pt modelId="{F691B70C-2FCF-41A5-9A01-34804BBDB0CE}" type="pres">
      <dgm:prSet presAssocID="{0E14220E-6794-40BE-BC51-1FDFB4AD08E9}" presName="centerBoxChildren" presStyleCnt="0"/>
      <dgm:spPr/>
    </dgm:pt>
    <dgm:pt modelId="{14F82AE8-E155-4CAD-9BBE-DC4050584072}" type="pres">
      <dgm:prSet presAssocID="{3E93D999-DD41-46DA-A3AD-95F949CA2C4A}" presName="cChild" presStyleLbl="fgAcc1" presStyleIdx="4" presStyleCnt="6">
        <dgm:presLayoutVars>
          <dgm:bulletEnabled val="1"/>
        </dgm:presLayoutVars>
      </dgm:prSet>
      <dgm:spPr/>
    </dgm:pt>
    <dgm:pt modelId="{0E3A54BB-FCA6-40C1-B4F0-87E322423183}" type="pres">
      <dgm:prSet presAssocID="{2EE427F7-4021-45C3-B2DF-EEA70C7C4641}" presName="centerSibTrans" presStyleCnt="0"/>
      <dgm:spPr/>
    </dgm:pt>
    <dgm:pt modelId="{3CC6F00F-EA38-4ECB-ADEC-307A5A57472D}" type="pres">
      <dgm:prSet presAssocID="{4A962E71-E4D4-4773-9958-4733160A904F}" presName="cChild" presStyleLbl="fgAcc1" presStyleIdx="5" presStyleCnt="6">
        <dgm:presLayoutVars>
          <dgm:bulletEnabled val="1"/>
        </dgm:presLayoutVars>
      </dgm:prSet>
      <dgm:spPr/>
    </dgm:pt>
  </dgm:ptLst>
  <dgm:cxnLst>
    <dgm:cxn modelId="{11FBBE07-88DC-4CB3-A285-34D94427149C}" srcId="{85E79ED7-C07C-4487-A3FB-F013A31EF1B4}" destId="{46FFC2A7-BACD-479D-B6A6-83CBAC35ED16}" srcOrd="1" destOrd="0" parTransId="{0B60545B-706D-401A-BF83-329F7B2E6AAB}" sibTransId="{6BAAF341-FAF6-4E08-82AB-37D5D8EBE7B2}"/>
    <dgm:cxn modelId="{C033DD1B-D482-4E5C-886D-8173E5F98E85}" srcId="{A30AC72F-701B-42CB-A5F4-64B11DABC0FA}" destId="{F83F448F-AA79-4A7D-A54B-C1A5911B5F68}" srcOrd="0" destOrd="0" parTransId="{C398D959-1565-4990-B4BD-C8ECDE3283C6}" sibTransId="{3A571F2D-7416-484F-B455-58301B1363D5}"/>
    <dgm:cxn modelId="{72E95726-CCAD-47EA-9B50-3B91D8970CC7}" type="presOf" srcId="{4A962E71-E4D4-4773-9958-4733160A904F}" destId="{3CC6F00F-EA38-4ECB-ADEC-307A5A57472D}" srcOrd="0" destOrd="0" presId="urn:microsoft.com/office/officeart/2005/8/layout/target2"/>
    <dgm:cxn modelId="{B5547B28-4142-41A1-A04B-EA68F99ECF75}" type="presOf" srcId="{53D7A3AF-F460-46AF-9013-989308E97EDD}" destId="{3321E2AB-8823-444E-9688-C7EAB66746B1}" srcOrd="0" destOrd="0" presId="urn:microsoft.com/office/officeart/2005/8/layout/target2"/>
    <dgm:cxn modelId="{0391092D-936C-43AB-8CB4-D3A4F23946C0}" srcId="{A30AC72F-701B-42CB-A5F4-64B11DABC0FA}" destId="{53D7A3AF-F460-46AF-9013-989308E97EDD}" srcOrd="1" destOrd="0" parTransId="{75385820-E991-42EA-8ADB-A6B7F31F5B0B}" sibTransId="{31523C8E-28A7-4107-B6DD-3627F90792D2}"/>
    <dgm:cxn modelId="{451C772E-CD64-4025-84EB-57FB543E0192}" type="presOf" srcId="{46FFC2A7-BACD-479D-B6A6-83CBAC35ED16}" destId="{552C37C8-AD26-4F04-9538-886F73A29921}" srcOrd="0" destOrd="0" presId="urn:microsoft.com/office/officeart/2005/8/layout/target2"/>
    <dgm:cxn modelId="{04C3B134-6D7C-4762-875B-04DF9B237AFB}" srcId="{2BE2BFD4-1FB3-486F-B82A-4CD4F53A0D94}" destId="{4A962E71-E4D4-4773-9958-4733160A904F}" srcOrd="1" destOrd="0" parTransId="{A3C59EFF-B57A-4D40-9D3A-7FD98954A9C1}" sibTransId="{4358BCA0-74AB-4E54-BFB5-725CD67DC1CD}"/>
    <dgm:cxn modelId="{5D0ECD34-2187-4457-B2E3-0E4EE75F2748}" srcId="{0E14220E-6794-40BE-BC51-1FDFB4AD08E9}" destId="{85E79ED7-C07C-4487-A3FB-F013A31EF1B4}" srcOrd="0" destOrd="0" parTransId="{EC5B4939-3EB9-4B85-B661-9E200E608CAD}" sibTransId="{80118177-E37B-4228-9605-69B268EA2792}"/>
    <dgm:cxn modelId="{3BFB0135-2A44-4E83-B140-2D9D87905F38}" type="presOf" srcId="{3E93D999-DD41-46DA-A3AD-95F949CA2C4A}" destId="{14F82AE8-E155-4CAD-9BBE-DC4050584072}" srcOrd="0" destOrd="0" presId="urn:microsoft.com/office/officeart/2005/8/layout/target2"/>
    <dgm:cxn modelId="{2D269236-6C32-420B-AAE3-81F38CD441CB}" srcId="{0E14220E-6794-40BE-BC51-1FDFB4AD08E9}" destId="{2BE2BFD4-1FB3-486F-B82A-4CD4F53A0D94}" srcOrd="2" destOrd="0" parTransId="{7DD82FAC-850B-4521-8487-9179D8DCDB58}" sibTransId="{360A74CA-5C1E-4465-B54B-785D71823615}"/>
    <dgm:cxn modelId="{C0CCDB37-A67B-4633-A7C9-20FE1C07BC29}" srcId="{85E79ED7-C07C-4487-A3FB-F013A31EF1B4}" destId="{C9C1C1E0-FF3C-47B6-A85C-DC45B3AE667F}" srcOrd="0" destOrd="0" parTransId="{847F8D4B-4579-4892-9320-B62D4CB51D34}" sibTransId="{F5DDCF20-0F39-4505-99CB-980D9279F231}"/>
    <dgm:cxn modelId="{92851D39-D6B3-49FF-BE14-BB5ED7E87645}" type="presOf" srcId="{2BE2BFD4-1FB3-486F-B82A-4CD4F53A0D94}" destId="{D862B015-491C-4FA7-B3ED-BE09F62AA894}" srcOrd="0" destOrd="0" presId="urn:microsoft.com/office/officeart/2005/8/layout/target2"/>
    <dgm:cxn modelId="{0F94AC71-FBA7-494E-8D5A-5EED739A7E52}" srcId="{2BE2BFD4-1FB3-486F-B82A-4CD4F53A0D94}" destId="{3E93D999-DD41-46DA-A3AD-95F949CA2C4A}" srcOrd="0" destOrd="0" parTransId="{5DFE3BBA-1BF4-4462-9581-25AB1BAF4885}" sibTransId="{2EE427F7-4021-45C3-B2DF-EEA70C7C4641}"/>
    <dgm:cxn modelId="{BDEE9873-F3D5-41CD-8562-4A0CE330006A}" type="presOf" srcId="{C9C1C1E0-FF3C-47B6-A85C-DC45B3AE667F}" destId="{1ADB1D80-BB84-4B33-A988-F58EAF93E1DA}" srcOrd="0" destOrd="0" presId="urn:microsoft.com/office/officeart/2005/8/layout/target2"/>
    <dgm:cxn modelId="{EA72F85A-E629-4F27-8565-DE9E8FA4EA76}" type="presOf" srcId="{F83F448F-AA79-4A7D-A54B-C1A5911B5F68}" destId="{C6AE1095-65DE-46A5-8B81-F7D5C23D9AE0}" srcOrd="0" destOrd="0" presId="urn:microsoft.com/office/officeart/2005/8/layout/target2"/>
    <dgm:cxn modelId="{BD7DCA82-8999-4965-AF9D-F980C19180EB}" srcId="{0E14220E-6794-40BE-BC51-1FDFB4AD08E9}" destId="{A30AC72F-701B-42CB-A5F4-64B11DABC0FA}" srcOrd="1" destOrd="0" parTransId="{6D2E1CEE-0E09-4FC7-BD66-DF7E27E16B13}" sibTransId="{79F18144-7A14-454B-97E9-55FD8CBB9A0B}"/>
    <dgm:cxn modelId="{A3425686-4025-4D35-8CE1-2C051DD4995B}" type="presOf" srcId="{85E79ED7-C07C-4487-A3FB-F013A31EF1B4}" destId="{B5949EA8-B497-43A7-AAAD-ACC24FF07A12}" srcOrd="0" destOrd="0" presId="urn:microsoft.com/office/officeart/2005/8/layout/target2"/>
    <dgm:cxn modelId="{3EADE394-B70F-444D-A1E8-45A7D4716D5A}" type="presOf" srcId="{0E14220E-6794-40BE-BC51-1FDFB4AD08E9}" destId="{F94882AB-2276-4341-956E-EB41F4E019DD}" srcOrd="0" destOrd="0" presId="urn:microsoft.com/office/officeart/2005/8/layout/target2"/>
    <dgm:cxn modelId="{DC1929CA-4358-4043-9E6C-535045A74886}" type="presOf" srcId="{A30AC72F-701B-42CB-A5F4-64B11DABC0FA}" destId="{5D5DED8F-78B8-4F95-8FDB-22B325ECA770}" srcOrd="0" destOrd="0" presId="urn:microsoft.com/office/officeart/2005/8/layout/target2"/>
    <dgm:cxn modelId="{3C8CA97D-1B44-47D0-A515-3979F50509BC}" type="presParOf" srcId="{F94882AB-2276-4341-956E-EB41F4E019DD}" destId="{D63827CF-F108-4B00-8EAD-1D086C37A3A3}" srcOrd="0" destOrd="0" presId="urn:microsoft.com/office/officeart/2005/8/layout/target2"/>
    <dgm:cxn modelId="{DF5ABCEC-5DDD-4494-A9D2-BE5C56F9ECDC}" type="presParOf" srcId="{D63827CF-F108-4B00-8EAD-1D086C37A3A3}" destId="{B5949EA8-B497-43A7-AAAD-ACC24FF07A12}" srcOrd="0" destOrd="0" presId="urn:microsoft.com/office/officeart/2005/8/layout/target2"/>
    <dgm:cxn modelId="{1862DBA6-E883-4A7F-ADD6-D137EAC8CC69}" type="presParOf" srcId="{D63827CF-F108-4B00-8EAD-1D086C37A3A3}" destId="{1E242E04-FF9C-4513-9C45-27F58C190BFF}" srcOrd="1" destOrd="0" presId="urn:microsoft.com/office/officeart/2005/8/layout/target2"/>
    <dgm:cxn modelId="{A99A7E31-61A9-4873-8683-2C4C55500955}" type="presParOf" srcId="{1E242E04-FF9C-4513-9C45-27F58C190BFF}" destId="{1ADB1D80-BB84-4B33-A988-F58EAF93E1DA}" srcOrd="0" destOrd="0" presId="urn:microsoft.com/office/officeart/2005/8/layout/target2"/>
    <dgm:cxn modelId="{2ACC5766-A5AD-4998-A32A-40B3A846CAF0}" type="presParOf" srcId="{1E242E04-FF9C-4513-9C45-27F58C190BFF}" destId="{7AE5937C-3605-4C6D-B44B-D4F754A4C7FF}" srcOrd="1" destOrd="0" presId="urn:microsoft.com/office/officeart/2005/8/layout/target2"/>
    <dgm:cxn modelId="{996F8EAB-99C5-47C5-8FFB-F38F90F88010}" type="presParOf" srcId="{1E242E04-FF9C-4513-9C45-27F58C190BFF}" destId="{552C37C8-AD26-4F04-9538-886F73A29921}" srcOrd="2" destOrd="0" presId="urn:microsoft.com/office/officeart/2005/8/layout/target2"/>
    <dgm:cxn modelId="{62DDA853-4DD5-4B6F-B42F-AF18BD0FFB98}" type="presParOf" srcId="{F94882AB-2276-4341-956E-EB41F4E019DD}" destId="{4D29174D-7281-4418-A698-CE8F6F30D583}" srcOrd="1" destOrd="0" presId="urn:microsoft.com/office/officeart/2005/8/layout/target2"/>
    <dgm:cxn modelId="{E8FFF806-E49D-4B70-A05B-E09EE1B752A6}" type="presParOf" srcId="{4D29174D-7281-4418-A698-CE8F6F30D583}" destId="{5D5DED8F-78B8-4F95-8FDB-22B325ECA770}" srcOrd="0" destOrd="0" presId="urn:microsoft.com/office/officeart/2005/8/layout/target2"/>
    <dgm:cxn modelId="{15BD6406-CAD7-4D35-AE73-9E2B9B547E41}" type="presParOf" srcId="{4D29174D-7281-4418-A698-CE8F6F30D583}" destId="{7B1C41B7-4496-4D9D-A22B-12CEC4255C5D}" srcOrd="1" destOrd="0" presId="urn:microsoft.com/office/officeart/2005/8/layout/target2"/>
    <dgm:cxn modelId="{23E05B77-F40F-41CC-BB91-22A729116F8B}" type="presParOf" srcId="{7B1C41B7-4496-4D9D-A22B-12CEC4255C5D}" destId="{C6AE1095-65DE-46A5-8B81-F7D5C23D9AE0}" srcOrd="0" destOrd="0" presId="urn:microsoft.com/office/officeart/2005/8/layout/target2"/>
    <dgm:cxn modelId="{81BE082F-91A7-4F4B-AD2B-7C4370AB9349}" type="presParOf" srcId="{7B1C41B7-4496-4D9D-A22B-12CEC4255C5D}" destId="{864E0BD5-8C0A-46E6-89BB-105D21BC4A1E}" srcOrd="1" destOrd="0" presId="urn:microsoft.com/office/officeart/2005/8/layout/target2"/>
    <dgm:cxn modelId="{82790239-715F-4E2D-9746-2B4771FC1CCC}" type="presParOf" srcId="{7B1C41B7-4496-4D9D-A22B-12CEC4255C5D}" destId="{3321E2AB-8823-444E-9688-C7EAB66746B1}" srcOrd="2" destOrd="0" presId="urn:microsoft.com/office/officeart/2005/8/layout/target2"/>
    <dgm:cxn modelId="{0F66D874-175E-4834-B5DD-4B004FC48DC0}" type="presParOf" srcId="{F94882AB-2276-4341-956E-EB41F4E019DD}" destId="{FA78144A-4390-4E61-BE08-06CEC5C116DB}" srcOrd="2" destOrd="0" presId="urn:microsoft.com/office/officeart/2005/8/layout/target2"/>
    <dgm:cxn modelId="{67E67FEA-8A6A-4042-84BD-83DA3C8743B3}" type="presParOf" srcId="{FA78144A-4390-4E61-BE08-06CEC5C116DB}" destId="{D862B015-491C-4FA7-B3ED-BE09F62AA894}" srcOrd="0" destOrd="0" presId="urn:microsoft.com/office/officeart/2005/8/layout/target2"/>
    <dgm:cxn modelId="{74A6762D-9E92-4FCB-84D2-DF384E2CD54D}" type="presParOf" srcId="{FA78144A-4390-4E61-BE08-06CEC5C116DB}" destId="{F691B70C-2FCF-41A5-9A01-34804BBDB0CE}" srcOrd="1" destOrd="0" presId="urn:microsoft.com/office/officeart/2005/8/layout/target2"/>
    <dgm:cxn modelId="{6C7C4EC0-3813-47F8-B468-A378D74BE0FA}" type="presParOf" srcId="{F691B70C-2FCF-41A5-9A01-34804BBDB0CE}" destId="{14F82AE8-E155-4CAD-9BBE-DC4050584072}" srcOrd="0" destOrd="0" presId="urn:microsoft.com/office/officeart/2005/8/layout/target2"/>
    <dgm:cxn modelId="{FD6ACBCB-AB79-4A30-B9EE-B7085C950A17}" type="presParOf" srcId="{F691B70C-2FCF-41A5-9A01-34804BBDB0CE}" destId="{0E3A54BB-FCA6-40C1-B4F0-87E322423183}" srcOrd="1" destOrd="0" presId="urn:microsoft.com/office/officeart/2005/8/layout/target2"/>
    <dgm:cxn modelId="{8918EE6C-6793-4DDD-A4EB-946A87EE4A39}" type="presParOf" srcId="{F691B70C-2FCF-41A5-9A01-34804BBDB0CE}" destId="{3CC6F00F-EA38-4ECB-ADEC-307A5A57472D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49EA8-B497-43A7-AAAD-ACC24FF07A12}">
      <dsp:nvSpPr>
        <dsp:cNvPr id="0" name=""/>
        <dsp:cNvSpPr/>
      </dsp:nvSpPr>
      <dsp:spPr>
        <a:xfrm>
          <a:off x="0" y="0"/>
          <a:ext cx="5562600" cy="3546001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2752091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>
              <a:solidFill>
                <a:srgbClr val="C81919"/>
              </a:solidFill>
              <a:highlight>
                <a:srgbClr val="FFFFFF"/>
              </a:highlight>
            </a:rPr>
            <a:t>Main Algorithm </a:t>
          </a:r>
          <a:endParaRPr lang="LID4096" sz="2900" kern="1200">
            <a:solidFill>
              <a:srgbClr val="C81919"/>
            </a:solidFill>
            <a:highlight>
              <a:srgbClr val="FFFFFF"/>
            </a:highlight>
          </a:endParaRPr>
        </a:p>
      </dsp:txBody>
      <dsp:txXfrm>
        <a:off x="88280" y="88280"/>
        <a:ext cx="5386040" cy="3369441"/>
      </dsp:txXfrm>
    </dsp:sp>
    <dsp:sp modelId="{1ADB1D80-BB84-4B33-A988-F58EAF93E1DA}">
      <dsp:nvSpPr>
        <dsp:cNvPr id="0" name=""/>
        <dsp:cNvSpPr/>
      </dsp:nvSpPr>
      <dsp:spPr>
        <a:xfrm>
          <a:off x="139065" y="886500"/>
          <a:ext cx="834390" cy="122049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Referee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Input</a:t>
          </a:r>
          <a:endParaRPr lang="LID4096" sz="1300" kern="1200"/>
        </a:p>
      </dsp:txBody>
      <dsp:txXfrm>
        <a:off x="164725" y="912160"/>
        <a:ext cx="783070" cy="1169176"/>
      </dsp:txXfrm>
    </dsp:sp>
    <dsp:sp modelId="{552C37C8-AD26-4F04-9538-886F73A29921}">
      <dsp:nvSpPr>
        <dsp:cNvPr id="0" name=""/>
        <dsp:cNvSpPr/>
      </dsp:nvSpPr>
      <dsp:spPr>
        <a:xfrm>
          <a:off x="139065" y="2148023"/>
          <a:ext cx="834390" cy="122049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err="1"/>
            <a:t>Optitrack</a:t>
          </a:r>
          <a:endParaRPr lang="LID4096" sz="1300" kern="1200"/>
        </a:p>
      </dsp:txBody>
      <dsp:txXfrm>
        <a:off x="164725" y="2173683"/>
        <a:ext cx="783070" cy="1169176"/>
      </dsp:txXfrm>
    </dsp:sp>
    <dsp:sp modelId="{5D5DED8F-78B8-4F95-8FDB-22B325ECA770}">
      <dsp:nvSpPr>
        <dsp:cNvPr id="0" name=""/>
        <dsp:cNvSpPr/>
      </dsp:nvSpPr>
      <dsp:spPr>
        <a:xfrm>
          <a:off x="1112520" y="886500"/>
          <a:ext cx="4311015" cy="248220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576197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>
              <a:solidFill>
                <a:srgbClr val="C81919"/>
              </a:solidFill>
              <a:highlight>
                <a:srgbClr val="FFFFFF"/>
              </a:highlight>
            </a:rPr>
            <a:t>Decision Algorithm</a:t>
          </a:r>
          <a:endParaRPr lang="LID4096" sz="2900" kern="1200">
            <a:solidFill>
              <a:srgbClr val="C81919"/>
            </a:solidFill>
            <a:highlight>
              <a:srgbClr val="FFFFFF"/>
            </a:highlight>
          </a:endParaRPr>
        </a:p>
      </dsp:txBody>
      <dsp:txXfrm>
        <a:off x="1188856" y="962836"/>
        <a:ext cx="4158343" cy="2329528"/>
      </dsp:txXfrm>
    </dsp:sp>
    <dsp:sp modelId="{C6AE1095-65DE-46A5-8B81-F7D5C23D9AE0}">
      <dsp:nvSpPr>
        <dsp:cNvPr id="0" name=""/>
        <dsp:cNvSpPr/>
      </dsp:nvSpPr>
      <dsp:spPr>
        <a:xfrm>
          <a:off x="1220295" y="1703655"/>
          <a:ext cx="862203" cy="69272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Touch Detection</a:t>
          </a:r>
          <a:endParaRPr lang="LID4096" sz="1300" kern="1200"/>
        </a:p>
      </dsp:txBody>
      <dsp:txXfrm>
        <a:off x="1241599" y="1724959"/>
        <a:ext cx="819595" cy="650117"/>
      </dsp:txXfrm>
    </dsp:sp>
    <dsp:sp modelId="{3321E2AB-8823-444E-9688-C7EAB66746B1}">
      <dsp:nvSpPr>
        <dsp:cNvPr id="0" name=""/>
        <dsp:cNvSpPr/>
      </dsp:nvSpPr>
      <dsp:spPr>
        <a:xfrm>
          <a:off x="1220295" y="2547479"/>
          <a:ext cx="862203" cy="69272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BOOP</a:t>
          </a:r>
          <a:endParaRPr lang="LID4096" sz="1300" kern="1200"/>
        </a:p>
      </dsp:txBody>
      <dsp:txXfrm>
        <a:off x="1241599" y="2568783"/>
        <a:ext cx="819595" cy="650117"/>
      </dsp:txXfrm>
    </dsp:sp>
    <dsp:sp modelId="{D862B015-491C-4FA7-B3ED-BE09F62AA894}">
      <dsp:nvSpPr>
        <dsp:cNvPr id="0" name=""/>
        <dsp:cNvSpPr/>
      </dsp:nvSpPr>
      <dsp:spPr>
        <a:xfrm>
          <a:off x="2197227" y="1773000"/>
          <a:ext cx="3087243" cy="141840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800608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>
              <a:solidFill>
                <a:srgbClr val="C81919"/>
              </a:solidFill>
              <a:highlight>
                <a:srgbClr val="FFFFFF"/>
              </a:highlight>
            </a:rPr>
            <a:t>User Interface</a:t>
          </a:r>
          <a:endParaRPr lang="LID4096" sz="2900" kern="1200">
            <a:solidFill>
              <a:srgbClr val="C81919"/>
            </a:solidFill>
            <a:highlight>
              <a:srgbClr val="FFFFFF"/>
            </a:highlight>
          </a:endParaRPr>
        </a:p>
      </dsp:txBody>
      <dsp:txXfrm>
        <a:off x="2240848" y="1816621"/>
        <a:ext cx="3000001" cy="1331158"/>
      </dsp:txXfrm>
    </dsp:sp>
    <dsp:sp modelId="{14F82AE8-E155-4CAD-9BBE-DC4050584072}">
      <dsp:nvSpPr>
        <dsp:cNvPr id="0" name=""/>
        <dsp:cNvSpPr/>
      </dsp:nvSpPr>
      <dsp:spPr>
        <a:xfrm>
          <a:off x="2274408" y="2411280"/>
          <a:ext cx="1444959" cy="6382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Decision</a:t>
          </a:r>
          <a:endParaRPr lang="LID4096" sz="1300" kern="1200"/>
        </a:p>
      </dsp:txBody>
      <dsp:txXfrm>
        <a:off x="2294037" y="2430909"/>
        <a:ext cx="1405701" cy="599022"/>
      </dsp:txXfrm>
    </dsp:sp>
    <dsp:sp modelId="{3CC6F00F-EA38-4ECB-ADEC-307A5A57472D}">
      <dsp:nvSpPr>
        <dsp:cNvPr id="0" name=""/>
        <dsp:cNvSpPr/>
      </dsp:nvSpPr>
      <dsp:spPr>
        <a:xfrm>
          <a:off x="3760475" y="2411280"/>
          <a:ext cx="1444959" cy="6382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Proof</a:t>
          </a:r>
          <a:endParaRPr lang="LID4096" sz="1300" kern="1200"/>
        </a:p>
      </dsp:txBody>
      <dsp:txXfrm>
        <a:off x="3780104" y="2430909"/>
        <a:ext cx="1405701" cy="59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91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74BFD-EB7A-CDDC-0E6B-4C3DEF5C2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07EA9-98A1-6DF2-9212-F28055080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0F1933-C6C1-F4D0-59DE-1B31E4215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Deniz?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087AA-44F5-F8D3-15C8-E47C41801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62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74BFD-EB7A-CDDC-0E6B-4C3DEF5C2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07EA9-98A1-6DF2-9212-F28055080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0F1933-C6C1-F4D0-59DE-1B31E4215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Deniz?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087AA-44F5-F8D3-15C8-E47C41801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16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74BFD-EB7A-CDDC-0E6B-4C3DEF5C2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07EA9-98A1-6DF2-9212-F28055080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0F1933-C6C1-F4D0-59DE-1B31E4215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Deniz?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087AA-44F5-F8D3-15C8-E47C41801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845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74BFD-EB7A-CDDC-0E6B-4C3DEF5C2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07EA9-98A1-6DF2-9212-F28055080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0F1933-C6C1-F4D0-59DE-1B31E4215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Deniz?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087AA-44F5-F8D3-15C8-E47C41801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109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74BFD-EB7A-CDDC-0E6B-4C3DEF5C2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07EA9-98A1-6DF2-9212-F28055080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0F1933-C6C1-F4D0-59DE-1B31E4215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Deniz?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087AA-44F5-F8D3-15C8-E47C41801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60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74BFD-EB7A-CDDC-0E6B-4C3DEF5C2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07EA9-98A1-6DF2-9212-F28055080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0F1933-C6C1-F4D0-59DE-1B31E4215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Deniz?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087AA-44F5-F8D3-15C8-E47C41801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371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74BFD-EB7A-CDDC-0E6B-4C3DEF5C2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07EA9-98A1-6DF2-9212-F28055080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0F1933-C6C1-F4D0-59DE-1B31E4215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Deniz?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087AA-44F5-F8D3-15C8-E47C41801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507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74BFD-EB7A-CDDC-0E6B-4C3DEF5C2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07EA9-98A1-6DF2-9212-F28055080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0F1933-C6C1-F4D0-59DE-1B31E4215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Deniz?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087AA-44F5-F8D3-15C8-E47C41801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5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81CB1-0D28-27D4-676D-36CDCB570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23F53E-710E-CD95-DB65-3768129881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9F9B99-EAA3-8E34-870F-755EBD300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95149-99BF-9AD3-09E5-E46606667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1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81CB1-0D28-27D4-676D-36CDCB570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23F53E-710E-CD95-DB65-3768129881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9F9B99-EAA3-8E34-870F-755EBD300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95149-99BF-9AD3-09E5-E46606667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59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883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180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74BFD-EB7A-CDDC-0E6B-4C3DEF5C2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07EA9-98A1-6DF2-9212-F28055080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0F1933-C6C1-F4D0-59DE-1B31E4215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Deniz?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087AA-44F5-F8D3-15C8-E47C41801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67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74BFD-EB7A-CDDC-0E6B-4C3DEF5C2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07EA9-98A1-6DF2-9212-F28055080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0F1933-C6C1-F4D0-59DE-1B31E4215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Deniz?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087AA-44F5-F8D3-15C8-E47C41801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17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74BFD-EB7A-CDDC-0E6B-4C3DEF5C2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07EA9-98A1-6DF2-9212-F28055080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0F1933-C6C1-F4D0-59DE-1B31E4215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Deniz?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087AA-44F5-F8D3-15C8-E47C41801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590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81CB1-0D28-27D4-676D-36CDCB570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23F53E-710E-CD95-DB65-3768129881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9F9B99-EAA3-8E34-870F-755EBD300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Deniz?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95149-99BF-9AD3-09E5-E46606667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799BBE-B871-48D7-983C-C0B1D7156DC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1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5DE04-4820-E48F-CDD1-D0C1EC3FB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0DAC19-4C89-6423-91D1-956F3DDECC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4F1360-CF6B-0BBB-1CDF-1743F982E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Deniz?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CB416-35F3-23F2-0E0F-89DF62CA2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799BBE-B871-48D7-983C-C0B1D7156DC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197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5DE04-4820-E48F-CDD1-D0C1EC3FB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0DAC19-4C89-6423-91D1-956F3DDECC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4F1360-CF6B-0BBB-1CDF-1743F982E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Deniz?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CB416-35F3-23F2-0E0F-89DF62CA2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799BBE-B871-48D7-983C-C0B1D7156DC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414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5DE04-4820-E48F-CDD1-D0C1EC3FB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0DAC19-4C89-6423-91D1-956F3DDECC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4F1360-CF6B-0BBB-1CDF-1743F982E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Deniz?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CB416-35F3-23F2-0E0F-89DF62CA2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799BBE-B871-48D7-983C-C0B1D7156DC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165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err="1">
                <a:solidFill>
                  <a:schemeClr val="tx1"/>
                </a:solidFill>
              </a:rPr>
              <a:t>Bitmappattern</a:t>
            </a:r>
            <a:r>
              <a:rPr lang="en-US" sz="1000" baseline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/>
              <a:t>Format the text by increasing or decreasing the list level.</a:t>
            </a:r>
          </a:p>
          <a:p>
            <a:endParaRPr lang="en-US" sz="1000"/>
          </a:p>
          <a:p>
            <a:r>
              <a:rPr lang="en-US" sz="1000"/>
              <a:t>Place the cursor in the text and use these </a:t>
            </a:r>
          </a:p>
          <a:p>
            <a:r>
              <a:rPr lang="en-US" sz="1000"/>
              <a:t>2 buttons (@ tab Start/Home - group </a:t>
            </a:r>
            <a:r>
              <a:rPr lang="en-US" sz="1000" err="1"/>
              <a:t>Alinea</a:t>
            </a:r>
            <a:r>
              <a:rPr lang="en-US" sz="1000"/>
              <a:t>/Paragraph)</a:t>
            </a:r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r>
              <a:rPr lang="en-US" sz="1000"/>
              <a:t>1 = </a:t>
            </a:r>
            <a:r>
              <a:rPr lang="en-US" sz="1800"/>
              <a:t>19.5pt</a:t>
            </a:r>
            <a:r>
              <a:rPr lang="en-US" sz="1800" baseline="0"/>
              <a:t> text</a:t>
            </a:r>
            <a:endParaRPr lang="en-US" sz="1800"/>
          </a:p>
          <a:p>
            <a:r>
              <a:rPr lang="en-US" sz="1000"/>
              <a:t>2 = </a:t>
            </a:r>
            <a:r>
              <a:rPr lang="en-US" sz="1650"/>
              <a:t>16.5pt</a:t>
            </a:r>
            <a:r>
              <a:rPr lang="en-US" sz="1650" baseline="0"/>
              <a:t> text</a:t>
            </a:r>
            <a:endParaRPr lang="en-US" sz="1650"/>
          </a:p>
          <a:p>
            <a:r>
              <a:rPr lang="en-US" sz="1000"/>
              <a:t>3 = </a:t>
            </a:r>
            <a:r>
              <a:rPr lang="en-US" sz="1650"/>
              <a:t>• text</a:t>
            </a:r>
          </a:p>
          <a:p>
            <a:r>
              <a:rPr lang="en-US" sz="1000"/>
              <a:t>4 =      </a:t>
            </a:r>
            <a:r>
              <a:rPr lang="en-US" sz="1650"/>
              <a:t>• text</a:t>
            </a:r>
          </a:p>
          <a:p>
            <a:r>
              <a:rPr lang="en-US" sz="1000"/>
              <a:t>5 =           </a:t>
            </a:r>
            <a:r>
              <a:rPr lang="en-US" sz="1650"/>
              <a:t>• text</a:t>
            </a:r>
            <a:endParaRPr lang="en-US" sz="1650" b="1" baseline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/>
              <a:t>Format the text by increasing or decreasing the list level.</a:t>
            </a:r>
          </a:p>
          <a:p>
            <a:endParaRPr lang="en-US" sz="1000"/>
          </a:p>
          <a:p>
            <a:r>
              <a:rPr lang="en-US" sz="1000"/>
              <a:t>Place the cursor in the text and use these </a:t>
            </a:r>
          </a:p>
          <a:p>
            <a:r>
              <a:rPr lang="en-US" sz="1000"/>
              <a:t>2 buttons (@ tab Start/Home - group </a:t>
            </a:r>
            <a:r>
              <a:rPr lang="en-US" sz="1000" err="1"/>
              <a:t>Alinea</a:t>
            </a:r>
            <a:r>
              <a:rPr lang="en-US" sz="1000"/>
              <a:t>/Paragraph)</a:t>
            </a:r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r>
              <a:rPr lang="en-US" sz="1000"/>
              <a:t>1 = </a:t>
            </a:r>
            <a:r>
              <a:rPr lang="en-US" sz="1800"/>
              <a:t>19.5pt</a:t>
            </a:r>
            <a:r>
              <a:rPr lang="en-US" sz="1800" baseline="0"/>
              <a:t> text</a:t>
            </a:r>
            <a:endParaRPr lang="en-US" sz="1800"/>
          </a:p>
          <a:p>
            <a:r>
              <a:rPr lang="en-US" sz="1000"/>
              <a:t>2 = </a:t>
            </a:r>
            <a:r>
              <a:rPr lang="en-US" sz="1650"/>
              <a:t>16.5pt</a:t>
            </a:r>
            <a:r>
              <a:rPr lang="en-US" sz="1650" baseline="0"/>
              <a:t> text</a:t>
            </a:r>
            <a:endParaRPr lang="en-US" sz="1650"/>
          </a:p>
          <a:p>
            <a:r>
              <a:rPr lang="en-US" sz="1000"/>
              <a:t>3 = </a:t>
            </a:r>
            <a:r>
              <a:rPr lang="en-US" sz="1650"/>
              <a:t>• text</a:t>
            </a:r>
          </a:p>
          <a:p>
            <a:r>
              <a:rPr lang="en-US" sz="1000"/>
              <a:t>4 =      </a:t>
            </a:r>
            <a:r>
              <a:rPr lang="en-US" sz="1650"/>
              <a:t>• text</a:t>
            </a:r>
          </a:p>
          <a:p>
            <a:r>
              <a:rPr lang="en-US" sz="1000"/>
              <a:t>5 =           </a:t>
            </a:r>
            <a:r>
              <a:rPr lang="en-US" sz="1650"/>
              <a:t>• text</a:t>
            </a:r>
            <a:endParaRPr lang="en-US" sz="1650" b="1" baseline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err="1">
                <a:solidFill>
                  <a:schemeClr val="tx1"/>
                </a:solidFill>
              </a:rPr>
              <a:t>Bitmappattern</a:t>
            </a:r>
            <a:r>
              <a:rPr lang="en-US" sz="1000" baseline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err="1">
                <a:solidFill>
                  <a:schemeClr val="tx1"/>
                </a:solidFill>
              </a:rPr>
              <a:t>Bitmappattern</a:t>
            </a:r>
            <a:r>
              <a:rPr lang="en-US" sz="1000" baseline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270843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>
                <a:solidFill>
                  <a:schemeClr val="tx1"/>
                </a:solidFill>
              </a:rPr>
              <a:t>For the placement of a photo/illustration with a white background, as shown on the right, please choose this slide-layout.</a:t>
            </a:r>
          </a:p>
          <a:p>
            <a:endParaRPr lang="en-US" sz="1000" baseline="0">
              <a:solidFill>
                <a:schemeClr val="tx1"/>
              </a:solidFill>
            </a:endParaRPr>
          </a:p>
          <a:p>
            <a:r>
              <a:rPr lang="en-US" sz="1000" baseline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err="1">
                <a:solidFill>
                  <a:schemeClr val="tx1"/>
                </a:solidFill>
              </a:rPr>
              <a:t>Bitmappattern</a:t>
            </a:r>
            <a:r>
              <a:rPr lang="en-US" sz="1000" baseline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>
                <a:solidFill>
                  <a:schemeClr val="tx1"/>
                </a:solidFill>
              </a:rPr>
              <a:t>Click the ‘File...’-button to browse for an image.</a:t>
            </a:r>
          </a:p>
          <a:p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/>
              <a:t>Format the text by increasing or decreasing the list level.</a:t>
            </a:r>
          </a:p>
          <a:p>
            <a:endParaRPr lang="en-US" sz="1000"/>
          </a:p>
          <a:p>
            <a:r>
              <a:rPr lang="en-US" sz="1000"/>
              <a:t>Place the cursor in the text and use these </a:t>
            </a:r>
          </a:p>
          <a:p>
            <a:r>
              <a:rPr lang="en-US" sz="1000"/>
              <a:t>2 buttons (@ tab Start/Home - group </a:t>
            </a:r>
            <a:r>
              <a:rPr lang="en-US" sz="1000" err="1"/>
              <a:t>Alinea</a:t>
            </a:r>
            <a:r>
              <a:rPr lang="en-US" sz="1000"/>
              <a:t>/Paragraph)</a:t>
            </a:r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r>
              <a:rPr lang="en-US" sz="1000"/>
              <a:t>1 = </a:t>
            </a:r>
            <a:r>
              <a:rPr lang="en-US" sz="1800"/>
              <a:t>19.5pt</a:t>
            </a:r>
            <a:r>
              <a:rPr lang="en-US" sz="1800" baseline="0"/>
              <a:t> text</a:t>
            </a:r>
            <a:endParaRPr lang="en-US" sz="1800"/>
          </a:p>
          <a:p>
            <a:r>
              <a:rPr lang="en-US" sz="1000"/>
              <a:t>2 = </a:t>
            </a:r>
            <a:r>
              <a:rPr lang="en-US" sz="1650"/>
              <a:t>16.5pt</a:t>
            </a:r>
            <a:r>
              <a:rPr lang="en-US" sz="1650" baseline="0"/>
              <a:t> text</a:t>
            </a:r>
            <a:endParaRPr lang="en-US" sz="1650"/>
          </a:p>
          <a:p>
            <a:r>
              <a:rPr lang="en-US" sz="1000"/>
              <a:t>3 = </a:t>
            </a:r>
            <a:r>
              <a:rPr lang="en-US" sz="1650"/>
              <a:t>• text</a:t>
            </a:r>
          </a:p>
          <a:p>
            <a:r>
              <a:rPr lang="en-US" sz="1000"/>
              <a:t>4 =      </a:t>
            </a:r>
            <a:r>
              <a:rPr lang="en-US" sz="1650"/>
              <a:t>• text</a:t>
            </a:r>
          </a:p>
          <a:p>
            <a:r>
              <a:rPr lang="en-US" sz="1000"/>
              <a:t>5 =           </a:t>
            </a:r>
            <a:r>
              <a:rPr lang="en-US" sz="1650"/>
              <a:t>• text</a:t>
            </a:r>
            <a:endParaRPr lang="en-US" sz="1650" b="1" baseline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/>
              <a:t>Sample slide with table and text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table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1243" y="610998"/>
            <a:ext cx="1729409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>
                <a:solidFill>
                  <a:schemeClr val="tx1"/>
                </a:solidFill>
              </a:rPr>
              <a:t>Add a table by clicking the table icon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Tekstvak 11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/>
              <a:t>Format the text by increasing or decreasing the list level.</a:t>
            </a:r>
          </a:p>
          <a:p>
            <a:endParaRPr lang="en-US" sz="1000"/>
          </a:p>
          <a:p>
            <a:r>
              <a:rPr lang="en-US" sz="1000"/>
              <a:t>Place the cursor in the text and use these </a:t>
            </a:r>
          </a:p>
          <a:p>
            <a:r>
              <a:rPr lang="en-US" sz="1000"/>
              <a:t>2 buttons (@ tab Start/Home - group </a:t>
            </a:r>
            <a:r>
              <a:rPr lang="en-US" sz="1000" err="1"/>
              <a:t>Alinea</a:t>
            </a:r>
            <a:r>
              <a:rPr lang="en-US" sz="1000"/>
              <a:t>/Paragraph)</a:t>
            </a:r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r>
              <a:rPr lang="en-US" sz="1000"/>
              <a:t>1 = </a:t>
            </a:r>
            <a:r>
              <a:rPr lang="en-US" sz="1800"/>
              <a:t>19.5pt</a:t>
            </a:r>
            <a:r>
              <a:rPr lang="en-US" sz="1800" baseline="0"/>
              <a:t> text</a:t>
            </a:r>
            <a:endParaRPr lang="en-US" sz="1800"/>
          </a:p>
          <a:p>
            <a:r>
              <a:rPr lang="en-US" sz="1000"/>
              <a:t>2 = </a:t>
            </a:r>
            <a:r>
              <a:rPr lang="en-US" sz="1650"/>
              <a:t>16.5pt</a:t>
            </a:r>
            <a:r>
              <a:rPr lang="en-US" sz="1650" baseline="0"/>
              <a:t> text</a:t>
            </a:r>
            <a:endParaRPr lang="en-US" sz="1650"/>
          </a:p>
          <a:p>
            <a:r>
              <a:rPr lang="en-US" sz="1000"/>
              <a:t>3 = </a:t>
            </a:r>
            <a:r>
              <a:rPr lang="en-US" sz="1650"/>
              <a:t>• text</a:t>
            </a:r>
          </a:p>
          <a:p>
            <a:r>
              <a:rPr lang="en-US" sz="1000"/>
              <a:t>4 =      </a:t>
            </a:r>
            <a:r>
              <a:rPr lang="en-US" sz="1650"/>
              <a:t>• text</a:t>
            </a:r>
          </a:p>
          <a:p>
            <a:r>
              <a:rPr lang="en-US" sz="1000"/>
              <a:t>5 =           </a:t>
            </a:r>
            <a:r>
              <a:rPr lang="en-US" sz="1650"/>
              <a:t>• text</a:t>
            </a:r>
            <a:endParaRPr lang="en-US" sz="1650" b="1" baseline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chart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3" y="1449198"/>
            <a:ext cx="1729409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>
                <a:solidFill>
                  <a:schemeClr val="tx1"/>
                </a:solidFill>
              </a:rPr>
              <a:t>Add a chart by clicking the chart icon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16" name="Rectangle 15" descr="{&quot;templafy&quot;:{&quot;id&quot;:&quot;b48d3ee5-ff0e-42ac-8e80-9070c1cfc2a2&quot;}}">
            <a:extLst>
              <a:ext uri="{FF2B5EF4-FFF2-40B4-BE49-F238E27FC236}">
                <a16:creationId xmlns:a16="http://schemas.microsoft.com/office/drawing/2014/main" id="{C51ED843-127C-30BA-85DB-FDA76ABBF883}"/>
              </a:ext>
            </a:extLst>
          </p:cNvPr>
          <p:cNvSpPr/>
          <p:nvPr userDrawn="1"/>
        </p:nvSpPr>
        <p:spPr>
          <a:xfrm>
            <a:off x="-1" y="4567500"/>
            <a:ext cx="9143999" cy="58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tIns="0" rIns="1962000" bIns="0" rtlCol="0" anchor="ctr"/>
          <a:lstStyle/>
          <a:p>
            <a:pPr lvl="0"/>
            <a:r>
              <a:rPr lang="en-US" sz="1100">
                <a:solidFill>
                  <a:schemeClr val="tx1"/>
                </a:solidFill>
              </a:rPr>
              <a:t>Mathematics and Computer Science</a:t>
            </a:r>
          </a:p>
        </p:txBody>
      </p:sp>
      <p:sp>
        <p:nvSpPr>
          <p:cNvPr id="17" name="Rectangle 16" descr="{&quot;templafy&quot;:{&quot;id&quot;:&quot;4166757d-eda5-40bf-a671-8bdb22cc9603&quot;}}">
            <a:extLst>
              <a:ext uri="{FF2B5EF4-FFF2-40B4-BE49-F238E27FC236}">
                <a16:creationId xmlns:a16="http://schemas.microsoft.com/office/drawing/2014/main" id="{203F9367-093B-506B-B9C1-31FF47E06A2A}"/>
              </a:ext>
            </a:extLst>
          </p:cNvPr>
          <p:cNvSpPr/>
          <p:nvPr userDrawn="1"/>
        </p:nvSpPr>
        <p:spPr>
          <a:xfrm>
            <a:off x="-6667" y="3993487"/>
            <a:ext cx="9143999" cy="574676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tIns="0" rIns="1962000" bIns="0" rtlCol="0" anchor="ctr"/>
          <a:lstStyle/>
          <a:p>
            <a:pPr marL="0" lvl="0" indent="0" algn="l" defTabSz="688975">
              <a:tabLst>
                <a:tab pos="3048000" algn="l"/>
              </a:tabLst>
            </a:pPr>
            <a:r>
              <a:rPr lang="en-US" sz="1100" b="1">
                <a:latin typeface="+mn-lt"/>
              </a:rPr>
              <a:t>, </a:t>
            </a:r>
          </a:p>
        </p:txBody>
      </p:sp>
      <p:sp>
        <p:nvSpPr>
          <p:cNvPr id="18" name="Rectangle 17" descr="{&quot;templafy&quot;:{&quot;id&quot;:&quot;b66384a5-868e-4c28-a553-6616677aafa9&quot;}}">
            <a:extLst>
              <a:ext uri="{FF2B5EF4-FFF2-40B4-BE49-F238E27FC236}">
                <a16:creationId xmlns:a16="http://schemas.microsoft.com/office/drawing/2014/main" id="{9D303C58-72C0-6292-B9C6-E0F1B06AD4EC}"/>
              </a:ext>
            </a:extLst>
          </p:cNvPr>
          <p:cNvSpPr/>
          <p:nvPr userDrawn="1"/>
        </p:nvSpPr>
        <p:spPr>
          <a:xfrm>
            <a:off x="6668" y="2909511"/>
            <a:ext cx="9143999" cy="79067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tIns="0" rIns="1962000" bIns="0" rtlCol="0" anchor="ctr"/>
          <a:lstStyle/>
          <a:p>
            <a:pPr marL="0" lvl="0" indent="0" algn="l" defTabSz="688975">
              <a:tabLst>
                <a:tab pos="3048000" algn="l"/>
              </a:tabLst>
            </a:pPr>
            <a:r>
              <a:rPr lang="en-US" sz="2200" b="1">
                <a:latin typeface="+mj-lt"/>
              </a:rPr>
              <a:t>Functional Requirements and Specifications</a:t>
            </a:r>
          </a:p>
        </p:txBody>
      </p:sp>
      <p:sp>
        <p:nvSpPr>
          <p:cNvPr id="19" name="Rectangle 18" descr="{&quot;templafy&quot;:{&quot;id&quot;:&quot;35aa888a-9702-430a-baf9-2d0960d7de7d&quot;}}">
            <a:extLst>
              <a:ext uri="{FF2B5EF4-FFF2-40B4-BE49-F238E27FC236}">
                <a16:creationId xmlns:a16="http://schemas.microsoft.com/office/drawing/2014/main" id="{AAFBC4FF-0C69-5557-BB41-080973EEE5A3}"/>
              </a:ext>
            </a:extLst>
          </p:cNvPr>
          <p:cNvSpPr/>
          <p:nvPr userDrawn="1"/>
        </p:nvSpPr>
        <p:spPr>
          <a:xfrm>
            <a:off x="6668" y="3700186"/>
            <a:ext cx="9143999" cy="288001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tIns="0" rIns="1962000" bIns="0" rtlCol="0" anchor="ctr"/>
          <a:lstStyle/>
          <a:p>
            <a:pPr marL="0" lvl="0" indent="0" algn="l" defTabSz="688975">
              <a:tabLst>
                <a:tab pos="3048000" algn="l"/>
              </a:tabLst>
            </a:pPr>
            <a:endParaRPr lang="en-US" sz="1000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6311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err="1">
                <a:solidFill>
                  <a:schemeClr val="tx1"/>
                </a:solidFill>
              </a:rPr>
              <a:t>Bitmappattern</a:t>
            </a:r>
            <a:r>
              <a:rPr lang="en-US" sz="1000" baseline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err="1">
                <a:solidFill>
                  <a:schemeClr val="tx1"/>
                </a:solidFill>
              </a:rPr>
              <a:t>Bitmappattern</a:t>
            </a:r>
            <a:r>
              <a:rPr lang="en-US" sz="1000" baseline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kstvak 6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/>
              <a:t>Format the text by increasing or decreasing the list level.</a:t>
            </a:r>
          </a:p>
          <a:p>
            <a:endParaRPr lang="en-US" sz="1000"/>
          </a:p>
          <a:p>
            <a:r>
              <a:rPr lang="en-US" sz="1000"/>
              <a:t>Place the cursor in the text and use these </a:t>
            </a:r>
          </a:p>
          <a:p>
            <a:r>
              <a:rPr lang="en-US" sz="1000"/>
              <a:t>2 buttons (@ tab Start/Home - group </a:t>
            </a:r>
            <a:r>
              <a:rPr lang="en-US" sz="1000" err="1"/>
              <a:t>Alinea</a:t>
            </a:r>
            <a:r>
              <a:rPr lang="en-US" sz="1000"/>
              <a:t>/Paragraph)</a:t>
            </a:r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r>
              <a:rPr lang="en-US" sz="1000"/>
              <a:t>1 = </a:t>
            </a:r>
            <a:r>
              <a:rPr lang="en-US" sz="1800"/>
              <a:t>19.5pt</a:t>
            </a:r>
            <a:r>
              <a:rPr lang="en-US" sz="1800" baseline="0"/>
              <a:t> text</a:t>
            </a:r>
            <a:endParaRPr lang="en-US" sz="1800"/>
          </a:p>
          <a:p>
            <a:r>
              <a:rPr lang="en-US" sz="1000"/>
              <a:t>2 = </a:t>
            </a:r>
            <a:r>
              <a:rPr lang="en-US" sz="1650"/>
              <a:t>16.5pt</a:t>
            </a:r>
            <a:r>
              <a:rPr lang="en-US" sz="1650" baseline="0"/>
              <a:t> text</a:t>
            </a:r>
            <a:endParaRPr lang="en-US" sz="1650"/>
          </a:p>
          <a:p>
            <a:r>
              <a:rPr lang="en-US" sz="1000"/>
              <a:t>3 = </a:t>
            </a:r>
            <a:r>
              <a:rPr lang="en-US" sz="1650"/>
              <a:t>• text</a:t>
            </a:r>
          </a:p>
          <a:p>
            <a:r>
              <a:rPr lang="en-US" sz="1000"/>
              <a:t>4 =      </a:t>
            </a:r>
            <a:r>
              <a:rPr lang="en-US" sz="1650"/>
              <a:t>• text</a:t>
            </a:r>
          </a:p>
          <a:p>
            <a:r>
              <a:rPr lang="en-US" sz="1000"/>
              <a:t>5 =           </a:t>
            </a:r>
            <a:r>
              <a:rPr lang="en-US" sz="1650"/>
              <a:t>• text</a:t>
            </a:r>
            <a:endParaRPr lang="en-US" sz="1650" b="1" baseline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12" name="Tekstvak 11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/>
              <a:t>Format the text by increasing or decreasing the list level.</a:t>
            </a:r>
          </a:p>
          <a:p>
            <a:endParaRPr lang="en-US" sz="1000"/>
          </a:p>
          <a:p>
            <a:r>
              <a:rPr lang="en-US" sz="1000"/>
              <a:t>Place the cursor in the text and use these </a:t>
            </a:r>
          </a:p>
          <a:p>
            <a:r>
              <a:rPr lang="en-US" sz="1000"/>
              <a:t>2 buttons (@ tab Start/Home - group </a:t>
            </a:r>
            <a:r>
              <a:rPr lang="en-US" sz="1000" err="1"/>
              <a:t>Alinea</a:t>
            </a:r>
            <a:r>
              <a:rPr lang="en-US" sz="1000"/>
              <a:t>/Paragraph)</a:t>
            </a:r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r>
              <a:rPr lang="en-US" sz="1000"/>
              <a:t>1 = </a:t>
            </a:r>
            <a:r>
              <a:rPr lang="en-US" sz="1800"/>
              <a:t>19.5pt</a:t>
            </a:r>
            <a:r>
              <a:rPr lang="en-US" sz="1800" baseline="0"/>
              <a:t> text</a:t>
            </a:r>
            <a:endParaRPr lang="en-US" sz="1800"/>
          </a:p>
          <a:p>
            <a:r>
              <a:rPr lang="en-US" sz="1000"/>
              <a:t>2 = </a:t>
            </a:r>
            <a:r>
              <a:rPr lang="en-US" sz="1650"/>
              <a:t>16.5pt</a:t>
            </a:r>
            <a:r>
              <a:rPr lang="en-US" sz="1650" baseline="0"/>
              <a:t> text</a:t>
            </a:r>
            <a:endParaRPr lang="en-US" sz="1650"/>
          </a:p>
          <a:p>
            <a:r>
              <a:rPr lang="en-US" sz="1000"/>
              <a:t>3 = </a:t>
            </a:r>
            <a:r>
              <a:rPr lang="en-US" sz="1650"/>
              <a:t>• text</a:t>
            </a:r>
          </a:p>
          <a:p>
            <a:r>
              <a:rPr lang="en-US" sz="1000"/>
              <a:t>4 =      </a:t>
            </a:r>
            <a:r>
              <a:rPr lang="en-US" sz="1650"/>
              <a:t>• text</a:t>
            </a:r>
          </a:p>
          <a:p>
            <a:r>
              <a:rPr lang="en-US" sz="1000"/>
              <a:t>5 =           </a:t>
            </a:r>
            <a:r>
              <a:rPr lang="en-US" sz="1650"/>
              <a:t>• text</a:t>
            </a:r>
            <a:endParaRPr lang="en-US" sz="1650" b="1" baseline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/>
              <a:t>Format the text by increasing or decreasing the list level.</a:t>
            </a:r>
          </a:p>
          <a:p>
            <a:endParaRPr lang="en-US" sz="1000"/>
          </a:p>
          <a:p>
            <a:r>
              <a:rPr lang="en-US" sz="1000"/>
              <a:t>Place the cursor in the text and use these </a:t>
            </a:r>
          </a:p>
          <a:p>
            <a:r>
              <a:rPr lang="en-US" sz="1000"/>
              <a:t>2 buttons (@ tab Start/Home - group </a:t>
            </a:r>
            <a:r>
              <a:rPr lang="en-US" sz="1000" err="1"/>
              <a:t>Alinea</a:t>
            </a:r>
            <a:r>
              <a:rPr lang="en-US" sz="1000"/>
              <a:t>/Paragraph)</a:t>
            </a:r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r>
              <a:rPr lang="en-US" sz="1000"/>
              <a:t>1 = </a:t>
            </a:r>
            <a:r>
              <a:rPr lang="en-US" sz="1800"/>
              <a:t>19.5pt</a:t>
            </a:r>
            <a:r>
              <a:rPr lang="en-US" sz="1800" baseline="0"/>
              <a:t> text</a:t>
            </a:r>
            <a:endParaRPr lang="en-US" sz="1800"/>
          </a:p>
          <a:p>
            <a:r>
              <a:rPr lang="en-US" sz="1000"/>
              <a:t>2 = </a:t>
            </a:r>
            <a:r>
              <a:rPr lang="en-US" sz="1650"/>
              <a:t>16.5pt</a:t>
            </a:r>
            <a:r>
              <a:rPr lang="en-US" sz="1650" baseline="0"/>
              <a:t> text</a:t>
            </a:r>
            <a:endParaRPr lang="en-US" sz="1650"/>
          </a:p>
          <a:p>
            <a:r>
              <a:rPr lang="en-US" sz="1000"/>
              <a:t>3 = </a:t>
            </a:r>
            <a:r>
              <a:rPr lang="en-US" sz="1650"/>
              <a:t>• text</a:t>
            </a:r>
          </a:p>
          <a:p>
            <a:r>
              <a:rPr lang="en-US" sz="1000"/>
              <a:t>4 =      </a:t>
            </a:r>
            <a:r>
              <a:rPr lang="en-US" sz="1650"/>
              <a:t>• text</a:t>
            </a:r>
          </a:p>
          <a:p>
            <a:r>
              <a:rPr lang="en-US" sz="1000"/>
              <a:t>5 =           </a:t>
            </a:r>
            <a:r>
              <a:rPr lang="en-US" sz="1650"/>
              <a:t>• text</a:t>
            </a:r>
            <a:endParaRPr lang="en-US" sz="1650" b="1" baseline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/>
              <a:t>Format the text by increasing or decreasing the list level.</a:t>
            </a:r>
          </a:p>
          <a:p>
            <a:endParaRPr lang="en-US" sz="1000"/>
          </a:p>
          <a:p>
            <a:r>
              <a:rPr lang="en-US" sz="1000"/>
              <a:t>Place the cursor in the text and use these </a:t>
            </a:r>
          </a:p>
          <a:p>
            <a:r>
              <a:rPr lang="en-US" sz="1000"/>
              <a:t>2 buttons (@ tab Start/Home - group </a:t>
            </a:r>
            <a:r>
              <a:rPr lang="en-US" sz="1000" err="1"/>
              <a:t>Alinea</a:t>
            </a:r>
            <a:r>
              <a:rPr lang="en-US" sz="1000"/>
              <a:t>/Paragraph)</a:t>
            </a:r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r>
              <a:rPr lang="en-US" sz="1000"/>
              <a:t>1 = </a:t>
            </a:r>
            <a:r>
              <a:rPr lang="en-US" sz="1800"/>
              <a:t>19.5pt</a:t>
            </a:r>
            <a:r>
              <a:rPr lang="en-US" sz="1800" baseline="0"/>
              <a:t> text</a:t>
            </a:r>
            <a:endParaRPr lang="en-US" sz="1800"/>
          </a:p>
          <a:p>
            <a:r>
              <a:rPr lang="en-US" sz="1000"/>
              <a:t>2 = </a:t>
            </a:r>
            <a:r>
              <a:rPr lang="en-US" sz="1650"/>
              <a:t>16.5pt</a:t>
            </a:r>
            <a:r>
              <a:rPr lang="en-US" sz="1650" baseline="0"/>
              <a:t> text</a:t>
            </a:r>
            <a:endParaRPr lang="en-US" sz="1650"/>
          </a:p>
          <a:p>
            <a:r>
              <a:rPr lang="en-US" sz="1000"/>
              <a:t>3 = </a:t>
            </a:r>
            <a:r>
              <a:rPr lang="en-US" sz="1650"/>
              <a:t>• text</a:t>
            </a:r>
          </a:p>
          <a:p>
            <a:r>
              <a:rPr lang="en-US" sz="1000"/>
              <a:t>4 =      </a:t>
            </a:r>
            <a:r>
              <a:rPr lang="en-US" sz="1650"/>
              <a:t>• text</a:t>
            </a:r>
          </a:p>
          <a:p>
            <a:r>
              <a:rPr lang="en-US" sz="1000"/>
              <a:t>5 =           </a:t>
            </a:r>
            <a:r>
              <a:rPr lang="en-US" sz="1650"/>
              <a:t>• text</a:t>
            </a:r>
            <a:endParaRPr lang="en-US" sz="1650" b="1" baseline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 27pt headline on a slide with three images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err="1"/>
              <a:t>Klik</a:t>
            </a:r>
            <a:r>
              <a:rPr lang="en-GB"/>
              <a:t> om de </a:t>
            </a:r>
            <a:r>
              <a:rPr lang="en-GB" err="1"/>
              <a:t>modelstijlen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bewerken</a:t>
            </a:r>
            <a:endParaRPr lang="en-GB"/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Meeting MSD project - AutoRef</a:t>
            </a:r>
            <a:endParaRPr lang="en-GB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6" r:id="rId1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6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4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Stakeholder meeting- </a:t>
            </a:r>
            <a:r>
              <a:rPr lang="en-GB" err="1"/>
              <a:t>AutoRef</a:t>
            </a:r>
            <a:endParaRPr lang="en-GB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>
          <a:xfrm>
            <a:off x="-1" y="3707049"/>
            <a:ext cx="9143999" cy="289542"/>
          </a:xfrm>
        </p:spPr>
        <p:txBody>
          <a:bodyPr/>
          <a:lstStyle/>
          <a:p>
            <a:r>
              <a:rPr lang="en-GB"/>
              <a:t>15/03/2024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>
                <a:ea typeface="Calibri"/>
                <a:cs typeface="Calibri"/>
              </a:rPr>
              <a:t>Quinten </a:t>
            </a:r>
            <a:r>
              <a:rPr lang="en-GB" err="1">
                <a:ea typeface="Calibri"/>
                <a:cs typeface="Calibri"/>
              </a:rPr>
              <a:t>Swaan</a:t>
            </a:r>
            <a:r>
              <a:rPr lang="en-GB">
                <a:ea typeface="Calibri"/>
                <a:cs typeface="Calibri"/>
              </a:rPr>
              <a:t>-Project Manager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Department of Mathematics and Computer Science, </a:t>
            </a:r>
            <a:r>
              <a:rPr lang="en-GB" err="1"/>
              <a:t>EngD</a:t>
            </a:r>
            <a:r>
              <a:rPr lang="en-GB"/>
              <a:t>. Mechatronic Systems Design </a:t>
            </a:r>
          </a:p>
        </p:txBody>
      </p:sp>
    </p:spTree>
    <p:extLst>
      <p:ext uri="{BB962C8B-B14F-4D97-AF65-F5344CB8AC3E}">
        <p14:creationId xmlns:p14="http://schemas.microsoft.com/office/powerpoint/2010/main" val="134709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18D0E-6845-54BB-6DD1-4F565F97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4C4CD-66AF-6F33-9769-0E07D3EB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4BDB0-F4EA-4DD6-8281-CCE2440D0CE0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550BA-CC1C-8EDA-E7BC-06B872DE4F5A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5BE1E1B-2664-BDAA-9B8C-A83A0992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Possible Solutions for Last Touch Detection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A8DE85A-7B0A-27F2-329A-21893DF3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7427" y="4678995"/>
            <a:ext cx="2663823" cy="342500"/>
          </a:xfrm>
        </p:spPr>
        <p:txBody>
          <a:bodyPr/>
          <a:lstStyle/>
          <a:p>
            <a:r>
              <a:rPr lang="en-US"/>
              <a:t>Stakeholders Meeting MSD project - </a:t>
            </a:r>
            <a:r>
              <a:rPr lang="en-US" err="1"/>
              <a:t>AutoRef</a:t>
            </a:r>
            <a:endParaRPr lang="en-GB"/>
          </a:p>
        </p:txBody>
      </p:sp>
      <p:pic>
        <p:nvPicPr>
          <p:cNvPr id="8" name="Picture 7" descr="A screenshot of a diagram&#10;&#10;Description automatically generated">
            <a:extLst>
              <a:ext uri="{FF2B5EF4-FFF2-40B4-BE49-F238E27FC236}">
                <a16:creationId xmlns:a16="http://schemas.microsoft.com/office/drawing/2014/main" id="{E2B6A2B4-94F9-2DD4-E29F-CE7AD6EAE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73" b="6491"/>
          <a:stretch/>
        </p:blipFill>
        <p:spPr>
          <a:xfrm>
            <a:off x="2568970" y="696515"/>
            <a:ext cx="3683608" cy="44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B75CCA-C52F-3D70-A5C2-89397623B229}"/>
              </a:ext>
            </a:extLst>
          </p:cNvPr>
          <p:cNvSpPr txBox="1"/>
          <p:nvPr/>
        </p:nvSpPr>
        <p:spPr>
          <a:xfrm>
            <a:off x="1588" y="938212"/>
            <a:ext cx="2743200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0975" lvl="2"/>
            <a:r>
              <a:rPr lang="en-US" sz="1650" b="1">
                <a:cs typeface="Calibri"/>
              </a:rPr>
              <a:t>Boundary Frames​</a:t>
            </a:r>
          </a:p>
        </p:txBody>
      </p:sp>
    </p:spTree>
    <p:extLst>
      <p:ext uri="{BB962C8B-B14F-4D97-AF65-F5344CB8AC3E}">
        <p14:creationId xmlns:p14="http://schemas.microsoft.com/office/powerpoint/2010/main" val="407963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18D0E-6845-54BB-6DD1-4F565F97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4C4CD-66AF-6F33-9769-0E07D3EB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4574741"/>
            <a:ext cx="1114424" cy="572286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4BDB0-F4EA-4DD6-8281-CCE2440D0CE0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550BA-CC1C-8EDA-E7BC-06B872DE4F5A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5BE1E1B-2664-BDAA-9B8C-A83A0992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Possible Solutions for Last Touch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0AF6C-192B-1A61-9D25-137FFF912D26}"/>
              </a:ext>
            </a:extLst>
          </p:cNvPr>
          <p:cNvSpPr txBox="1"/>
          <p:nvPr/>
        </p:nvSpPr>
        <p:spPr>
          <a:xfrm>
            <a:off x="963489" y="3588731"/>
            <a:ext cx="11847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 Touch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2FF66-DEA1-7585-648B-1259264217D0}"/>
              </a:ext>
            </a:extLst>
          </p:cNvPr>
          <p:cNvSpPr txBox="1"/>
          <p:nvPr/>
        </p:nvSpPr>
        <p:spPr>
          <a:xfrm>
            <a:off x="7075956" y="3549030"/>
            <a:ext cx="87923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Touch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7A1CA24-D896-F23A-B832-D075E667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0925" y="4572884"/>
            <a:ext cx="7042149" cy="576000"/>
          </a:xfrm>
        </p:spPr>
        <p:txBody>
          <a:bodyPr/>
          <a:lstStyle/>
          <a:p>
            <a:r>
              <a:rPr lang="en-US"/>
              <a:t>Stakeholders Meeting MSD project - </a:t>
            </a:r>
            <a:r>
              <a:rPr lang="en-US" err="1"/>
              <a:t>AutoRef</a:t>
            </a:r>
            <a:endParaRPr lang="en-GB"/>
          </a:p>
        </p:txBody>
      </p:sp>
      <p:pic>
        <p:nvPicPr>
          <p:cNvPr id="16" name="Picture 15" descr="A red line on a white background&#10;&#10;Description automatically generated">
            <a:extLst>
              <a:ext uri="{FF2B5EF4-FFF2-40B4-BE49-F238E27FC236}">
                <a16:creationId xmlns:a16="http://schemas.microsoft.com/office/drawing/2014/main" id="{C1A8E85C-D55E-C27D-5F13-2E8127BF9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44" y="1289540"/>
            <a:ext cx="2903709" cy="2256693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35476C2-EE27-8896-6193-75E3D3F96E6B}"/>
              </a:ext>
            </a:extLst>
          </p:cNvPr>
          <p:cNvSpPr/>
          <p:nvPr/>
        </p:nvSpPr>
        <p:spPr>
          <a:xfrm>
            <a:off x="1275118" y="1297313"/>
            <a:ext cx="246062" cy="277812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E7AA5B-253B-308E-4581-D6B6EF3ECE4B}"/>
              </a:ext>
            </a:extLst>
          </p:cNvPr>
          <p:cNvSpPr txBox="1"/>
          <p:nvPr/>
        </p:nvSpPr>
        <p:spPr>
          <a:xfrm>
            <a:off x="4233109" y="3585664"/>
            <a:ext cx="87923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Touch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8D9AA999-09C9-2955-D3F8-3F4973EC1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372" y="1157416"/>
            <a:ext cx="3361254" cy="2520940"/>
          </a:xfrm>
          <a:prstGeom prst="rect">
            <a:avLst/>
          </a:prstGeom>
        </p:spPr>
      </p:pic>
      <p:pic>
        <p:nvPicPr>
          <p:cNvPr id="11" name="Picture 10" descr="A graph of a function&#10;&#10;Description automatically generated">
            <a:extLst>
              <a:ext uri="{FF2B5EF4-FFF2-40B4-BE49-F238E27FC236}">
                <a16:creationId xmlns:a16="http://schemas.microsoft.com/office/drawing/2014/main" id="{3B4E9049-C838-0FFA-CC14-D012C14ADE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" r="6576"/>
          <a:stretch/>
        </p:blipFill>
        <p:spPr>
          <a:xfrm>
            <a:off x="6033242" y="1132824"/>
            <a:ext cx="2964658" cy="24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27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18D0E-6845-54BB-6DD1-4F565F97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4C4CD-66AF-6F33-9769-0E07D3EB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4574741"/>
            <a:ext cx="1114424" cy="572286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4BDB0-F4EA-4DD6-8281-CCE2440D0CE0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550BA-CC1C-8EDA-E7BC-06B872DE4F5A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5BE1E1B-2664-BDAA-9B8C-A83A0992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Last Touch- Regression for Collision Detection and Clamping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7A1CA24-D896-F23A-B832-D075E667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0925" y="4572884"/>
            <a:ext cx="7042149" cy="576000"/>
          </a:xfrm>
        </p:spPr>
        <p:txBody>
          <a:bodyPr/>
          <a:lstStyle/>
          <a:p>
            <a:r>
              <a:rPr lang="en-US"/>
              <a:t>Stakeholders Meeting MSD project - </a:t>
            </a:r>
            <a:r>
              <a:rPr lang="en-US" err="1"/>
              <a:t>AutoRef</a:t>
            </a:r>
            <a:endParaRPr lang="en-GB"/>
          </a:p>
        </p:txBody>
      </p:sp>
      <p:pic>
        <p:nvPicPr>
          <p:cNvPr id="2" name="Picture 1" descr="A graph of a ball&#10;&#10;Description automatically generated">
            <a:extLst>
              <a:ext uri="{FF2B5EF4-FFF2-40B4-BE49-F238E27FC236}">
                <a16:creationId xmlns:a16="http://schemas.microsoft.com/office/drawing/2014/main" id="{D46B5783-FC10-478A-8029-11F16211D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56" y="1033009"/>
            <a:ext cx="4099832" cy="3077482"/>
          </a:xfrm>
          <a:prstGeom prst="rect">
            <a:avLst/>
          </a:prstGeom>
        </p:spPr>
      </p:pic>
      <p:pic>
        <p:nvPicPr>
          <p:cNvPr id="12" name="Picture 11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CD340C1A-33EB-3EB0-56BE-00E919F8D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870" y="1033009"/>
            <a:ext cx="4117976" cy="30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56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D395E-CF28-C810-59A2-A5D80C9A6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8DFEA-1D5A-EF02-2B33-60F95545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13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E73CFC-3DE3-29DF-12ED-76D806C2B231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9BD892D-369E-0C2C-36BD-8EC51DAB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921"/>
            <a:ext cx="9144000" cy="431768"/>
          </a:xfrm>
        </p:spPr>
        <p:txBody>
          <a:bodyPr/>
          <a:lstStyle/>
          <a:p>
            <a:pPr algn="ctr"/>
            <a:endParaRPr lang="en-GB" b="0">
              <a:solidFill>
                <a:srgbClr val="000000"/>
              </a:solidFill>
            </a:endParaRPr>
          </a:p>
          <a:p>
            <a:pPr algn="ctr"/>
            <a:endParaRPr lang="en-GB">
              <a:solidFill>
                <a:schemeClr val="bg1"/>
              </a:solidFill>
              <a:cs typeface="Calibri"/>
            </a:endParaRPr>
          </a:p>
        </p:txBody>
      </p:sp>
      <p:pic>
        <p:nvPicPr>
          <p:cNvPr id="2" name="Picture 1" descr="version Archives - Gears Sports">
            <a:extLst>
              <a:ext uri="{FF2B5EF4-FFF2-40B4-BE49-F238E27FC236}">
                <a16:creationId xmlns:a16="http://schemas.microsoft.com/office/drawing/2014/main" id="{A4C93AEB-A90D-6457-4BCA-5F41E8CB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53" y="1308654"/>
            <a:ext cx="1066800" cy="771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D22A4A-73F2-72D5-855C-85D83B599EE8}"/>
              </a:ext>
            </a:extLst>
          </p:cNvPr>
          <p:cNvSpPr txBox="1"/>
          <p:nvPr/>
        </p:nvSpPr>
        <p:spPr>
          <a:xfrm>
            <a:off x="3258425" y="221984"/>
            <a:ext cx="343973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/>
                </a:solidFill>
              </a:rPr>
              <a:t>Binary Classifier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0A18A5-E1C6-8185-4691-5CCB840E70EA}"/>
              </a:ext>
            </a:extLst>
          </p:cNvPr>
          <p:cNvGrpSpPr/>
          <p:nvPr/>
        </p:nvGrpSpPr>
        <p:grpSpPr>
          <a:xfrm>
            <a:off x="1114426" y="1158613"/>
            <a:ext cx="6979160" cy="695558"/>
            <a:chOff x="655759" y="1454394"/>
            <a:chExt cx="6979160" cy="69555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1C83B1-E83A-4D6A-D91E-E66133C03351}"/>
                </a:ext>
              </a:extLst>
            </p:cNvPr>
            <p:cNvGrpSpPr/>
            <p:nvPr/>
          </p:nvGrpSpPr>
          <p:grpSpPr>
            <a:xfrm>
              <a:off x="1849083" y="1768008"/>
              <a:ext cx="5785836" cy="381944"/>
              <a:chOff x="3138621" y="1526219"/>
              <a:chExt cx="5785836" cy="38194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1041DC8-55E0-7DF4-ED2A-FF4D19BF07ED}"/>
                  </a:ext>
                </a:extLst>
              </p:cNvPr>
              <p:cNvGrpSpPr/>
              <p:nvPr/>
            </p:nvGrpSpPr>
            <p:grpSpPr>
              <a:xfrm>
                <a:off x="3138621" y="1527683"/>
                <a:ext cx="4329244" cy="380480"/>
                <a:chOff x="2702333" y="2428896"/>
                <a:chExt cx="4684935" cy="431768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9ED7003-8D7B-D321-FFFE-E09059588C38}"/>
                    </a:ext>
                  </a:extLst>
                </p:cNvPr>
                <p:cNvSpPr/>
                <p:nvPr/>
              </p:nvSpPr>
              <p:spPr>
                <a:xfrm>
                  <a:off x="2702333" y="2428896"/>
                  <a:ext cx="1463040" cy="4317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nl-NL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/>
                    <a:t>Ball Pose</a:t>
                  </a:r>
                  <a:endParaRPr lang="en-NL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85F7552-5467-87C5-F688-B57F19810206}"/>
                    </a:ext>
                  </a:extLst>
                </p:cNvPr>
                <p:cNvSpPr/>
                <p:nvPr/>
              </p:nvSpPr>
              <p:spPr>
                <a:xfrm>
                  <a:off x="4290240" y="2428896"/>
                  <a:ext cx="1463040" cy="4317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nl-NL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/>
                    <a:t>Robot Pose</a:t>
                  </a:r>
                  <a:endParaRPr lang="en-NL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749DF20-2D3C-FBB7-4EBD-00A5EC1F76D0}"/>
                    </a:ext>
                  </a:extLst>
                </p:cNvPr>
                <p:cNvSpPr/>
                <p:nvPr/>
              </p:nvSpPr>
              <p:spPr>
                <a:xfrm>
                  <a:off x="5924228" y="2428896"/>
                  <a:ext cx="1463040" cy="431768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>
                  <a:defPPr>
                    <a:defRPr lang="nl-NL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/>
                    <a:t>Other Features</a:t>
                  </a:r>
                  <a:endParaRPr lang="en-NL"/>
                </a:p>
              </p:txBody>
            </p: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B5C03A3-ECFF-143E-1CA9-009B241598D6}"/>
                  </a:ext>
                </a:extLst>
              </p:cNvPr>
              <p:cNvSpPr/>
              <p:nvPr/>
            </p:nvSpPr>
            <p:spPr>
              <a:xfrm>
                <a:off x="7572494" y="1526219"/>
                <a:ext cx="1351963" cy="38048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NL"/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/>
                  <a:t>Label</a:t>
                </a:r>
                <a:endParaRPr lang="en-NL"/>
              </a:p>
            </p:txBody>
          </p:sp>
        </p:grp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649DAA1A-4261-C615-732C-4B85F4968E70}"/>
                </a:ext>
              </a:extLst>
            </p:cNvPr>
            <p:cNvSpPr/>
            <p:nvPr/>
          </p:nvSpPr>
          <p:spPr>
            <a:xfrm>
              <a:off x="1014779" y="1754798"/>
              <a:ext cx="696054" cy="380998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911C5B-CE2C-03A7-8B16-A6E5BA1E18A0}"/>
                </a:ext>
              </a:extLst>
            </p:cNvPr>
            <p:cNvSpPr txBox="1"/>
            <p:nvPr/>
          </p:nvSpPr>
          <p:spPr>
            <a:xfrm>
              <a:off x="655759" y="1454394"/>
              <a:ext cx="2743199" cy="30008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ea typeface="Calibri"/>
                  <a:cs typeface="Calibri"/>
                </a:rPr>
                <a:t>Feature Extraction</a:t>
              </a:r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C416DBF-375D-C698-9F88-EB865D012C03}"/>
              </a:ext>
            </a:extLst>
          </p:cNvPr>
          <p:cNvSpPr txBox="1"/>
          <p:nvPr/>
        </p:nvSpPr>
        <p:spPr>
          <a:xfrm>
            <a:off x="538369" y="2799936"/>
            <a:ext cx="6159795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/>
              <a:t>Other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err="1"/>
              <a:t>X_dist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err="1"/>
              <a:t>Y_dist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err="1"/>
              <a:t>Z_dist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Distance</a:t>
            </a:r>
            <a:endParaRPr lang="en-NL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03A155-1D63-DC6F-6AFD-5AE912A44E57}"/>
              </a:ext>
            </a:extLst>
          </p:cNvPr>
          <p:cNvSpPr txBox="1"/>
          <p:nvPr/>
        </p:nvSpPr>
        <p:spPr>
          <a:xfrm>
            <a:off x="503175" y="2417861"/>
            <a:ext cx="6159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>
                <a:solidFill>
                  <a:srgbClr val="212121"/>
                </a:solidFill>
                <a:effectLst/>
                <a:latin typeface="+mj-lt"/>
              </a:rPr>
              <a:t>The dataset contains </a:t>
            </a:r>
            <a:r>
              <a:rPr lang="en-US" sz="1400" b="1" i="0">
                <a:solidFill>
                  <a:srgbClr val="212121"/>
                </a:solidFill>
                <a:effectLst/>
                <a:latin typeface="+mj-lt"/>
              </a:rPr>
              <a:t>987 rows </a:t>
            </a:r>
            <a:r>
              <a:rPr lang="en-US" sz="1400" b="0" i="0">
                <a:solidFill>
                  <a:srgbClr val="212121"/>
                </a:solidFill>
                <a:effectLst/>
                <a:latin typeface="+mj-lt"/>
              </a:rPr>
              <a:t>and </a:t>
            </a:r>
            <a:r>
              <a:rPr lang="en-US" sz="1400" b="1" i="0">
                <a:solidFill>
                  <a:srgbClr val="212121"/>
                </a:solidFill>
                <a:effectLst/>
                <a:latin typeface="+mj-lt"/>
              </a:rPr>
              <a:t>5 columns</a:t>
            </a:r>
            <a:r>
              <a:rPr lang="en-US" sz="1400" b="0" i="0">
                <a:solidFill>
                  <a:srgbClr val="212121"/>
                </a:solidFill>
                <a:effectLst/>
                <a:latin typeface="+mj-lt"/>
              </a:rPr>
              <a:t>.</a:t>
            </a:r>
            <a:endParaRPr lang="en-NL" sz="1400">
              <a:latin typeface="+mj-lt"/>
            </a:endParaRPr>
          </a:p>
        </p:txBody>
      </p:sp>
      <p:pic>
        <p:nvPicPr>
          <p:cNvPr id="1026" name="Picture 2" descr="Tech United (@TechUnited) / X">
            <a:extLst>
              <a:ext uri="{FF2B5EF4-FFF2-40B4-BE49-F238E27FC236}">
                <a16:creationId xmlns:a16="http://schemas.microsoft.com/office/drawing/2014/main" id="{38E142AA-1D5C-03F9-3B74-E16E35B601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r="26268"/>
          <a:stretch/>
        </p:blipFill>
        <p:spPr bwMode="auto">
          <a:xfrm>
            <a:off x="4737749" y="2647649"/>
            <a:ext cx="1384180" cy="146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indhoven soccer and service robots clinch world titles again in Bangkok -  IO">
            <a:extLst>
              <a:ext uri="{FF2B5EF4-FFF2-40B4-BE49-F238E27FC236}">
                <a16:creationId xmlns:a16="http://schemas.microsoft.com/office/drawing/2014/main" id="{6EC88DA1-FE9F-4371-5A03-8DF838AC6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1" t="47674" r="35611" b="307"/>
          <a:stretch/>
        </p:blipFill>
        <p:spPr bwMode="auto">
          <a:xfrm>
            <a:off x="6929873" y="2629116"/>
            <a:ext cx="1163713" cy="15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8CA0237-9C03-7933-FB63-E0AEFD085DFE}"/>
              </a:ext>
            </a:extLst>
          </p:cNvPr>
          <p:cNvSpPr txBox="1"/>
          <p:nvPr/>
        </p:nvSpPr>
        <p:spPr>
          <a:xfrm>
            <a:off x="5127062" y="4181929"/>
            <a:ext cx="7449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Touch</a:t>
            </a:r>
            <a:endParaRPr lang="en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95B56-4BFE-9B3E-8180-5335826A3C05}"/>
              </a:ext>
            </a:extLst>
          </p:cNvPr>
          <p:cNvSpPr txBox="1"/>
          <p:nvPr/>
        </p:nvSpPr>
        <p:spPr>
          <a:xfrm>
            <a:off x="7139249" y="4186428"/>
            <a:ext cx="10189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 Touch</a:t>
            </a:r>
            <a:endParaRPr lang="en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A471D8-67A0-4E6A-F5CC-8F76E8498737}"/>
              </a:ext>
            </a:extLst>
          </p:cNvPr>
          <p:cNvSpPr txBox="1"/>
          <p:nvPr/>
        </p:nvSpPr>
        <p:spPr>
          <a:xfrm>
            <a:off x="124710" y="791831"/>
            <a:ext cx="2693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Dataset</a:t>
            </a:r>
            <a:endParaRPr lang="en-NL" sz="1600" b="1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2FD8FEA-BB89-95CF-AA45-9D82CA0E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0925" y="4572884"/>
            <a:ext cx="7042149" cy="576000"/>
          </a:xfrm>
        </p:spPr>
        <p:txBody>
          <a:bodyPr/>
          <a:lstStyle/>
          <a:p>
            <a:r>
              <a:rPr lang="en-US"/>
              <a:t>Stakeholders Meeting MSD project - </a:t>
            </a:r>
            <a:r>
              <a:rPr lang="en-US" err="1"/>
              <a:t>AutoRef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656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D395E-CF28-C810-59A2-A5D80C9A6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8DFEA-1D5A-EF02-2B33-60F95545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14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E73CFC-3DE3-29DF-12ED-76D806C2B231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9BD892D-369E-0C2C-36BD-8EC51DAB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Binary Classifier</a:t>
            </a:r>
            <a:endParaRPr lang="en-GB">
              <a:solidFill>
                <a:schemeClr val="bg1"/>
              </a:solidFill>
              <a:cs typeface="Calibri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453AB41-80E4-9676-1FB5-3CD13F8B4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39" y="751400"/>
            <a:ext cx="4113251" cy="436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A67EF61-8E89-064A-8706-16295422B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113" y="736313"/>
            <a:ext cx="4113252" cy="439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369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D395E-CF28-C810-59A2-A5D80C9A6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8DFEA-1D5A-EF02-2B33-60F95545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15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E73CFC-3DE3-29DF-12ED-76D806C2B231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9BD892D-369E-0C2C-36BD-8EC51DAB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Binary Classifier</a:t>
            </a:r>
            <a:endParaRPr lang="en-GB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67785-907C-D729-9AF6-68B0EB6E8C52}"/>
              </a:ext>
            </a:extLst>
          </p:cNvPr>
          <p:cNvSpPr txBox="1"/>
          <p:nvPr/>
        </p:nvSpPr>
        <p:spPr>
          <a:xfrm>
            <a:off x="317361" y="949107"/>
            <a:ext cx="2693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Dataset</a:t>
            </a:r>
            <a:endParaRPr lang="en-NL" sz="1600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B142F6-2D16-6F51-037D-9E855D7F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61" y="1471959"/>
            <a:ext cx="4801204" cy="234115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0E103-7ADE-EA10-85BF-E37C349B8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146" y="1400614"/>
            <a:ext cx="3660493" cy="2734851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831699F0-3460-25A8-E50D-94FCC9B66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046" y="1600506"/>
            <a:ext cx="457199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NL" sz="1000">
                <a:solidFill>
                  <a:srgbClr val="212121"/>
                </a:solidFill>
                <a:latin typeface="var(--colab-code-font-family)"/>
              </a:rPr>
              <a:t>652</a:t>
            </a:r>
            <a:endParaRPr kumimoji="0" lang="en-NL" altLang="en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9DC0264D-5E4F-81E1-B175-CACD2E506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771" y="2691095"/>
            <a:ext cx="457199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NL" sz="1000">
                <a:solidFill>
                  <a:srgbClr val="212121"/>
                </a:solidFill>
                <a:latin typeface="var(--colab-code-font-family)"/>
              </a:rPr>
              <a:t>335</a:t>
            </a:r>
            <a:endParaRPr kumimoji="0" lang="en-NL" altLang="en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75BB8-B025-FA20-9C58-398E7148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0925" y="4572884"/>
            <a:ext cx="7042149" cy="576000"/>
          </a:xfrm>
        </p:spPr>
        <p:txBody>
          <a:bodyPr/>
          <a:lstStyle/>
          <a:p>
            <a:r>
              <a:rPr lang="en-US"/>
              <a:t>Stakeholders Meeting MSD project - </a:t>
            </a:r>
            <a:r>
              <a:rPr lang="en-US" err="1"/>
              <a:t>AutoRef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56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D395E-CF28-C810-59A2-A5D80C9A6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8DFEA-1D5A-EF02-2B33-60F95545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16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E73CFC-3DE3-29DF-12ED-76D806C2B231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9BD892D-369E-0C2C-36BD-8EC51DAB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Binary Classifier</a:t>
            </a:r>
            <a:endParaRPr lang="en-GB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67785-907C-D729-9AF6-68B0EB6E8C52}"/>
              </a:ext>
            </a:extLst>
          </p:cNvPr>
          <p:cNvSpPr txBox="1"/>
          <p:nvPr/>
        </p:nvSpPr>
        <p:spPr>
          <a:xfrm>
            <a:off x="124710" y="791831"/>
            <a:ext cx="269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Split Dataset</a:t>
            </a:r>
            <a:endParaRPr lang="en-NL" sz="1800" b="1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5D5ECC-C2BB-CB87-B5B6-1FDDCAAE8A1D}"/>
              </a:ext>
            </a:extLst>
          </p:cNvPr>
          <p:cNvGrpSpPr/>
          <p:nvPr/>
        </p:nvGrpSpPr>
        <p:grpSpPr>
          <a:xfrm>
            <a:off x="1377079" y="1291535"/>
            <a:ext cx="6687642" cy="1788596"/>
            <a:chOff x="1014779" y="2542442"/>
            <a:chExt cx="6687642" cy="178859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73383F-E341-1371-AB93-0A7C04A27996}"/>
                </a:ext>
              </a:extLst>
            </p:cNvPr>
            <p:cNvGrpSpPr/>
            <p:nvPr/>
          </p:nvGrpSpPr>
          <p:grpSpPr>
            <a:xfrm>
              <a:off x="1014779" y="2542442"/>
              <a:ext cx="6264152" cy="468922"/>
              <a:chOff x="-120894" y="2549769"/>
              <a:chExt cx="6264152" cy="46892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51D3467-1B06-17DB-3E4B-B9747B51F3B0}"/>
                  </a:ext>
                </a:extLst>
              </p:cNvPr>
              <p:cNvSpPr/>
              <p:nvPr/>
            </p:nvSpPr>
            <p:spPr>
              <a:xfrm>
                <a:off x="-120894" y="2549769"/>
                <a:ext cx="3004037" cy="46892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cs typeface="Calibri"/>
                  </a:rPr>
                  <a:t>Training Set</a:t>
                </a:r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9F595DB-FF5C-CE28-0C6C-394CC76A3B0C}"/>
                  </a:ext>
                </a:extLst>
              </p:cNvPr>
              <p:cNvSpPr/>
              <p:nvPr/>
            </p:nvSpPr>
            <p:spPr>
              <a:xfrm>
                <a:off x="2985720" y="2557096"/>
                <a:ext cx="1351963" cy="46159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cs typeface="Calibri"/>
                  </a:rPr>
                  <a:t>Validation Set</a:t>
                </a:r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914E41C-4CB1-9460-ECCA-0FADE8BCF7C2}"/>
                  </a:ext>
                </a:extLst>
              </p:cNvPr>
              <p:cNvSpPr/>
              <p:nvPr/>
            </p:nvSpPr>
            <p:spPr>
              <a:xfrm>
                <a:off x="4524008" y="2557095"/>
                <a:ext cx="1619250" cy="46159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cs typeface="Calibri"/>
                  </a:rPr>
                  <a:t>Test Set</a:t>
                </a:r>
                <a:endParaRPr lang="en-US"/>
              </a:p>
            </p:txBody>
          </p:sp>
        </p:grp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ABCF6335-3AF2-F301-3CA2-8F265F6F7908}"/>
                </a:ext>
              </a:extLst>
            </p:cNvPr>
            <p:cNvSpPr/>
            <p:nvPr/>
          </p:nvSpPr>
          <p:spPr>
            <a:xfrm>
              <a:off x="2209067" y="3099288"/>
              <a:ext cx="417634" cy="54219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2072E4-D021-279F-1C0F-47CC9181F180}"/>
                </a:ext>
              </a:extLst>
            </p:cNvPr>
            <p:cNvSpPr txBox="1"/>
            <p:nvPr/>
          </p:nvSpPr>
          <p:spPr>
            <a:xfrm>
              <a:off x="1362807" y="3751385"/>
              <a:ext cx="2088172" cy="30008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cs typeface="Calibri"/>
                </a:rPr>
                <a:t>Train a Binary Classifier</a:t>
              </a:r>
              <a:endParaRPr lang="en-US"/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992CBD51-D25E-2837-328C-719B6FB1B14A}"/>
                </a:ext>
              </a:extLst>
            </p:cNvPr>
            <p:cNvSpPr/>
            <p:nvPr/>
          </p:nvSpPr>
          <p:spPr>
            <a:xfrm>
              <a:off x="4571630" y="3069980"/>
              <a:ext cx="417634" cy="54219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8B32A6-AA86-5670-BBE1-F5EF0689F8DA}"/>
                </a:ext>
              </a:extLst>
            </p:cNvPr>
            <p:cNvSpPr txBox="1"/>
            <p:nvPr/>
          </p:nvSpPr>
          <p:spPr>
            <a:xfrm>
              <a:off x="3725369" y="3700096"/>
              <a:ext cx="2088172" cy="63094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cs typeface="Calibri"/>
                </a:rPr>
                <a:t>Validate Model's performance</a:t>
              </a:r>
            </a:p>
            <a:p>
              <a:pPr algn="ctr"/>
              <a:endParaRPr lang="en-US" sz="800">
                <a:cs typeface="Calibri"/>
              </a:endParaRP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09CD7FDC-67EA-0973-61F0-433FFC212B24}"/>
                </a:ext>
              </a:extLst>
            </p:cNvPr>
            <p:cNvSpPr/>
            <p:nvPr/>
          </p:nvSpPr>
          <p:spPr>
            <a:xfrm>
              <a:off x="6240702" y="3055326"/>
              <a:ext cx="417634" cy="54219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BF1944-981F-D6BE-6FB7-4A86F43D04D5}"/>
                </a:ext>
              </a:extLst>
            </p:cNvPr>
            <p:cNvSpPr txBox="1"/>
            <p:nvPr/>
          </p:nvSpPr>
          <p:spPr>
            <a:xfrm>
              <a:off x="5614249" y="3648807"/>
              <a:ext cx="2088172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cs typeface="Calibri"/>
                </a:rPr>
                <a:t>Check the model's Generalization</a:t>
              </a:r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908A251-76B9-AE4D-6F25-D4C38D004088}"/>
              </a:ext>
            </a:extLst>
          </p:cNvPr>
          <p:cNvSpPr txBox="1"/>
          <p:nvPr/>
        </p:nvSpPr>
        <p:spPr>
          <a:xfrm>
            <a:off x="924566" y="3210503"/>
            <a:ext cx="3117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Number of samples in each set:</a:t>
            </a:r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sz="1400"/>
              <a:t>Training Set: </a:t>
            </a:r>
            <a:r>
              <a:rPr lang="en-US" sz="1400" b="1"/>
              <a:t>64%</a:t>
            </a:r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sz="1400"/>
              <a:t>Validation Set: </a:t>
            </a:r>
            <a:r>
              <a:rPr lang="en-US" sz="1400" b="1"/>
              <a:t>16%</a:t>
            </a:r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sz="1400"/>
              <a:t>Test Set: </a:t>
            </a:r>
            <a:r>
              <a:rPr lang="en-US" sz="1400" b="1"/>
              <a:t>20%</a:t>
            </a:r>
            <a:endParaRPr lang="en-NL" sz="1400" b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8BD85-5D68-FEB2-246F-824F959C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0925" y="4572884"/>
            <a:ext cx="7042149" cy="576000"/>
          </a:xfrm>
        </p:spPr>
        <p:txBody>
          <a:bodyPr/>
          <a:lstStyle/>
          <a:p>
            <a:r>
              <a:rPr lang="en-US"/>
              <a:t>Stakeholders Meeting MSD project - </a:t>
            </a:r>
            <a:r>
              <a:rPr lang="en-US" err="1"/>
              <a:t>AutoRef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354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D395E-CF28-C810-59A2-A5D80C9A6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8DFEA-1D5A-EF02-2B33-60F95545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16838" y="4675445"/>
            <a:ext cx="1114424" cy="572286"/>
          </a:xfrm>
        </p:spPr>
        <p:txBody>
          <a:bodyPr/>
          <a:lstStyle/>
          <a:p>
            <a:fld id="{C194BDB0-F4EA-4DD6-8281-CCE2440D0CE0}" type="slidenum">
              <a:rPr lang="en-GB" smtClean="0"/>
              <a:t>17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E73CFC-3DE3-29DF-12ED-76D806C2B231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9BD892D-369E-0C2C-36BD-8EC51DAB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Binary Classifier</a:t>
            </a:r>
            <a:endParaRPr lang="en-GB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22A4A-73F2-72D5-855C-85D83B599EE8}"/>
              </a:ext>
            </a:extLst>
          </p:cNvPr>
          <p:cNvSpPr txBox="1"/>
          <p:nvPr/>
        </p:nvSpPr>
        <p:spPr>
          <a:xfrm>
            <a:off x="86824" y="839999"/>
            <a:ext cx="55281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/>
              <a:t>Model Selection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97FA51-426D-D519-7E09-B5C6864E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21560"/>
              </p:ext>
            </p:extLst>
          </p:nvPr>
        </p:nvGraphicFramePr>
        <p:xfrm>
          <a:off x="167640" y="1323333"/>
          <a:ext cx="4404360" cy="1816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624019416"/>
                    </a:ext>
                  </a:extLst>
                </a:gridCol>
                <a:gridCol w="531640">
                  <a:extLst>
                    <a:ext uri="{9D8B030D-6E8A-4147-A177-3AD203B41FA5}">
                      <a16:colId xmlns:a16="http://schemas.microsoft.com/office/drawing/2014/main" val="3153666516"/>
                    </a:ext>
                  </a:extLst>
                </a:gridCol>
                <a:gridCol w="839960">
                  <a:extLst>
                    <a:ext uri="{9D8B030D-6E8A-4147-A177-3AD203B41FA5}">
                      <a16:colId xmlns:a16="http://schemas.microsoft.com/office/drawing/2014/main" val="4745583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555168618"/>
                    </a:ext>
                  </a:extLst>
                </a:gridCol>
                <a:gridCol w="635780">
                  <a:extLst>
                    <a:ext uri="{9D8B030D-6E8A-4147-A177-3AD203B41FA5}">
                      <a16:colId xmlns:a16="http://schemas.microsoft.com/office/drawing/2014/main" val="1389452491"/>
                    </a:ext>
                  </a:extLst>
                </a:gridCol>
                <a:gridCol w="728200">
                  <a:extLst>
                    <a:ext uri="{9D8B030D-6E8A-4147-A177-3AD203B41FA5}">
                      <a16:colId xmlns:a16="http://schemas.microsoft.com/office/drawing/2014/main" val="452146916"/>
                    </a:ext>
                  </a:extLst>
                </a:gridCol>
              </a:tblGrid>
              <a:tr h="241335">
                <a:tc>
                  <a:txBody>
                    <a:bodyPr/>
                    <a:lstStyle/>
                    <a:p>
                      <a:r>
                        <a:rPr lang="en-US" sz="1200"/>
                        <a:t>Set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Acc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Classes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Precision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Recall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F1-Score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217905"/>
                  </a:ext>
                </a:extLst>
              </a:tr>
              <a:tr h="331069"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Support Vector Machine</a:t>
                      </a:r>
                      <a:endParaRPr lang="en-NL" sz="1400" b="1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NL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017881"/>
                  </a:ext>
                </a:extLst>
              </a:tr>
              <a:tr h="331069">
                <a:tc rowSpan="2">
                  <a:txBody>
                    <a:bodyPr/>
                    <a:lstStyle/>
                    <a:p>
                      <a:endParaRPr lang="en-US" sz="700"/>
                    </a:p>
                    <a:p>
                      <a:r>
                        <a:rPr lang="en-US" sz="1200"/>
                        <a:t>Validation Set</a:t>
                      </a:r>
                      <a:endParaRPr lang="en-NL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/>
                        <a:t>84%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 Touch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0.88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0.87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0.87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61179"/>
                  </a:ext>
                </a:extLst>
              </a:tr>
              <a:tr h="258218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Touch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0.79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0.80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0.79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37120"/>
                  </a:ext>
                </a:extLst>
              </a:tr>
              <a:tr h="331069">
                <a:tc rowSpan="2">
                  <a:txBody>
                    <a:bodyPr/>
                    <a:lstStyle/>
                    <a:p>
                      <a:endParaRPr lang="en-US" sz="700"/>
                    </a:p>
                    <a:p>
                      <a:r>
                        <a:rPr lang="en-US" sz="1200"/>
                        <a:t>Test Set</a:t>
                      </a:r>
                      <a:endParaRPr lang="en-NL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/>
                        <a:t>88%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 Touch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0.92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0.91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0.91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2493"/>
                  </a:ext>
                </a:extLst>
              </a:tr>
              <a:tr h="266640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Touch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0.79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0.82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0.81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842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9CAB3A-9476-566D-A014-7FEDF15BF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3962"/>
              </p:ext>
            </p:extLst>
          </p:nvPr>
        </p:nvGraphicFramePr>
        <p:xfrm>
          <a:off x="167640" y="3148533"/>
          <a:ext cx="4404360" cy="151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624019416"/>
                    </a:ext>
                  </a:extLst>
                </a:gridCol>
                <a:gridCol w="531640">
                  <a:extLst>
                    <a:ext uri="{9D8B030D-6E8A-4147-A177-3AD203B41FA5}">
                      <a16:colId xmlns:a16="http://schemas.microsoft.com/office/drawing/2014/main" val="3153666516"/>
                    </a:ext>
                  </a:extLst>
                </a:gridCol>
                <a:gridCol w="839960">
                  <a:extLst>
                    <a:ext uri="{9D8B030D-6E8A-4147-A177-3AD203B41FA5}">
                      <a16:colId xmlns:a16="http://schemas.microsoft.com/office/drawing/2014/main" val="4745583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555168618"/>
                    </a:ext>
                  </a:extLst>
                </a:gridCol>
                <a:gridCol w="635780">
                  <a:extLst>
                    <a:ext uri="{9D8B030D-6E8A-4147-A177-3AD203B41FA5}">
                      <a16:colId xmlns:a16="http://schemas.microsoft.com/office/drawing/2014/main" val="1389452491"/>
                    </a:ext>
                  </a:extLst>
                </a:gridCol>
                <a:gridCol w="728200">
                  <a:extLst>
                    <a:ext uri="{9D8B030D-6E8A-4147-A177-3AD203B41FA5}">
                      <a16:colId xmlns:a16="http://schemas.microsoft.com/office/drawing/2014/main" val="452146916"/>
                    </a:ext>
                  </a:extLst>
                </a:gridCol>
              </a:tblGrid>
              <a:tr h="241335">
                <a:tc gridSpan="6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Multi-Layer Perceptron</a:t>
                      </a:r>
                      <a:endParaRPr lang="en-NL" sz="1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217905"/>
                  </a:ext>
                </a:extLst>
              </a:tr>
              <a:tr h="331069">
                <a:tc rowSpan="2">
                  <a:txBody>
                    <a:bodyPr/>
                    <a:lstStyle/>
                    <a:p>
                      <a:endParaRPr lang="en-US" sz="700"/>
                    </a:p>
                    <a:p>
                      <a:r>
                        <a:rPr lang="en-US" sz="1200"/>
                        <a:t>Validation Set</a:t>
                      </a:r>
                      <a:endParaRPr lang="en-NL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/>
                        <a:t>87%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 Touch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0.90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0.9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0.9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61179"/>
                  </a:ext>
                </a:extLst>
              </a:tr>
              <a:tr h="258218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Touch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0.83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0.83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0.83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37120"/>
                  </a:ext>
                </a:extLst>
              </a:tr>
              <a:tr h="331069">
                <a:tc rowSpan="2">
                  <a:txBody>
                    <a:bodyPr/>
                    <a:lstStyle/>
                    <a:p>
                      <a:endParaRPr lang="en-US" sz="700"/>
                    </a:p>
                    <a:p>
                      <a:r>
                        <a:rPr lang="en-US" sz="1200"/>
                        <a:t>Test Set</a:t>
                      </a:r>
                      <a:endParaRPr lang="en-NL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/>
                        <a:t>87%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 Touch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0.92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0.89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0.91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2493"/>
                  </a:ext>
                </a:extLst>
              </a:tr>
              <a:tr h="266640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Touch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0.77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0.84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0.80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842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554E36-2C7E-1FFB-F1ED-1CFF14C52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014345"/>
              </p:ext>
            </p:extLst>
          </p:nvPr>
        </p:nvGraphicFramePr>
        <p:xfrm>
          <a:off x="4625340" y="1314643"/>
          <a:ext cx="4404360" cy="1816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624019416"/>
                    </a:ext>
                  </a:extLst>
                </a:gridCol>
                <a:gridCol w="531640">
                  <a:extLst>
                    <a:ext uri="{9D8B030D-6E8A-4147-A177-3AD203B41FA5}">
                      <a16:colId xmlns:a16="http://schemas.microsoft.com/office/drawing/2014/main" val="3153666516"/>
                    </a:ext>
                  </a:extLst>
                </a:gridCol>
                <a:gridCol w="839960">
                  <a:extLst>
                    <a:ext uri="{9D8B030D-6E8A-4147-A177-3AD203B41FA5}">
                      <a16:colId xmlns:a16="http://schemas.microsoft.com/office/drawing/2014/main" val="4745583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555168618"/>
                    </a:ext>
                  </a:extLst>
                </a:gridCol>
                <a:gridCol w="635780">
                  <a:extLst>
                    <a:ext uri="{9D8B030D-6E8A-4147-A177-3AD203B41FA5}">
                      <a16:colId xmlns:a16="http://schemas.microsoft.com/office/drawing/2014/main" val="1389452491"/>
                    </a:ext>
                  </a:extLst>
                </a:gridCol>
                <a:gridCol w="728200">
                  <a:extLst>
                    <a:ext uri="{9D8B030D-6E8A-4147-A177-3AD203B41FA5}">
                      <a16:colId xmlns:a16="http://schemas.microsoft.com/office/drawing/2014/main" val="452146916"/>
                    </a:ext>
                  </a:extLst>
                </a:gridCol>
              </a:tblGrid>
              <a:tr h="241335">
                <a:tc>
                  <a:txBody>
                    <a:bodyPr/>
                    <a:lstStyle/>
                    <a:p>
                      <a:r>
                        <a:rPr lang="en-US" sz="1200"/>
                        <a:t>Set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Acc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Classes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Precision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Recall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F1-Score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217905"/>
                  </a:ext>
                </a:extLst>
              </a:tr>
              <a:tr h="331069"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Decision Tree</a:t>
                      </a:r>
                      <a:endParaRPr lang="en-NL" sz="1400" b="1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NL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017881"/>
                  </a:ext>
                </a:extLst>
              </a:tr>
              <a:tr h="331069">
                <a:tc rowSpan="2">
                  <a:txBody>
                    <a:bodyPr/>
                    <a:lstStyle/>
                    <a:p>
                      <a:endParaRPr lang="en-US" sz="700"/>
                    </a:p>
                    <a:p>
                      <a:r>
                        <a:rPr lang="en-US" sz="1200"/>
                        <a:t>Validation Set</a:t>
                      </a:r>
                      <a:endParaRPr lang="en-NL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/>
                        <a:t>89%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 Touch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0.89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0.93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0.91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61179"/>
                  </a:ext>
                </a:extLst>
              </a:tr>
              <a:tr h="258218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Touch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0.88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0.82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0.84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37120"/>
                  </a:ext>
                </a:extLst>
              </a:tr>
              <a:tr h="331069">
                <a:tc rowSpan="2">
                  <a:txBody>
                    <a:bodyPr/>
                    <a:lstStyle/>
                    <a:p>
                      <a:endParaRPr lang="en-US" sz="700"/>
                    </a:p>
                    <a:p>
                      <a:r>
                        <a:rPr lang="en-US" sz="1200"/>
                        <a:t>Test Set</a:t>
                      </a:r>
                      <a:endParaRPr lang="en-NL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/>
                        <a:t>82%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 Touch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0.91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0.82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0.87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2493"/>
                  </a:ext>
                </a:extLst>
              </a:tr>
              <a:tr h="266640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Touch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0.68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0.82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0.74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8429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1EC4EC-181B-A2F4-FC51-E3A44D034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784610"/>
              </p:ext>
            </p:extLst>
          </p:nvPr>
        </p:nvGraphicFramePr>
        <p:xfrm>
          <a:off x="4625340" y="3156153"/>
          <a:ext cx="4404360" cy="151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624019416"/>
                    </a:ext>
                  </a:extLst>
                </a:gridCol>
                <a:gridCol w="531640">
                  <a:extLst>
                    <a:ext uri="{9D8B030D-6E8A-4147-A177-3AD203B41FA5}">
                      <a16:colId xmlns:a16="http://schemas.microsoft.com/office/drawing/2014/main" val="3153666516"/>
                    </a:ext>
                  </a:extLst>
                </a:gridCol>
                <a:gridCol w="839960">
                  <a:extLst>
                    <a:ext uri="{9D8B030D-6E8A-4147-A177-3AD203B41FA5}">
                      <a16:colId xmlns:a16="http://schemas.microsoft.com/office/drawing/2014/main" val="4745583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555168618"/>
                    </a:ext>
                  </a:extLst>
                </a:gridCol>
                <a:gridCol w="635780">
                  <a:extLst>
                    <a:ext uri="{9D8B030D-6E8A-4147-A177-3AD203B41FA5}">
                      <a16:colId xmlns:a16="http://schemas.microsoft.com/office/drawing/2014/main" val="1389452491"/>
                    </a:ext>
                  </a:extLst>
                </a:gridCol>
                <a:gridCol w="728200">
                  <a:extLst>
                    <a:ext uri="{9D8B030D-6E8A-4147-A177-3AD203B41FA5}">
                      <a16:colId xmlns:a16="http://schemas.microsoft.com/office/drawing/2014/main" val="452146916"/>
                    </a:ext>
                  </a:extLst>
                </a:gridCol>
              </a:tblGrid>
              <a:tr h="241335">
                <a:tc gridSpan="6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NL" sz="1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217905"/>
                  </a:ext>
                </a:extLst>
              </a:tr>
              <a:tr h="331069">
                <a:tc rowSpan="2">
                  <a:txBody>
                    <a:bodyPr/>
                    <a:lstStyle/>
                    <a:p>
                      <a:endParaRPr lang="en-US" sz="700"/>
                    </a:p>
                    <a:p>
                      <a:r>
                        <a:rPr lang="en-US" sz="1200"/>
                        <a:t>Validation Set</a:t>
                      </a:r>
                      <a:endParaRPr lang="en-NL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/>
                        <a:t>89%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 Touch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0.91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0.92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0.91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61179"/>
                  </a:ext>
                </a:extLst>
              </a:tr>
              <a:tr h="258218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Touch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0.86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0.85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0.86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37120"/>
                  </a:ext>
                </a:extLst>
              </a:tr>
              <a:tr h="331069">
                <a:tc rowSpan="2">
                  <a:txBody>
                    <a:bodyPr/>
                    <a:lstStyle/>
                    <a:p>
                      <a:endParaRPr lang="en-US" sz="700"/>
                    </a:p>
                    <a:p>
                      <a:r>
                        <a:rPr lang="en-US" sz="1200"/>
                        <a:t>Test Set</a:t>
                      </a:r>
                      <a:endParaRPr lang="en-NL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/>
                        <a:t>89%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 Touch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0.95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0.89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0.92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2493"/>
                  </a:ext>
                </a:extLst>
              </a:tr>
              <a:tr h="266640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Touch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0.79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0.90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0.84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84295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9A437340-1DDE-16ED-4277-99343851B766}"/>
              </a:ext>
            </a:extLst>
          </p:cNvPr>
          <p:cNvSpPr/>
          <p:nvPr/>
        </p:nvSpPr>
        <p:spPr>
          <a:xfrm rot="5400000">
            <a:off x="5002530" y="3824866"/>
            <a:ext cx="1417320" cy="495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B60FE6-C2C5-488B-101D-59BCC141F050}"/>
              </a:ext>
            </a:extLst>
          </p:cNvPr>
          <p:cNvSpPr/>
          <p:nvPr/>
        </p:nvSpPr>
        <p:spPr>
          <a:xfrm rot="10800000">
            <a:off x="5993130" y="3756912"/>
            <a:ext cx="2983230" cy="3655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63942D-1082-4B37-6B89-6605582ED1AC}"/>
              </a:ext>
            </a:extLst>
          </p:cNvPr>
          <p:cNvSpPr/>
          <p:nvPr/>
        </p:nvSpPr>
        <p:spPr>
          <a:xfrm rot="10800000">
            <a:off x="6012180" y="4350303"/>
            <a:ext cx="2983230" cy="3655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7B175-8FCC-BF6E-314C-55F92839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7586" y="4671731"/>
            <a:ext cx="7042149" cy="576000"/>
          </a:xfrm>
        </p:spPr>
        <p:txBody>
          <a:bodyPr/>
          <a:lstStyle/>
          <a:p>
            <a:r>
              <a:rPr lang="en-US"/>
              <a:t>Stakeholders Meeting MSD project - </a:t>
            </a:r>
            <a:r>
              <a:rPr lang="en-US" err="1"/>
              <a:t>AutoRef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17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D395E-CF28-C810-59A2-A5D80C9A6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8DFEA-1D5A-EF02-2B33-60F95545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18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E73CFC-3DE3-29DF-12ED-76D806C2B231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9BD892D-369E-0C2C-36BD-8EC51DAB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Binary Classifier</a:t>
            </a:r>
            <a:endParaRPr lang="en-GB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22A4A-73F2-72D5-855C-85D83B599EE8}"/>
              </a:ext>
            </a:extLst>
          </p:cNvPr>
          <p:cNvSpPr txBox="1"/>
          <p:nvPr/>
        </p:nvSpPr>
        <p:spPr>
          <a:xfrm>
            <a:off x="197486" y="839998"/>
            <a:ext cx="55281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/>
              <a:t>ROC and AUC for the Best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AF36B-6FF4-D64B-D91F-B3874791A926}"/>
              </a:ext>
            </a:extLst>
          </p:cNvPr>
          <p:cNvSpPr txBox="1"/>
          <p:nvPr/>
        </p:nvSpPr>
        <p:spPr>
          <a:xfrm>
            <a:off x="1636195" y="4184180"/>
            <a:ext cx="14794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 Positive Rate</a:t>
            </a:r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82EDE-8420-A32A-241A-9DBE1C824466}"/>
              </a:ext>
            </a:extLst>
          </p:cNvPr>
          <p:cNvSpPr txBox="1"/>
          <p:nvPr/>
        </p:nvSpPr>
        <p:spPr>
          <a:xfrm>
            <a:off x="5928968" y="4244851"/>
            <a:ext cx="14794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 Positive Rate</a:t>
            </a:r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63FDA-342F-FD05-7A53-56C8712EA3FA}"/>
              </a:ext>
            </a:extLst>
          </p:cNvPr>
          <p:cNvSpPr txBox="1"/>
          <p:nvPr/>
        </p:nvSpPr>
        <p:spPr>
          <a:xfrm rot="5400000">
            <a:off x="-328600" y="2723435"/>
            <a:ext cx="14397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 Positive Rate</a:t>
            </a:r>
            <a:endParaRPr lang="en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F3374D-1E31-FF73-7D57-9D8A6A1AF822}"/>
              </a:ext>
            </a:extLst>
          </p:cNvPr>
          <p:cNvSpPr txBox="1"/>
          <p:nvPr/>
        </p:nvSpPr>
        <p:spPr>
          <a:xfrm rot="5400000">
            <a:off x="3880677" y="2732166"/>
            <a:ext cx="14397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 Positive Rate</a:t>
            </a:r>
            <a:endParaRPr lang="en-N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4DD14-44D9-E483-E472-4855707D6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595" y="1529705"/>
            <a:ext cx="3414218" cy="271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CE68EC1-2FC3-C433-3CFD-0854BC264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08" y="1524634"/>
            <a:ext cx="3414218" cy="271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E3A4AB6-6474-4E50-373C-2C1390EA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0925" y="4572884"/>
            <a:ext cx="7042149" cy="576000"/>
          </a:xfrm>
        </p:spPr>
        <p:txBody>
          <a:bodyPr/>
          <a:lstStyle/>
          <a:p>
            <a:r>
              <a:rPr lang="en-US"/>
              <a:t>Stakeholders Meeting MSD project - </a:t>
            </a:r>
            <a:r>
              <a:rPr lang="en-US" err="1"/>
              <a:t>AutoRef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82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D395E-CF28-C810-59A2-A5D80C9A6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8DFEA-1D5A-EF02-2B33-60F95545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19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E73CFC-3DE3-29DF-12ED-76D806C2B231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9BD892D-369E-0C2C-36BD-8EC51DAB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Binary Classifier</a:t>
            </a:r>
            <a:endParaRPr lang="en-GB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22A4A-73F2-72D5-855C-85D83B599EE8}"/>
              </a:ext>
            </a:extLst>
          </p:cNvPr>
          <p:cNvSpPr txBox="1"/>
          <p:nvPr/>
        </p:nvSpPr>
        <p:spPr>
          <a:xfrm>
            <a:off x="136830" y="847531"/>
            <a:ext cx="55281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/>
              <a:t>Real-Time - Evaluation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9DAA02-DC07-1744-0B3A-B1B5972ADBBA}"/>
              </a:ext>
            </a:extLst>
          </p:cNvPr>
          <p:cNvSpPr txBox="1"/>
          <p:nvPr/>
        </p:nvSpPr>
        <p:spPr>
          <a:xfrm>
            <a:off x="136830" y="3245024"/>
            <a:ext cx="1928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Evaluation Metrics</a:t>
            </a:r>
            <a:endParaRPr lang="en-NL" sz="1400" b="1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85D7AD-05AB-E539-FA3E-E6DAF9E8C689}"/>
              </a:ext>
            </a:extLst>
          </p:cNvPr>
          <p:cNvGraphicFramePr>
            <a:graphicFrameLocks noGrp="1"/>
          </p:cNvGraphicFramePr>
          <p:nvPr/>
        </p:nvGraphicFramePr>
        <p:xfrm>
          <a:off x="229791" y="3674371"/>
          <a:ext cx="18359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544">
                  <a:extLst>
                    <a:ext uri="{9D8B030D-6E8A-4147-A177-3AD203B41FA5}">
                      <a16:colId xmlns:a16="http://schemas.microsoft.com/office/drawing/2014/main" val="2373867313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582833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86%</a:t>
                      </a:r>
                      <a:endParaRPr lang="en-NL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6135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43FDC62-9186-A25D-BEE6-19ABF0A6F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562185"/>
              </p:ext>
            </p:extLst>
          </p:nvPr>
        </p:nvGraphicFramePr>
        <p:xfrm>
          <a:off x="3024131" y="3303531"/>
          <a:ext cx="487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143385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55168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894524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5214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Classes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21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 Touch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0.92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0.80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0.85</a:t>
                      </a:r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Touch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0.82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0.93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0.87</a:t>
                      </a:r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3712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09679FB-2179-56FE-EBBE-308ACA005FC8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409165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8419343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824342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4664406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6162474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NL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Actual Values</a:t>
                      </a:r>
                      <a:endParaRPr lang="en-NL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92302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Touch</a:t>
                      </a:r>
                      <a:endParaRPr lang="en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 Touch</a:t>
                      </a:r>
                      <a:endParaRPr lang="en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77967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1"/>
                        <a:t>Predicted Values</a:t>
                      </a:r>
                      <a:endParaRPr lang="en-NL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Touch</a:t>
                      </a:r>
                      <a:endParaRPr lang="en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  <a:endParaRPr lang="en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0592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Touch</a:t>
                      </a:r>
                      <a:endParaRPr lang="en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  <a:endParaRPr lang="en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34158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E0C5351-1BB6-7AEA-E6D8-F88A0A766232}"/>
              </a:ext>
            </a:extLst>
          </p:cNvPr>
          <p:cNvSpPr txBox="1"/>
          <p:nvPr/>
        </p:nvSpPr>
        <p:spPr>
          <a:xfrm>
            <a:off x="136830" y="1341302"/>
            <a:ext cx="1686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Confusion Matrix</a:t>
            </a:r>
            <a:endParaRPr lang="en-NL" sz="1400" b="1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093D09FE-977B-2623-06DF-8BBBBB3C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0925" y="4572884"/>
            <a:ext cx="7042149" cy="576000"/>
          </a:xfrm>
        </p:spPr>
        <p:txBody>
          <a:bodyPr/>
          <a:lstStyle/>
          <a:p>
            <a:r>
              <a:rPr lang="en-US"/>
              <a:t>Stakeholders Meeting MSD project - </a:t>
            </a:r>
            <a:r>
              <a:rPr lang="en-US" err="1"/>
              <a:t>AutoRef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475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5C94-C4DC-5AF5-1095-2D5CF0FD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1654718"/>
            <a:ext cx="3622106" cy="2246554"/>
          </a:xfrm>
        </p:spPr>
        <p:txBody>
          <a:bodyPr vert="horz" lIns="0" tIns="0" rIns="0" bIns="0" rtlCol="0" anchor="t">
            <a:no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/>
              <a:t>Planning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/>
              <a:t>Updated Requirement</a:t>
            </a:r>
            <a:endParaRPr lang="en-US" sz="1800">
              <a:ea typeface="Calibri"/>
              <a:cs typeface="Calibri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/>
              <a:t>Updated Risks</a:t>
            </a:r>
            <a:endParaRPr lang="en-US" sz="1800">
              <a:ea typeface="Calibri"/>
              <a:cs typeface="Calibri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/>
              <a:t>Updated system context</a:t>
            </a:r>
            <a:endParaRPr lang="en-US" sz="1800">
              <a:ea typeface="Calibri"/>
              <a:cs typeface="Calibri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/>
              <a:t>Possible Solutions for Last touch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/>
              <a:t>Ball out of play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/>
              <a:t>UI communication</a:t>
            </a:r>
            <a:endParaRPr lang="en-US" sz="1800">
              <a:ea typeface="Calibri"/>
              <a:cs typeface="Calibri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/>
              <a:t>Integration</a:t>
            </a:r>
            <a:endParaRPr lang="en-US" sz="1800">
              <a:ea typeface="Calibri"/>
              <a:cs typeface="Calibri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/>
              <a:t>Summary				</a:t>
            </a:r>
            <a:endParaRPr lang="en-US" b="1"/>
          </a:p>
          <a:p>
            <a:pPr marL="342900" lvl="1" indent="-342900"/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37474-CBB6-1AC0-F5C0-2F83DD1E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Stakeholders Meeting MSD project - </a:t>
            </a:r>
            <a:r>
              <a:rPr lang="en-US" err="1"/>
              <a:t>AutoRef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4D7FC-83A1-B3FC-C592-13543B84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BF706E-ACB3-94A7-205D-85D5B32E2546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29F8BA8-335C-C9DE-A014-671A6AF7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BB5063A-8EFE-84C5-4039-CA53A6944EE3}"/>
              </a:ext>
            </a:extLst>
          </p:cNvPr>
          <p:cNvSpPr txBox="1">
            <a:spLocks/>
          </p:cNvSpPr>
          <p:nvPr/>
        </p:nvSpPr>
        <p:spPr>
          <a:xfrm>
            <a:off x="4572000" y="1654718"/>
            <a:ext cx="3230614" cy="20105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/>
              <a:t>14:00 – 14:05</a:t>
            </a:r>
          </a:p>
          <a:p>
            <a:pPr lvl="1"/>
            <a:r>
              <a:rPr lang="en-US" sz="1800"/>
              <a:t>14:05 – 14:10</a:t>
            </a:r>
          </a:p>
          <a:p>
            <a:pPr lvl="1"/>
            <a:r>
              <a:rPr lang="en-US" sz="1800"/>
              <a:t>14:10 – 14:15</a:t>
            </a:r>
          </a:p>
          <a:p>
            <a:pPr lvl="1"/>
            <a:r>
              <a:rPr lang="en-US" sz="1800"/>
              <a:t>14:15 – 14:20</a:t>
            </a:r>
          </a:p>
          <a:p>
            <a:pPr lvl="1"/>
            <a:r>
              <a:rPr lang="en-US" sz="1800"/>
              <a:t>14:20 – 14:35</a:t>
            </a:r>
          </a:p>
          <a:p>
            <a:pPr lvl="1"/>
            <a:r>
              <a:rPr lang="en-US" sz="1800"/>
              <a:t>14:35 – 14:42</a:t>
            </a:r>
          </a:p>
          <a:p>
            <a:pPr lvl="1"/>
            <a:r>
              <a:rPr lang="en-US" sz="1800"/>
              <a:t>14:42 – 14:50</a:t>
            </a:r>
          </a:p>
          <a:p>
            <a:pPr lvl="1"/>
            <a:r>
              <a:rPr lang="en-US" sz="1800"/>
              <a:t>14:50 – 14:58</a:t>
            </a:r>
          </a:p>
          <a:p>
            <a:pPr lvl="1"/>
            <a:r>
              <a:rPr lang="en-US" sz="1800"/>
              <a:t>14:58 – 15:00  </a:t>
            </a:r>
          </a:p>
          <a:p>
            <a:pPr marL="466725" lvl="2" indent="-285750"/>
            <a:endParaRPr lang="en-US" b="1"/>
          </a:p>
          <a:p>
            <a:pPr marL="342900" lvl="1" indent="-342900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F6E7E0-8EB4-10CC-0A14-AF591FDD10D3}"/>
              </a:ext>
            </a:extLst>
          </p:cNvPr>
          <p:cNvSpPr txBox="1"/>
          <p:nvPr/>
        </p:nvSpPr>
        <p:spPr>
          <a:xfrm>
            <a:off x="758825" y="1052147"/>
            <a:ext cx="8053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+mj-lt"/>
              </a:rPr>
              <a:t>Goal: Update on Progress.</a:t>
            </a:r>
            <a:endParaRPr lang="en-NL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5226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D395E-CF28-C810-59A2-A5D80C9A6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8DFEA-1D5A-EF02-2B33-60F95545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20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E73CFC-3DE3-29DF-12ED-76D806C2B231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9BD892D-369E-0C2C-36BD-8EC51DAB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Binary Classifier</a:t>
            </a:r>
            <a:endParaRPr lang="en-GB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22A4A-73F2-72D5-855C-85D83B599EE8}"/>
              </a:ext>
            </a:extLst>
          </p:cNvPr>
          <p:cNvSpPr txBox="1"/>
          <p:nvPr/>
        </p:nvSpPr>
        <p:spPr>
          <a:xfrm>
            <a:off x="86824" y="839999"/>
            <a:ext cx="55281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/>
              <a:t>Improving RF Classifier’s Performance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ACEEA1-F2D2-3E59-FDAC-0843EC586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62135"/>
              </p:ext>
            </p:extLst>
          </p:nvPr>
        </p:nvGraphicFramePr>
        <p:xfrm>
          <a:off x="1798320" y="3093265"/>
          <a:ext cx="4404360" cy="151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624019416"/>
                    </a:ext>
                  </a:extLst>
                </a:gridCol>
                <a:gridCol w="531640">
                  <a:extLst>
                    <a:ext uri="{9D8B030D-6E8A-4147-A177-3AD203B41FA5}">
                      <a16:colId xmlns:a16="http://schemas.microsoft.com/office/drawing/2014/main" val="3153666516"/>
                    </a:ext>
                  </a:extLst>
                </a:gridCol>
                <a:gridCol w="839960">
                  <a:extLst>
                    <a:ext uri="{9D8B030D-6E8A-4147-A177-3AD203B41FA5}">
                      <a16:colId xmlns:a16="http://schemas.microsoft.com/office/drawing/2014/main" val="4745583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555168618"/>
                    </a:ext>
                  </a:extLst>
                </a:gridCol>
                <a:gridCol w="635780">
                  <a:extLst>
                    <a:ext uri="{9D8B030D-6E8A-4147-A177-3AD203B41FA5}">
                      <a16:colId xmlns:a16="http://schemas.microsoft.com/office/drawing/2014/main" val="1389452491"/>
                    </a:ext>
                  </a:extLst>
                </a:gridCol>
                <a:gridCol w="728200">
                  <a:extLst>
                    <a:ext uri="{9D8B030D-6E8A-4147-A177-3AD203B41FA5}">
                      <a16:colId xmlns:a16="http://schemas.microsoft.com/office/drawing/2014/main" val="452146916"/>
                    </a:ext>
                  </a:extLst>
                </a:gridCol>
              </a:tblGrid>
              <a:tr h="241335">
                <a:tc gridSpan="6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1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80</a:t>
                      </a:r>
                      <a:endParaRPr lang="en-NL" sz="1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217905"/>
                  </a:ext>
                </a:extLst>
              </a:tr>
              <a:tr h="331069">
                <a:tc rowSpan="2">
                  <a:txBody>
                    <a:bodyPr/>
                    <a:lstStyle/>
                    <a:p>
                      <a:endParaRPr lang="en-US" sz="700"/>
                    </a:p>
                    <a:p>
                      <a:r>
                        <a:rPr lang="en-US" sz="1200"/>
                        <a:t>Validation Set</a:t>
                      </a:r>
                      <a:endParaRPr lang="en-NL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b="1"/>
                        <a:t>92%</a:t>
                      </a:r>
                      <a:endParaRPr lang="en-NL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 Touch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0.93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0.94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0.93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61179"/>
                  </a:ext>
                </a:extLst>
              </a:tr>
              <a:tr h="258218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Touch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0.90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0.88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0.89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37120"/>
                  </a:ext>
                </a:extLst>
              </a:tr>
              <a:tr h="331069">
                <a:tc rowSpan="2">
                  <a:txBody>
                    <a:bodyPr/>
                    <a:lstStyle/>
                    <a:p>
                      <a:endParaRPr lang="en-US" sz="700"/>
                    </a:p>
                    <a:p>
                      <a:r>
                        <a:rPr lang="en-US" sz="1200"/>
                        <a:t>Test Set</a:t>
                      </a:r>
                      <a:endParaRPr lang="en-NL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/>
                        <a:t>90%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 Touch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0.95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0.91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0.93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2493"/>
                  </a:ext>
                </a:extLst>
              </a:tr>
              <a:tr h="266640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Touch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0.81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0.89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0.84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842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0A984D-9097-42CE-C4E7-FBE145515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737433"/>
              </p:ext>
            </p:extLst>
          </p:nvPr>
        </p:nvGraphicFramePr>
        <p:xfrm>
          <a:off x="1798320" y="1254783"/>
          <a:ext cx="4404360" cy="1816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624019416"/>
                    </a:ext>
                  </a:extLst>
                </a:gridCol>
                <a:gridCol w="531640">
                  <a:extLst>
                    <a:ext uri="{9D8B030D-6E8A-4147-A177-3AD203B41FA5}">
                      <a16:colId xmlns:a16="http://schemas.microsoft.com/office/drawing/2014/main" val="3153666516"/>
                    </a:ext>
                  </a:extLst>
                </a:gridCol>
                <a:gridCol w="839960">
                  <a:extLst>
                    <a:ext uri="{9D8B030D-6E8A-4147-A177-3AD203B41FA5}">
                      <a16:colId xmlns:a16="http://schemas.microsoft.com/office/drawing/2014/main" val="4745583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555168618"/>
                    </a:ext>
                  </a:extLst>
                </a:gridCol>
                <a:gridCol w="635780">
                  <a:extLst>
                    <a:ext uri="{9D8B030D-6E8A-4147-A177-3AD203B41FA5}">
                      <a16:colId xmlns:a16="http://schemas.microsoft.com/office/drawing/2014/main" val="1389452491"/>
                    </a:ext>
                  </a:extLst>
                </a:gridCol>
                <a:gridCol w="728200">
                  <a:extLst>
                    <a:ext uri="{9D8B030D-6E8A-4147-A177-3AD203B41FA5}">
                      <a16:colId xmlns:a16="http://schemas.microsoft.com/office/drawing/2014/main" val="452146916"/>
                    </a:ext>
                  </a:extLst>
                </a:gridCol>
              </a:tblGrid>
              <a:tr h="241335">
                <a:tc>
                  <a:txBody>
                    <a:bodyPr/>
                    <a:lstStyle/>
                    <a:p>
                      <a:r>
                        <a:rPr lang="en-US" sz="1200"/>
                        <a:t>Set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Acc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Classes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Precision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Recall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F1-Score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217905"/>
                  </a:ext>
                </a:extLst>
              </a:tr>
              <a:tr h="331069"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err="1"/>
                        <a:t>n_estimators</a:t>
                      </a:r>
                      <a:r>
                        <a:rPr lang="en-US" sz="1400" b="1"/>
                        <a:t> = 25</a:t>
                      </a:r>
                      <a:endParaRPr lang="en-NL" sz="1400" b="1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NL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017881"/>
                  </a:ext>
                </a:extLst>
              </a:tr>
              <a:tr h="331069">
                <a:tc rowSpan="2">
                  <a:txBody>
                    <a:bodyPr/>
                    <a:lstStyle/>
                    <a:p>
                      <a:endParaRPr lang="en-US" sz="700"/>
                    </a:p>
                    <a:p>
                      <a:r>
                        <a:rPr lang="en-US" sz="1200"/>
                        <a:t>Validation Set</a:t>
                      </a:r>
                      <a:endParaRPr lang="en-NL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/>
                        <a:t>89%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 Touch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0.91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0.92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0.91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61179"/>
                  </a:ext>
                </a:extLst>
              </a:tr>
              <a:tr h="258218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Touch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0.86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0.85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0.86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37120"/>
                  </a:ext>
                </a:extLst>
              </a:tr>
              <a:tr h="331069">
                <a:tc rowSpan="2">
                  <a:txBody>
                    <a:bodyPr/>
                    <a:lstStyle/>
                    <a:p>
                      <a:endParaRPr lang="en-US" sz="700"/>
                    </a:p>
                    <a:p>
                      <a:r>
                        <a:rPr lang="en-US" sz="1200"/>
                        <a:t>Test Set</a:t>
                      </a:r>
                      <a:endParaRPr lang="en-NL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/>
                        <a:t>89%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 Touch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0.95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0.89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0.92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2493"/>
                  </a:ext>
                </a:extLst>
              </a:tr>
              <a:tr h="266640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Touch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0.79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0.90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0.84</a:t>
                      </a:r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84295"/>
                  </a:ext>
                </a:extLst>
              </a:tr>
            </a:tbl>
          </a:graphicData>
        </a:graphic>
      </p:graphicFrame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0F1FCAA-A54D-515C-51E2-347D6A91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0925" y="4572884"/>
            <a:ext cx="7042149" cy="576000"/>
          </a:xfrm>
        </p:spPr>
        <p:txBody>
          <a:bodyPr/>
          <a:lstStyle/>
          <a:p>
            <a:r>
              <a:rPr lang="en-US"/>
              <a:t>Stakeholders Meeting MSD project - </a:t>
            </a:r>
            <a:r>
              <a:rPr lang="en-US" err="1"/>
              <a:t>AutoRef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335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89F25-94D9-1FBB-F54D-439257D6A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2FE45-82FD-0C88-659D-CE76D48F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Stakeholders Meeting MSD project - </a:t>
            </a:r>
            <a:r>
              <a:rPr lang="en-US" err="1"/>
              <a:t>AutoRef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3043A-DBC0-1019-599D-6752CBAE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21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472A6A-0DB5-2372-0194-8F8805A7A835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85FAB02-BF08-3EFE-17D5-F3357BA8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Ball out of play</a:t>
            </a:r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AA6969D3-F038-415C-2D2B-3607A29FC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0" y="1035118"/>
            <a:ext cx="4515230" cy="2922458"/>
          </a:xfrm>
        </p:spPr>
        <p:txBody>
          <a:bodyPr/>
          <a:lstStyle/>
          <a:p>
            <a:r>
              <a:rPr lang="en-US" b="1"/>
              <a:t>Requirement</a:t>
            </a:r>
          </a:p>
          <a:p>
            <a:r>
              <a:rPr lang="en-US"/>
              <a:t>AR must have a maximal distance error between the ball and line of ±1.5 cm.</a:t>
            </a:r>
            <a:endParaRPr lang="en-NL"/>
          </a:p>
        </p:txBody>
      </p:sp>
      <p:pic>
        <p:nvPicPr>
          <p:cNvPr id="1028" name="Picture 4" descr="Victory helped by VAR - The Japan News">
            <a:extLst>
              <a:ext uri="{FF2B5EF4-FFF2-40B4-BE49-F238E27FC236}">
                <a16:creationId xmlns:a16="http://schemas.microsoft.com/office/drawing/2014/main" id="{43C51E6E-F9D3-B26B-9919-822E09692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279" y="1127267"/>
            <a:ext cx="2208780" cy="298434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31B189-A026-89EC-1C16-9498EF33E444}"/>
              </a:ext>
            </a:extLst>
          </p:cNvPr>
          <p:cNvSpPr/>
          <p:nvPr/>
        </p:nvSpPr>
        <p:spPr>
          <a:xfrm>
            <a:off x="856042" y="2318697"/>
            <a:ext cx="1095587" cy="5145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/>
              <a:t>OptiTrack</a:t>
            </a:r>
            <a:endParaRPr lang="en-NL" b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9CDD9B-10F4-D110-7B31-FE91EA8D7ABE}"/>
              </a:ext>
            </a:extLst>
          </p:cNvPr>
          <p:cNvSpPr/>
          <p:nvPr/>
        </p:nvSpPr>
        <p:spPr>
          <a:xfrm>
            <a:off x="856042" y="3072100"/>
            <a:ext cx="1095587" cy="5145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Rules</a:t>
            </a:r>
            <a:endParaRPr lang="en-NL" b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F4BD5B-AE33-2214-181D-239FB84454C6}"/>
              </a:ext>
            </a:extLst>
          </p:cNvPr>
          <p:cNvSpPr/>
          <p:nvPr/>
        </p:nvSpPr>
        <p:spPr>
          <a:xfrm>
            <a:off x="856041" y="3825503"/>
            <a:ext cx="1095587" cy="5145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Calibration</a:t>
            </a:r>
            <a:endParaRPr lang="en-NL" b="1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838FE9-29F5-13FE-EC01-F009FD8AB7FB}"/>
              </a:ext>
            </a:extLst>
          </p:cNvPr>
          <p:cNvSpPr/>
          <p:nvPr/>
        </p:nvSpPr>
        <p:spPr>
          <a:xfrm>
            <a:off x="3168730" y="2556808"/>
            <a:ext cx="1255594" cy="154508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/>
              <a:t>AR</a:t>
            </a:r>
            <a:endParaRPr lang="en-NL" sz="5400" b="1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F411668-FE68-0070-AE65-FD31F5059A78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951629" y="2575948"/>
            <a:ext cx="1217101" cy="306249"/>
          </a:xfrm>
          <a:prstGeom prst="bentConnector3">
            <a:avLst>
              <a:gd name="adj1" fmla="val 864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2BBE287-BD9C-13CA-0E6D-D53A625CA62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951628" y="3760801"/>
            <a:ext cx="1217101" cy="321953"/>
          </a:xfrm>
          <a:prstGeom prst="bentConnector3">
            <a:avLst>
              <a:gd name="adj1" fmla="val 864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A169A-85C4-6827-8F75-1CE94B94382C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1951629" y="3329350"/>
            <a:ext cx="12171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1986E1-960F-9185-E3E7-596202F07CE4}"/>
              </a:ext>
            </a:extLst>
          </p:cNvPr>
          <p:cNvSpPr txBox="1"/>
          <p:nvPr/>
        </p:nvSpPr>
        <p:spPr>
          <a:xfrm>
            <a:off x="2108415" y="3108846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Ball radius</a:t>
            </a:r>
            <a:endParaRPr lang="en-NL" sz="10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196F94-DDAD-177B-FC19-349D8A0B85B9}"/>
              </a:ext>
            </a:extLst>
          </p:cNvPr>
          <p:cNvSpPr txBox="1"/>
          <p:nvPr/>
        </p:nvSpPr>
        <p:spPr>
          <a:xfrm>
            <a:off x="1948421" y="2343735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Ball </a:t>
            </a:r>
            <a:r>
              <a:rPr lang="en-US" sz="1000" b="1" err="1"/>
              <a:t>centre</a:t>
            </a:r>
            <a:r>
              <a:rPr lang="en-US" sz="1000" b="1"/>
              <a:t> point</a:t>
            </a:r>
            <a:endParaRPr lang="en-NL" sz="1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6D965D-7313-EA1C-B5EF-B749489807B8}"/>
              </a:ext>
            </a:extLst>
          </p:cNvPr>
          <p:cNvSpPr txBox="1"/>
          <p:nvPr/>
        </p:nvSpPr>
        <p:spPr>
          <a:xfrm>
            <a:off x="1951627" y="3849820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Line coordinates</a:t>
            </a:r>
            <a:endParaRPr lang="en-NL" sz="1000" b="1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273220-A98C-52D1-274B-CEB40851853C}"/>
              </a:ext>
            </a:extLst>
          </p:cNvPr>
          <p:cNvCxnSpPr>
            <a:cxnSpLocks/>
          </p:cNvCxnSpPr>
          <p:nvPr/>
        </p:nvCxnSpPr>
        <p:spPr>
          <a:xfrm>
            <a:off x="4424324" y="3329349"/>
            <a:ext cx="11507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179F22-A88A-CA0F-46FD-710ECB78AD3D}"/>
              </a:ext>
            </a:extLst>
          </p:cNvPr>
          <p:cNvSpPr txBox="1"/>
          <p:nvPr/>
        </p:nvSpPr>
        <p:spPr>
          <a:xfrm>
            <a:off x="4494713" y="3083128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Ball in/out play</a:t>
            </a:r>
            <a:endParaRPr lang="en-NL" sz="1000" b="1"/>
          </a:p>
        </p:txBody>
      </p:sp>
    </p:spTree>
    <p:extLst>
      <p:ext uri="{BB962C8B-B14F-4D97-AF65-F5344CB8AC3E}">
        <p14:creationId xmlns:p14="http://schemas.microsoft.com/office/powerpoint/2010/main" val="77010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89F25-94D9-1FBB-F54D-439257D6A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2FE45-82FD-0C88-659D-CE76D48F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Stakeholders Meeting MSD project - </a:t>
            </a:r>
            <a:r>
              <a:rPr lang="en-US" err="1"/>
              <a:t>AutoRef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3043A-DBC0-1019-599D-6752CBAE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22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472A6A-0DB5-2372-0194-8F8805A7A835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85FAB02-BF08-3EFE-17D5-F3357BA8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Ball out of play - verification</a:t>
            </a:r>
          </a:p>
        </p:txBody>
      </p:sp>
      <p:pic>
        <p:nvPicPr>
          <p:cNvPr id="2050" name="Picture 2" descr="Soccer Field – Populair fotobehang – Photowall">
            <a:extLst>
              <a:ext uri="{FF2B5EF4-FFF2-40B4-BE49-F238E27FC236}">
                <a16:creationId xmlns:a16="http://schemas.microsoft.com/office/drawing/2014/main" id="{F33A0522-0D98-CE31-4B79-A5C77F7DC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4" y="1158444"/>
            <a:ext cx="4460844" cy="297267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3853619-F631-9112-4F46-A1B373F02067}"/>
              </a:ext>
            </a:extLst>
          </p:cNvPr>
          <p:cNvSpPr/>
          <p:nvPr/>
        </p:nvSpPr>
        <p:spPr>
          <a:xfrm>
            <a:off x="7376858" y="1214546"/>
            <a:ext cx="209405" cy="1465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8E2F94-B902-1BDF-9DE9-A0D7AD4F902D}"/>
              </a:ext>
            </a:extLst>
          </p:cNvPr>
          <p:cNvSpPr/>
          <p:nvPr/>
        </p:nvSpPr>
        <p:spPr>
          <a:xfrm rot="16200000">
            <a:off x="6402974" y="2571489"/>
            <a:ext cx="209405" cy="1465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930374-47E4-122E-E4F2-A92491FD4FC8}"/>
              </a:ext>
            </a:extLst>
          </p:cNvPr>
          <p:cNvSpPr/>
          <p:nvPr/>
        </p:nvSpPr>
        <p:spPr>
          <a:xfrm>
            <a:off x="7376857" y="3928954"/>
            <a:ext cx="209405" cy="1465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358B29-C101-9149-5C8C-C5687449A060}"/>
              </a:ext>
            </a:extLst>
          </p:cNvPr>
          <p:cNvSpPr/>
          <p:nvPr/>
        </p:nvSpPr>
        <p:spPr>
          <a:xfrm rot="5400000">
            <a:off x="8389768" y="2569108"/>
            <a:ext cx="209405" cy="1465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05A37D-9191-55B0-7C2D-CA1C8F3874EB}"/>
              </a:ext>
            </a:extLst>
          </p:cNvPr>
          <p:cNvSpPr/>
          <p:nvPr/>
        </p:nvSpPr>
        <p:spPr>
          <a:xfrm>
            <a:off x="7208763" y="2138963"/>
            <a:ext cx="180000" cy="180000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DCA61A-07EF-FB3F-6148-E99330972213}"/>
              </a:ext>
            </a:extLst>
          </p:cNvPr>
          <p:cNvCxnSpPr>
            <a:cxnSpLocks/>
          </p:cNvCxnSpPr>
          <p:nvPr/>
        </p:nvCxnSpPr>
        <p:spPr>
          <a:xfrm flipV="1">
            <a:off x="7319963" y="1361129"/>
            <a:ext cx="142875" cy="74389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38B2FF-8C3E-B1E9-FE2E-E119AAA9CFFE}"/>
              </a:ext>
            </a:extLst>
          </p:cNvPr>
          <p:cNvCxnSpPr>
            <a:cxnSpLocks/>
          </p:cNvCxnSpPr>
          <p:nvPr/>
        </p:nvCxnSpPr>
        <p:spPr>
          <a:xfrm flipH="1" flipV="1">
            <a:off x="7510463" y="1364456"/>
            <a:ext cx="151098" cy="74056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Content Placeholder 8">
            <a:extLst>
              <a:ext uri="{FF2B5EF4-FFF2-40B4-BE49-F238E27FC236}">
                <a16:creationId xmlns:a16="http://schemas.microsoft.com/office/drawing/2014/main" id="{BA5D3F66-CB48-3AF2-DDCD-DE9C6917F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77" y="1035118"/>
            <a:ext cx="3405931" cy="3507939"/>
          </a:xfrm>
        </p:spPr>
        <p:txBody>
          <a:bodyPr/>
          <a:lstStyle/>
          <a:p>
            <a:r>
              <a:rPr lang="en-US" b="1"/>
              <a:t>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Ground truth location of ball vs system location of ball.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Only compare one coordinate.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32 samples with different velocities between 1.5 m/s and 7 m/s.</a:t>
            </a:r>
          </a:p>
          <a:p>
            <a:endParaRPr lang="en-NL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06FA9EB-1EE5-EA98-3C01-966F26C3C5F4}"/>
              </a:ext>
            </a:extLst>
          </p:cNvPr>
          <p:cNvCxnSpPr>
            <a:cxnSpLocks/>
          </p:cNvCxnSpPr>
          <p:nvPr/>
        </p:nvCxnSpPr>
        <p:spPr>
          <a:xfrm flipH="1">
            <a:off x="6574144" y="1361129"/>
            <a:ext cx="6824" cy="372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F14DF8-C4D7-1E24-9CF3-9D386138990C}"/>
              </a:ext>
            </a:extLst>
          </p:cNvPr>
          <p:cNvCxnSpPr>
            <a:cxnSpLocks/>
          </p:cNvCxnSpPr>
          <p:nvPr/>
        </p:nvCxnSpPr>
        <p:spPr>
          <a:xfrm>
            <a:off x="6574144" y="1354304"/>
            <a:ext cx="386214" cy="6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42E4E-A7F7-28F6-6E98-2936F896BE79}"/>
              </a:ext>
            </a:extLst>
          </p:cNvPr>
          <p:cNvSpPr txBox="1"/>
          <p:nvPr/>
        </p:nvSpPr>
        <p:spPr>
          <a:xfrm>
            <a:off x="6619098" y="1102372"/>
            <a:ext cx="2600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endParaRPr lang="en-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1A934B-13A8-DB7F-7561-A31EDD7290D1}"/>
              </a:ext>
            </a:extLst>
          </p:cNvPr>
          <p:cNvSpPr txBox="1"/>
          <p:nvPr/>
        </p:nvSpPr>
        <p:spPr>
          <a:xfrm>
            <a:off x="6374889" y="1376842"/>
            <a:ext cx="2600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7238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89F25-94D9-1FBB-F54D-439257D6A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2FE45-82FD-0C88-659D-CE76D48F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Stakeholders Meeting MSD project - </a:t>
            </a:r>
            <a:r>
              <a:rPr lang="en-US" err="1"/>
              <a:t>AutoRef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3043A-DBC0-1019-599D-6752CBAE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23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472A6A-0DB5-2372-0194-8F8805A7A835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85FAB02-BF08-3EFE-17D5-F3357BA8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Ball out of play - Verification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9E02F551-8F69-7DC5-288D-EDCCCCEDAD13}"/>
              </a:ext>
            </a:extLst>
          </p:cNvPr>
          <p:cNvSpPr txBox="1">
            <a:spLocks/>
          </p:cNvSpPr>
          <p:nvPr/>
        </p:nvSpPr>
        <p:spPr>
          <a:xfrm>
            <a:off x="793750" y="1035117"/>
            <a:ext cx="3778250" cy="35079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Assume normal distribution and sufficient samples with central limit theorem.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Error is within </a:t>
            </a:r>
            <a:r>
              <a:rPr lang="en-US" b="1"/>
              <a:t>-0.45 ± 4.49 cm </a:t>
            </a:r>
            <a:r>
              <a:rPr lang="en-US"/>
              <a:t>with 95% confidence interval.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Requirement</a:t>
            </a:r>
            <a:r>
              <a:rPr lang="en-US"/>
              <a:t> </a:t>
            </a:r>
            <a:r>
              <a:rPr lang="en-US" b="1"/>
              <a:t>not</a:t>
            </a:r>
            <a:r>
              <a:rPr lang="en-US"/>
              <a:t> met!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Add extra markers to ball.</a:t>
            </a:r>
            <a:endParaRPr lang="en-NL"/>
          </a:p>
        </p:txBody>
      </p:sp>
      <p:pic>
        <p:nvPicPr>
          <p:cNvPr id="10" name="Picture 9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B2868479-255B-F113-D429-FF68824C5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11" y="1110521"/>
            <a:ext cx="3896610" cy="2922458"/>
          </a:xfrm>
          <a:prstGeom prst="rect">
            <a:avLst/>
          </a:prstGeom>
        </p:spPr>
      </p:pic>
      <p:pic>
        <p:nvPicPr>
          <p:cNvPr id="13" name="Picture 12" descr="A yellow football ball on a green surface&#10;&#10;Description automatically generated">
            <a:extLst>
              <a:ext uri="{FF2B5EF4-FFF2-40B4-BE49-F238E27FC236}">
                <a16:creationId xmlns:a16="http://schemas.microsoft.com/office/drawing/2014/main" id="{7251FA28-FABE-A641-BD12-277AC398D5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" t="32570" r="27009" b="28193"/>
          <a:stretch/>
        </p:blipFill>
        <p:spPr>
          <a:xfrm>
            <a:off x="4028696" y="3745153"/>
            <a:ext cx="844742" cy="8969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" name="Picture 1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668C5A6-AFFA-8D55-680F-60A61AA35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208" y="2786607"/>
            <a:ext cx="2544984" cy="1921397"/>
          </a:xfrm>
          <a:prstGeom prst="rect">
            <a:avLst/>
          </a:prstGeom>
        </p:spPr>
      </p:pic>
      <p:pic>
        <p:nvPicPr>
          <p:cNvPr id="9" name="Picture 8" descr="A graph of a ball position&#10;&#10;Description automatically generated">
            <a:extLst>
              <a:ext uri="{FF2B5EF4-FFF2-40B4-BE49-F238E27FC236}">
                <a16:creationId xmlns:a16="http://schemas.microsoft.com/office/drawing/2014/main" id="{3DA306D0-4A0F-EDF7-F127-B3BD78631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619" y="763447"/>
            <a:ext cx="2537749" cy="192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39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BBFB5-AF31-BB04-AF90-FA9B102A4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38D0C-6AD6-7AFF-AC9B-707B6EB0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Stakeholders Meeting MSD project - </a:t>
            </a:r>
            <a:r>
              <a:rPr lang="en-US" err="1"/>
              <a:t>AutoRef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D9084-DD9B-9D33-C91E-F74D042E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24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47AA7E-0AF7-49D2-D955-B8B8E1724B1E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D897F6B-AC3D-2D64-9C14-A7B7E6B7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UI for Communicating Last Touch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AB6541-4A29-3EBF-F5D3-20C27A61E330}"/>
              </a:ext>
            </a:extLst>
          </p:cNvPr>
          <p:cNvSpPr txBox="1"/>
          <p:nvPr/>
        </p:nvSpPr>
        <p:spPr>
          <a:xfrm>
            <a:off x="786915" y="3850299"/>
            <a:ext cx="49714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“Show proof of decision” will show the proof and closes the window</a:t>
            </a:r>
          </a:p>
          <a:p>
            <a:r>
              <a:rPr lang="en-US"/>
              <a:t>“Close” will close the window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7A0AE8-494D-B4CA-74F2-4F2E34E96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4" y="1167974"/>
            <a:ext cx="3793786" cy="25643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583D4B-E8D0-2EB7-ECA1-E4E02AFE6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466" y="1167974"/>
            <a:ext cx="3465726" cy="2599294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5D4E666-EA67-2AEA-1AE8-4B683DEF6504}"/>
              </a:ext>
            </a:extLst>
          </p:cNvPr>
          <p:cNvCxnSpPr>
            <a:cxnSpLocks/>
          </p:cNvCxnSpPr>
          <p:nvPr/>
        </p:nvCxnSpPr>
        <p:spPr>
          <a:xfrm flipV="1">
            <a:off x="1782696" y="2350496"/>
            <a:ext cx="3473183" cy="385020"/>
          </a:xfrm>
          <a:prstGeom prst="curvedConnector3">
            <a:avLst>
              <a:gd name="adj1" fmla="val 10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26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BBFB5-AF31-BB04-AF90-FA9B102A4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38D0C-6AD6-7AFF-AC9B-707B6EB0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Stakeholders Meeting MSD project - </a:t>
            </a:r>
            <a:r>
              <a:rPr lang="en-US" err="1"/>
              <a:t>AutoRef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D9084-DD9B-9D33-C91E-F74D042E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25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47AA7E-0AF7-49D2-D955-B8B8E1724B1E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D897F6B-AC3D-2D64-9C14-A7B7E6B7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UI for </a:t>
            </a:r>
            <a:r>
              <a:rPr lang="en-GB" err="1">
                <a:solidFill>
                  <a:schemeClr val="bg1"/>
                </a:solidFill>
              </a:rPr>
              <a:t>GameState</a:t>
            </a:r>
            <a:endParaRPr lang="en-GB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9370279-41A9-552E-6273-4A9B1FEE4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15" y="1045768"/>
            <a:ext cx="4709847" cy="3147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09E453-4317-41AF-D4D2-84123834C1B9}"/>
              </a:ext>
            </a:extLst>
          </p:cNvPr>
          <p:cNvSpPr txBox="1"/>
          <p:nvPr/>
        </p:nvSpPr>
        <p:spPr>
          <a:xfrm>
            <a:off x="6146276" y="2063919"/>
            <a:ext cx="2177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/>
              <a:t>Input to the system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/>
              <a:t>Play and Pause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4155527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37474-CBB6-1AC0-F5C0-2F83DD1E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Stakeholders Meeting MSD project - </a:t>
            </a:r>
            <a:r>
              <a:rPr lang="en-US" err="1"/>
              <a:t>AutoRef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4D7FC-83A1-B3FC-C592-13543B84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26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BF706E-ACB3-94A7-205D-85D5B32E2546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29F8BA8-335C-C9DE-A014-671A6AF7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Integration</a:t>
            </a:r>
          </a:p>
        </p:txBody>
      </p:sp>
      <p:graphicFrame>
        <p:nvGraphicFramePr>
          <p:cNvPr id="49" name="Diagram 48">
            <a:extLst>
              <a:ext uri="{FF2B5EF4-FFF2-40B4-BE49-F238E27FC236}">
                <a16:creationId xmlns:a16="http://schemas.microsoft.com/office/drawing/2014/main" id="{F6125358-9F5B-3654-FEA6-4F425A2B3493}"/>
              </a:ext>
            </a:extLst>
          </p:cNvPr>
          <p:cNvGraphicFramePr/>
          <p:nvPr/>
        </p:nvGraphicFramePr>
        <p:xfrm>
          <a:off x="758825" y="954509"/>
          <a:ext cx="5562600" cy="3546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0" name="Graphic 49" descr="Checkmark with solid fill">
            <a:extLst>
              <a:ext uri="{FF2B5EF4-FFF2-40B4-BE49-F238E27FC236}">
                <a16:creationId xmlns:a16="http://schemas.microsoft.com/office/drawing/2014/main" id="{02B4E097-6835-3EA1-DE02-1486D3C6F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6066" y="3054331"/>
            <a:ext cx="464575" cy="464575"/>
          </a:xfrm>
          <a:prstGeom prst="rect">
            <a:avLst/>
          </a:prstGeom>
        </p:spPr>
      </p:pic>
      <p:pic>
        <p:nvPicPr>
          <p:cNvPr id="51" name="Graphic 50" descr="Checkmark with solid fill">
            <a:extLst>
              <a:ext uri="{FF2B5EF4-FFF2-40B4-BE49-F238E27FC236}">
                <a16:creationId xmlns:a16="http://schemas.microsoft.com/office/drawing/2014/main" id="{428D3E61-B804-BA2D-BC6D-413ACFD5AB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7882" y="3411706"/>
            <a:ext cx="464575" cy="464575"/>
          </a:xfrm>
          <a:prstGeom prst="rect">
            <a:avLst/>
          </a:prstGeom>
        </p:spPr>
      </p:pic>
      <p:pic>
        <p:nvPicPr>
          <p:cNvPr id="52" name="Graphic 51" descr="Checkmark with solid fill">
            <a:extLst>
              <a:ext uri="{FF2B5EF4-FFF2-40B4-BE49-F238E27FC236}">
                <a16:creationId xmlns:a16="http://schemas.microsoft.com/office/drawing/2014/main" id="{52457688-F07F-5B69-B21C-5D6B502CEA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70506" y="2141055"/>
            <a:ext cx="464575" cy="464575"/>
          </a:xfrm>
          <a:prstGeom prst="rect">
            <a:avLst/>
          </a:prstGeom>
        </p:spPr>
      </p:pic>
      <p:pic>
        <p:nvPicPr>
          <p:cNvPr id="53" name="Graphic 52" descr="Checkmark with solid fill">
            <a:extLst>
              <a:ext uri="{FF2B5EF4-FFF2-40B4-BE49-F238E27FC236}">
                <a16:creationId xmlns:a16="http://schemas.microsoft.com/office/drawing/2014/main" id="{0A811E65-4B8C-9CE8-D388-A6875B055A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70506" y="2726744"/>
            <a:ext cx="464575" cy="464575"/>
          </a:xfrm>
          <a:prstGeom prst="rect">
            <a:avLst/>
          </a:prstGeom>
        </p:spPr>
      </p:pic>
      <p:pic>
        <p:nvPicPr>
          <p:cNvPr id="54" name="Graphic 53" descr="Checkmark with solid fill">
            <a:extLst>
              <a:ext uri="{FF2B5EF4-FFF2-40B4-BE49-F238E27FC236}">
                <a16:creationId xmlns:a16="http://schemas.microsoft.com/office/drawing/2014/main" id="{6B0435EA-4711-9B8C-996B-003A65C8C5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74624" y="3411707"/>
            <a:ext cx="464575" cy="464575"/>
          </a:xfrm>
          <a:prstGeom prst="rect">
            <a:avLst/>
          </a:prstGeom>
        </p:spPr>
      </p:pic>
      <p:pic>
        <p:nvPicPr>
          <p:cNvPr id="55" name="Graphic 54" descr="Checkmark with solid fill">
            <a:extLst>
              <a:ext uri="{FF2B5EF4-FFF2-40B4-BE49-F238E27FC236}">
                <a16:creationId xmlns:a16="http://schemas.microsoft.com/office/drawing/2014/main" id="{BED1D02B-B6F7-5D6C-92C6-E113243E1F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66065" y="3875497"/>
            <a:ext cx="464575" cy="464575"/>
          </a:xfrm>
          <a:prstGeom prst="rect">
            <a:avLst/>
          </a:prstGeom>
        </p:spPr>
      </p:pic>
      <p:pic>
        <p:nvPicPr>
          <p:cNvPr id="56" name="Graphic 55" descr="Checkmark with solid fill">
            <a:extLst>
              <a:ext uri="{FF2B5EF4-FFF2-40B4-BE49-F238E27FC236}">
                <a16:creationId xmlns:a16="http://schemas.microsoft.com/office/drawing/2014/main" id="{E4D48FC2-CD90-2F84-D386-482B70A6B3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562" y="3803648"/>
            <a:ext cx="464575" cy="46457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B2581F4-403A-2C48-8532-E04F936DF686}"/>
              </a:ext>
            </a:extLst>
          </p:cNvPr>
          <p:cNvSpPr/>
          <p:nvPr/>
        </p:nvSpPr>
        <p:spPr>
          <a:xfrm>
            <a:off x="6379196" y="1982576"/>
            <a:ext cx="2403987" cy="14453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15C148-F423-0294-B1E6-3F0642C624FD}"/>
              </a:ext>
            </a:extLst>
          </p:cNvPr>
          <p:cNvSpPr txBox="1"/>
          <p:nvPr/>
        </p:nvSpPr>
        <p:spPr>
          <a:xfrm>
            <a:off x="7026391" y="2223301"/>
            <a:ext cx="15780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Stand-alone</a:t>
            </a:r>
            <a:endParaRPr lang="LID4096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5FEF13-B0C6-D440-FC89-C4F0896C51D2}"/>
              </a:ext>
            </a:extLst>
          </p:cNvPr>
          <p:cNvSpPr txBox="1"/>
          <p:nvPr/>
        </p:nvSpPr>
        <p:spPr>
          <a:xfrm>
            <a:off x="7033939" y="2748965"/>
            <a:ext cx="15780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Fully integrated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308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63CD2-B13C-DEF0-E6F2-A4F5B6B96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31BDA-6310-E3AD-4744-866D1BDF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Stakeholders Meeting MSD project - </a:t>
            </a:r>
            <a:r>
              <a:rPr lang="en-US" err="1"/>
              <a:t>AutoRef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99A47-536D-EA16-23F7-77E30D9E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27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9F63C-6766-CB45-5547-795F17013CFF}"/>
              </a:ext>
            </a:extLst>
          </p:cNvPr>
          <p:cNvSpPr/>
          <p:nvPr/>
        </p:nvSpPr>
        <p:spPr>
          <a:xfrm>
            <a:off x="0" y="1602461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647D7EC-D902-17CC-494A-9632E677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3131"/>
            <a:ext cx="9144000" cy="431768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146238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89F25-94D9-1FBB-F54D-439257D6A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2FE45-82FD-0C88-659D-CE76D48F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Stakeholders Meeting MSD project - </a:t>
            </a:r>
            <a:r>
              <a:rPr lang="en-US" err="1"/>
              <a:t>AutoRef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3043A-DBC0-1019-599D-6752CBAE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3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472A6A-0DB5-2372-0194-8F8805A7A835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85FAB02-BF08-3EFE-17D5-F3357BA8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Planning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C592A0-1B1F-4CFB-7AA6-2A4FBFD59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4" y="821882"/>
            <a:ext cx="8519532" cy="37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5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9B468-650B-C3E7-923C-9515DF06B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68" y="1110521"/>
            <a:ext cx="7556501" cy="29224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400" b="1">
                <a:latin typeface="+mj-lt"/>
              </a:rPr>
              <a:t>  Acceptable Error in Distance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0FC1C4-87E9-BA5F-07B0-A0B8BD444513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039A578-2470-6A6E-3714-CD82E7866FDE}"/>
              </a:ext>
            </a:extLst>
          </p:cNvPr>
          <p:cNvSpPr txBox="1">
            <a:spLocks/>
          </p:cNvSpPr>
          <p:nvPr/>
        </p:nvSpPr>
        <p:spPr>
          <a:xfrm>
            <a:off x="0" y="289393"/>
            <a:ext cx="9144000" cy="4317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ts val="2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Updated Requirement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B7D7C-78A0-4012-96CC-7E53DDBE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7042149" cy="576000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Stakeholders Meeting MSD project - </a:t>
            </a:r>
            <a:r>
              <a:rPr kumimoji="0" lang="en-US" sz="11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AutoRef</a:t>
            </a: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187FAAD-8809-30AA-EF1A-FC6AF875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4BDB0-F4EA-4DD6-8281-CCE2440D0CE0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F336C-B1AA-7958-23C4-78FD6FC7B404}"/>
              </a:ext>
            </a:extLst>
          </p:cNvPr>
          <p:cNvSpPr txBox="1"/>
          <p:nvPr/>
        </p:nvSpPr>
        <p:spPr>
          <a:xfrm>
            <a:off x="829339" y="1543133"/>
            <a:ext cx="79885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 must have at max distance error between ball and line of ±1.5 cm. 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Reason: Since the </a:t>
            </a:r>
            <a:r>
              <a:rPr lang="en-US" sz="1400" b="0" i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RoboCup</a:t>
            </a:r>
            <a:r>
              <a:rPr lang="en-US" sz="14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rule is based on FIFA, the acceptance accuracy from FIFA using Goal-Line Technology was  ±1.5 cm. 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566168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37474-CBB6-1AC0-F5C0-2F83DD1E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Stakeholders Meeting MSD project - </a:t>
            </a:r>
            <a:r>
              <a:rPr lang="en-US" err="1"/>
              <a:t>AutoRef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4D7FC-83A1-B3FC-C592-13543B84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5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BF706E-ACB3-94A7-205D-85D5B32E2546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29F8BA8-335C-C9DE-A014-671A6AF7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Updated Risks</a:t>
            </a:r>
            <a:endParaRPr lang="en-GB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B3AE9F-7A01-4242-A7D8-25FC18CCEBE4}"/>
              </a:ext>
            </a:extLst>
          </p:cNvPr>
          <p:cNvGrpSpPr/>
          <p:nvPr/>
        </p:nvGrpSpPr>
        <p:grpSpPr>
          <a:xfrm>
            <a:off x="252056" y="950276"/>
            <a:ext cx="7049867" cy="3514771"/>
            <a:chOff x="98846" y="933570"/>
            <a:chExt cx="7049867" cy="35147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18E588-0018-0384-6E65-06D891A2E61C}"/>
                </a:ext>
              </a:extLst>
            </p:cNvPr>
            <p:cNvCxnSpPr/>
            <p:nvPr/>
          </p:nvCxnSpPr>
          <p:spPr>
            <a:xfrm>
              <a:off x="502748" y="933570"/>
              <a:ext cx="0" cy="3140766"/>
            </a:xfrm>
            <a:prstGeom prst="line">
              <a:avLst/>
            </a:prstGeom>
            <a:ln>
              <a:head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E8E461-F7D6-4FA7-388D-656F92144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747" y="4074336"/>
              <a:ext cx="6645966" cy="0"/>
            </a:xfrm>
            <a:prstGeom prst="line">
              <a:avLst/>
            </a:prstGeom>
            <a:ln>
              <a:headEnd type="triangle" w="lg" len="lg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9EBAC0-B221-1160-9A1D-F0A6F634F669}"/>
                </a:ext>
              </a:extLst>
            </p:cNvPr>
            <p:cNvSpPr txBox="1"/>
            <p:nvPr/>
          </p:nvSpPr>
          <p:spPr>
            <a:xfrm>
              <a:off x="3127312" y="4148259"/>
              <a:ext cx="76412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Severity</a:t>
              </a:r>
              <a:endParaRPr lang="en-NL" b="1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17052A-C67D-3FD6-479D-9E3D5752A230}"/>
                </a:ext>
              </a:extLst>
            </p:cNvPr>
            <p:cNvSpPr txBox="1"/>
            <p:nvPr/>
          </p:nvSpPr>
          <p:spPr>
            <a:xfrm rot="16200000">
              <a:off x="-249647" y="2407749"/>
              <a:ext cx="99706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Occurrence</a:t>
              </a:r>
              <a:endParaRPr lang="en-NL" b="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F168DE-9275-BFD4-C7EA-25A43F9AB632}"/>
                </a:ext>
              </a:extLst>
            </p:cNvPr>
            <p:cNvSpPr/>
            <p:nvPr/>
          </p:nvSpPr>
          <p:spPr>
            <a:xfrm>
              <a:off x="509572" y="3522115"/>
              <a:ext cx="1202650" cy="5512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A09CF7-7EBB-1C5C-46EC-93EF3060C75B}"/>
                </a:ext>
              </a:extLst>
            </p:cNvPr>
            <p:cNvSpPr/>
            <p:nvPr/>
          </p:nvSpPr>
          <p:spPr>
            <a:xfrm>
              <a:off x="1712222" y="3520601"/>
              <a:ext cx="1202650" cy="5512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DFB08F0-1232-FDF1-A4D2-D998278108DF}"/>
                </a:ext>
              </a:extLst>
            </p:cNvPr>
            <p:cNvSpPr/>
            <p:nvPr/>
          </p:nvSpPr>
          <p:spPr>
            <a:xfrm>
              <a:off x="5320170" y="3520601"/>
              <a:ext cx="1202650" cy="5512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230301-D929-ADC9-7DC8-F38A0D7A1896}"/>
                </a:ext>
              </a:extLst>
            </p:cNvPr>
            <p:cNvSpPr/>
            <p:nvPr/>
          </p:nvSpPr>
          <p:spPr>
            <a:xfrm>
              <a:off x="2914871" y="3520601"/>
              <a:ext cx="1202650" cy="5512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0CE6411-1056-7281-0124-CA234EC85FB0}"/>
                </a:ext>
              </a:extLst>
            </p:cNvPr>
            <p:cNvSpPr/>
            <p:nvPr/>
          </p:nvSpPr>
          <p:spPr>
            <a:xfrm>
              <a:off x="4117521" y="3520601"/>
              <a:ext cx="1202650" cy="5512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5C4903-16DA-3B46-0077-F97BD53C642C}"/>
                </a:ext>
              </a:extLst>
            </p:cNvPr>
            <p:cNvSpPr/>
            <p:nvPr/>
          </p:nvSpPr>
          <p:spPr>
            <a:xfrm>
              <a:off x="509571" y="2969307"/>
              <a:ext cx="1202650" cy="5512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0C5FDC-BB1D-2F93-6FF1-F168193ED31C}"/>
                </a:ext>
              </a:extLst>
            </p:cNvPr>
            <p:cNvSpPr/>
            <p:nvPr/>
          </p:nvSpPr>
          <p:spPr>
            <a:xfrm>
              <a:off x="509571" y="2426794"/>
              <a:ext cx="1202650" cy="5512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0E59F54-17AC-83BC-658A-AB729C11FD5E}"/>
                </a:ext>
              </a:extLst>
            </p:cNvPr>
            <p:cNvSpPr/>
            <p:nvPr/>
          </p:nvSpPr>
          <p:spPr>
            <a:xfrm>
              <a:off x="509571" y="1893230"/>
              <a:ext cx="1202650" cy="55129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F2A8F8A-CD69-51CD-F515-6DDB27D40A10}"/>
                </a:ext>
              </a:extLst>
            </p:cNvPr>
            <p:cNvSpPr/>
            <p:nvPr/>
          </p:nvSpPr>
          <p:spPr>
            <a:xfrm>
              <a:off x="509571" y="1355192"/>
              <a:ext cx="1202650" cy="55129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77602E-7F89-D85A-8130-DE57414DA947}"/>
                </a:ext>
              </a:extLst>
            </p:cNvPr>
            <p:cNvSpPr/>
            <p:nvPr/>
          </p:nvSpPr>
          <p:spPr>
            <a:xfrm>
              <a:off x="1712220" y="2970631"/>
              <a:ext cx="1202650" cy="5512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F3559C-B156-DDEE-BF9D-6BA728393D5E}"/>
                </a:ext>
              </a:extLst>
            </p:cNvPr>
            <p:cNvSpPr/>
            <p:nvPr/>
          </p:nvSpPr>
          <p:spPr>
            <a:xfrm>
              <a:off x="1712220" y="2428118"/>
              <a:ext cx="1202650" cy="5512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9E591A8-0744-191E-37DB-CD2344A9D010}"/>
                </a:ext>
              </a:extLst>
            </p:cNvPr>
            <p:cNvSpPr/>
            <p:nvPr/>
          </p:nvSpPr>
          <p:spPr>
            <a:xfrm>
              <a:off x="1712220" y="1894554"/>
              <a:ext cx="1202650" cy="5512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34719C-5CBE-60F8-9A63-04261DD16203}"/>
                </a:ext>
              </a:extLst>
            </p:cNvPr>
            <p:cNvSpPr/>
            <p:nvPr/>
          </p:nvSpPr>
          <p:spPr>
            <a:xfrm>
              <a:off x="1712220" y="1355192"/>
              <a:ext cx="1202650" cy="5526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A79D33-A097-AA39-A5A6-79B2F8252F84}"/>
                </a:ext>
              </a:extLst>
            </p:cNvPr>
            <p:cNvSpPr/>
            <p:nvPr/>
          </p:nvSpPr>
          <p:spPr>
            <a:xfrm>
              <a:off x="2914867" y="2970750"/>
              <a:ext cx="1202650" cy="5512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A3907E-9EF8-FEDE-5424-5D56DBFFE278}"/>
                </a:ext>
              </a:extLst>
            </p:cNvPr>
            <p:cNvSpPr/>
            <p:nvPr/>
          </p:nvSpPr>
          <p:spPr>
            <a:xfrm>
              <a:off x="2914867" y="2428237"/>
              <a:ext cx="1202650" cy="5512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C16709-139B-9960-8C5A-CD697021D895}"/>
                </a:ext>
              </a:extLst>
            </p:cNvPr>
            <p:cNvSpPr/>
            <p:nvPr/>
          </p:nvSpPr>
          <p:spPr>
            <a:xfrm>
              <a:off x="2914867" y="1894673"/>
              <a:ext cx="1202650" cy="5512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EA4F7CB-7485-1900-58E0-AE946168C75B}"/>
                </a:ext>
              </a:extLst>
            </p:cNvPr>
            <p:cNvSpPr/>
            <p:nvPr/>
          </p:nvSpPr>
          <p:spPr>
            <a:xfrm>
              <a:off x="2914867" y="1355311"/>
              <a:ext cx="1202650" cy="552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0E275D-9772-5661-2832-F00D06514B47}"/>
                </a:ext>
              </a:extLst>
            </p:cNvPr>
            <p:cNvSpPr/>
            <p:nvPr/>
          </p:nvSpPr>
          <p:spPr>
            <a:xfrm>
              <a:off x="4117518" y="2970028"/>
              <a:ext cx="1202650" cy="5512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D9DF821-48B9-3DC0-3039-47041936DA2F}"/>
                </a:ext>
              </a:extLst>
            </p:cNvPr>
            <p:cNvSpPr/>
            <p:nvPr/>
          </p:nvSpPr>
          <p:spPr>
            <a:xfrm>
              <a:off x="4117518" y="2427515"/>
              <a:ext cx="1202650" cy="5512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CDE7D3C-3BB2-B565-5A0F-3619E1E664E9}"/>
                </a:ext>
              </a:extLst>
            </p:cNvPr>
            <p:cNvSpPr/>
            <p:nvPr/>
          </p:nvSpPr>
          <p:spPr>
            <a:xfrm>
              <a:off x="4117518" y="1893951"/>
              <a:ext cx="1202650" cy="5512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5BC9477-DE87-A7ED-961C-515B27AC8621}"/>
                </a:ext>
              </a:extLst>
            </p:cNvPr>
            <p:cNvSpPr/>
            <p:nvPr/>
          </p:nvSpPr>
          <p:spPr>
            <a:xfrm>
              <a:off x="4117518" y="1354589"/>
              <a:ext cx="1202650" cy="552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5D1B7A-26F4-1E5D-B050-B9A819F283EA}"/>
                </a:ext>
              </a:extLst>
            </p:cNvPr>
            <p:cNvSpPr/>
            <p:nvPr/>
          </p:nvSpPr>
          <p:spPr>
            <a:xfrm>
              <a:off x="5320162" y="2970028"/>
              <a:ext cx="1202650" cy="5512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2079DCD-1380-3DD8-33A2-51EF966E0582}"/>
                </a:ext>
              </a:extLst>
            </p:cNvPr>
            <p:cNvSpPr/>
            <p:nvPr/>
          </p:nvSpPr>
          <p:spPr>
            <a:xfrm>
              <a:off x="5320162" y="2427515"/>
              <a:ext cx="1202650" cy="5512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9F768ED-D727-39C9-7215-4047529A5FF1}"/>
                </a:ext>
              </a:extLst>
            </p:cNvPr>
            <p:cNvSpPr/>
            <p:nvPr/>
          </p:nvSpPr>
          <p:spPr>
            <a:xfrm>
              <a:off x="5320162" y="1893951"/>
              <a:ext cx="1202650" cy="5512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A3CC515-EA1E-117E-DA86-8CB1E75D70F2}"/>
                </a:ext>
              </a:extLst>
            </p:cNvPr>
            <p:cNvSpPr/>
            <p:nvPr/>
          </p:nvSpPr>
          <p:spPr>
            <a:xfrm>
              <a:off x="5320162" y="1354589"/>
              <a:ext cx="1202650" cy="552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558048E-9BB3-810D-7A36-B345D9BC3D19}"/>
                </a:ext>
              </a:extLst>
            </p:cNvPr>
            <p:cNvCxnSpPr/>
            <p:nvPr/>
          </p:nvCxnSpPr>
          <p:spPr>
            <a:xfrm>
              <a:off x="1712220" y="1354589"/>
              <a:ext cx="0" cy="1623500"/>
            </a:xfrm>
            <a:prstGeom prst="line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ACC7FED-C352-CABB-4E91-0FA1AD3223B0}"/>
                </a:ext>
              </a:extLst>
            </p:cNvPr>
            <p:cNvCxnSpPr>
              <a:cxnSpLocks/>
            </p:cNvCxnSpPr>
            <p:nvPr/>
          </p:nvCxnSpPr>
          <p:spPr>
            <a:xfrm>
              <a:off x="2914867" y="3494008"/>
              <a:ext cx="3607945" cy="0"/>
            </a:xfrm>
            <a:prstGeom prst="line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4B75BDA-EAB4-092B-C2A3-CCF0667B0386}"/>
                </a:ext>
              </a:extLst>
            </p:cNvPr>
            <p:cNvCxnSpPr>
              <a:cxnSpLocks/>
            </p:cNvCxnSpPr>
            <p:nvPr/>
          </p:nvCxnSpPr>
          <p:spPr>
            <a:xfrm>
              <a:off x="1696320" y="2951135"/>
              <a:ext cx="1218547" cy="0"/>
            </a:xfrm>
            <a:prstGeom prst="line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F4EE849-6E4A-5A3D-F815-8ACAC2E7C1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4867" y="2931664"/>
              <a:ext cx="2837" cy="588937"/>
            </a:xfrm>
            <a:prstGeom prst="line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CEC0603-F03D-E030-9D27-5D16D44D603F}"/>
                </a:ext>
              </a:extLst>
            </p:cNvPr>
            <p:cNvGrpSpPr/>
            <p:nvPr/>
          </p:nvGrpSpPr>
          <p:grpSpPr>
            <a:xfrm>
              <a:off x="4434848" y="3077526"/>
              <a:ext cx="567982" cy="300082"/>
              <a:chOff x="5419772" y="3071142"/>
              <a:chExt cx="567982" cy="300082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C428CC8-958A-A396-2C55-9D54727A6A73}"/>
                  </a:ext>
                </a:extLst>
              </p:cNvPr>
              <p:cNvSpPr txBox="1"/>
              <p:nvPr/>
            </p:nvSpPr>
            <p:spPr>
              <a:xfrm>
                <a:off x="5446772" y="3071142"/>
                <a:ext cx="54098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Trust</a:t>
                </a:r>
                <a:endParaRPr lang="en-NL" b="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8B627F3-3769-8939-49A2-53F3E7EFBB09}"/>
                  </a:ext>
                </a:extLst>
              </p:cNvPr>
              <p:cNvSpPr/>
              <p:nvPr/>
            </p:nvSpPr>
            <p:spPr>
              <a:xfrm>
                <a:off x="5419772" y="320409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672A7BE-1499-B497-4608-9F946BE6B6B0}"/>
                </a:ext>
              </a:extLst>
            </p:cNvPr>
            <p:cNvGrpSpPr/>
            <p:nvPr/>
          </p:nvGrpSpPr>
          <p:grpSpPr>
            <a:xfrm>
              <a:off x="4479030" y="3641382"/>
              <a:ext cx="506618" cy="300082"/>
              <a:chOff x="5419772" y="3071142"/>
              <a:chExt cx="506618" cy="300082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A289B68-C4B5-89E3-1FB2-A7B136563B78}"/>
                  </a:ext>
                </a:extLst>
              </p:cNvPr>
              <p:cNvSpPr txBox="1"/>
              <p:nvPr/>
            </p:nvSpPr>
            <p:spPr>
              <a:xfrm>
                <a:off x="5446772" y="3071142"/>
                <a:ext cx="479618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Bias</a:t>
                </a:r>
                <a:endParaRPr lang="en-NL" b="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8545B62-F937-B045-ED0E-E77D01FC635B}"/>
                  </a:ext>
                </a:extLst>
              </p:cNvPr>
              <p:cNvSpPr/>
              <p:nvPr/>
            </p:nvSpPr>
            <p:spPr>
              <a:xfrm>
                <a:off x="5419772" y="320409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F4F8874-C26B-AB23-6140-9DD865ED3495}"/>
                </a:ext>
              </a:extLst>
            </p:cNvPr>
            <p:cNvGrpSpPr/>
            <p:nvPr/>
          </p:nvGrpSpPr>
          <p:grpSpPr>
            <a:xfrm>
              <a:off x="3262178" y="2422901"/>
              <a:ext cx="1416548" cy="300082"/>
              <a:chOff x="4490067" y="2968514"/>
              <a:chExt cx="1416548" cy="300082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109FF95-CA64-8FF0-2079-202F7E94228A}"/>
                  </a:ext>
                </a:extLst>
              </p:cNvPr>
              <p:cNvSpPr txBox="1"/>
              <p:nvPr/>
            </p:nvSpPr>
            <p:spPr>
              <a:xfrm>
                <a:off x="4517067" y="2968514"/>
                <a:ext cx="1389548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Sensing accuracy</a:t>
                </a:r>
                <a:endParaRPr lang="en-NL" b="1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F93DDAA1-92F0-19F9-649B-BAA91B9E2382}"/>
                  </a:ext>
                </a:extLst>
              </p:cNvPr>
              <p:cNvSpPr/>
              <p:nvPr/>
            </p:nvSpPr>
            <p:spPr>
              <a:xfrm>
                <a:off x="4490067" y="310146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E07DC3A-F2D9-C3FF-F249-34ED16EC98BF}"/>
                </a:ext>
              </a:extLst>
            </p:cNvPr>
            <p:cNvGrpSpPr/>
            <p:nvPr/>
          </p:nvGrpSpPr>
          <p:grpSpPr>
            <a:xfrm>
              <a:off x="1869503" y="2016298"/>
              <a:ext cx="972452" cy="300082"/>
              <a:chOff x="5419772" y="3071142"/>
              <a:chExt cx="972452" cy="300082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AA4CE2F-1DCA-ED98-1E23-5A4AA2B07509}"/>
                  </a:ext>
                </a:extLst>
              </p:cNvPr>
              <p:cNvSpPr txBox="1"/>
              <p:nvPr/>
            </p:nvSpPr>
            <p:spPr>
              <a:xfrm>
                <a:off x="5446772" y="3071142"/>
                <a:ext cx="94545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Edge cases</a:t>
                </a:r>
                <a:endParaRPr lang="en-NL" b="1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0B4708A-E977-24AD-84D3-D761C7D52661}"/>
                  </a:ext>
                </a:extLst>
              </p:cNvPr>
              <p:cNvSpPr/>
              <p:nvPr/>
            </p:nvSpPr>
            <p:spPr>
              <a:xfrm>
                <a:off x="5419772" y="320409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9F31646-2169-6B22-70D8-88D378DDFB4D}"/>
                </a:ext>
              </a:extLst>
            </p:cNvPr>
            <p:cNvGrpSpPr/>
            <p:nvPr/>
          </p:nvGrpSpPr>
          <p:grpSpPr>
            <a:xfrm>
              <a:off x="1878047" y="2614092"/>
              <a:ext cx="2100645" cy="300082"/>
              <a:chOff x="5416174" y="3172730"/>
              <a:chExt cx="2100645" cy="300082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751A057-1979-78D9-C09D-38C80FB4B327}"/>
                  </a:ext>
                </a:extLst>
              </p:cNvPr>
              <p:cNvSpPr txBox="1"/>
              <p:nvPr/>
            </p:nvSpPr>
            <p:spPr>
              <a:xfrm>
                <a:off x="5443174" y="3172730"/>
                <a:ext cx="207364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Validation and verification</a:t>
                </a:r>
                <a:endParaRPr lang="en-NL" b="1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7AF3964-46CE-0F1B-C0A8-5CC5CF956443}"/>
                  </a:ext>
                </a:extLst>
              </p:cNvPr>
              <p:cNvSpPr/>
              <p:nvPr/>
            </p:nvSpPr>
            <p:spPr>
              <a:xfrm>
                <a:off x="5416174" y="330568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50072A5-1E99-6FFE-8226-AACE2F98050B}"/>
              </a:ext>
            </a:extLst>
          </p:cNvPr>
          <p:cNvGrpSpPr/>
          <p:nvPr/>
        </p:nvGrpSpPr>
        <p:grpSpPr>
          <a:xfrm>
            <a:off x="7301923" y="1371295"/>
            <a:ext cx="1271914" cy="1502529"/>
            <a:chOff x="7013189" y="847717"/>
            <a:chExt cx="1271914" cy="15025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AF9147-80E3-169F-41ED-1B63A0C396BE}"/>
                </a:ext>
              </a:extLst>
            </p:cNvPr>
            <p:cNvSpPr txBox="1"/>
            <p:nvPr/>
          </p:nvSpPr>
          <p:spPr>
            <a:xfrm>
              <a:off x="7302632" y="853256"/>
              <a:ext cx="69301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Legend</a:t>
              </a:r>
              <a:endParaRPr lang="en-NL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5AC706-488D-0C85-3E18-AE7DE468A5CA}"/>
                </a:ext>
              </a:extLst>
            </p:cNvPr>
            <p:cNvSpPr/>
            <p:nvPr/>
          </p:nvSpPr>
          <p:spPr>
            <a:xfrm>
              <a:off x="7105056" y="1234553"/>
              <a:ext cx="313507" cy="28101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A79981-30FA-FB69-B6A7-91E03AD210BA}"/>
                </a:ext>
              </a:extLst>
            </p:cNvPr>
            <p:cNvSpPr/>
            <p:nvPr/>
          </p:nvSpPr>
          <p:spPr>
            <a:xfrm>
              <a:off x="7104874" y="1602534"/>
              <a:ext cx="313507" cy="281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F5B0DE-76FC-158E-B13A-9D21F00B517A}"/>
                </a:ext>
              </a:extLst>
            </p:cNvPr>
            <p:cNvSpPr/>
            <p:nvPr/>
          </p:nvSpPr>
          <p:spPr>
            <a:xfrm>
              <a:off x="7104874" y="1993383"/>
              <a:ext cx="313507" cy="28101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5A2209-BAB9-1A67-E0BB-80593B037711}"/>
                </a:ext>
              </a:extLst>
            </p:cNvPr>
            <p:cNvSpPr txBox="1"/>
            <p:nvPr/>
          </p:nvSpPr>
          <p:spPr>
            <a:xfrm>
              <a:off x="7492898" y="1225060"/>
              <a:ext cx="47929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Low</a:t>
              </a:r>
              <a:endParaRPr lang="en-NL" b="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63C82A-371A-207E-7E24-79840C995D41}"/>
                </a:ext>
              </a:extLst>
            </p:cNvPr>
            <p:cNvSpPr txBox="1"/>
            <p:nvPr/>
          </p:nvSpPr>
          <p:spPr>
            <a:xfrm>
              <a:off x="7492898" y="1593001"/>
              <a:ext cx="79220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Medium</a:t>
              </a:r>
              <a:endParaRPr lang="en-NL" b="1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BCC13E-15E2-A88F-054C-71BC2C4788DA}"/>
                </a:ext>
              </a:extLst>
            </p:cNvPr>
            <p:cNvSpPr txBox="1"/>
            <p:nvPr/>
          </p:nvSpPr>
          <p:spPr>
            <a:xfrm>
              <a:off x="7492898" y="1983850"/>
              <a:ext cx="51167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High</a:t>
              </a:r>
              <a:endParaRPr lang="en-NL" b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78F4F30-D3BF-37DC-C312-228A955925C0}"/>
                </a:ext>
              </a:extLst>
            </p:cNvPr>
            <p:cNvSpPr/>
            <p:nvPr/>
          </p:nvSpPr>
          <p:spPr>
            <a:xfrm>
              <a:off x="7013189" y="847717"/>
              <a:ext cx="1271897" cy="1502529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E52B899-246B-0D66-A0C5-34B278F7E2E0}"/>
              </a:ext>
            </a:extLst>
          </p:cNvPr>
          <p:cNvSpPr txBox="1"/>
          <p:nvPr/>
        </p:nvSpPr>
        <p:spPr>
          <a:xfrm>
            <a:off x="2052841" y="2428091"/>
            <a:ext cx="13895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Integration</a:t>
            </a:r>
            <a:endParaRPr lang="en-NL" b="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D63D434-6F18-07E9-E5D6-1CC832B05605}"/>
              </a:ext>
            </a:extLst>
          </p:cNvPr>
          <p:cNvSpPr/>
          <p:nvPr/>
        </p:nvSpPr>
        <p:spPr>
          <a:xfrm>
            <a:off x="2025841" y="2561041"/>
            <a:ext cx="54000" cy="5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2172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1389 L 0.00017 0.13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58025E-6 L -0.00035 0.1348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6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D395E-CF28-C810-59A2-A5D80C9A6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fferent way of a football game&#10;&#10;Description automatically generated with medium confidence">
            <a:extLst>
              <a:ext uri="{FF2B5EF4-FFF2-40B4-BE49-F238E27FC236}">
                <a16:creationId xmlns:a16="http://schemas.microsoft.com/office/drawing/2014/main" id="{D4532656-2390-7190-DFB6-43C8BBAF6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151" y="1056091"/>
            <a:ext cx="4872014" cy="370993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8DFEA-1D5A-EF02-2B33-60F95545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6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E73CFC-3DE3-29DF-12ED-76D806C2B231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9BD892D-369E-0C2C-36BD-8EC51DAB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Updated System Context- Communication</a:t>
            </a:r>
            <a:endParaRPr lang="en-GB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22A4A-73F2-72D5-855C-85D83B599EE8}"/>
              </a:ext>
            </a:extLst>
          </p:cNvPr>
          <p:cNvSpPr txBox="1"/>
          <p:nvPr/>
        </p:nvSpPr>
        <p:spPr>
          <a:xfrm>
            <a:off x="86824" y="839999"/>
            <a:ext cx="55281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/>
              <a:t>Tech United Communication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620939A9-CA9B-6FB8-1589-2CB9A0C8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0925" y="4572884"/>
            <a:ext cx="7042149" cy="576000"/>
          </a:xfrm>
        </p:spPr>
        <p:txBody>
          <a:bodyPr/>
          <a:lstStyle/>
          <a:p>
            <a:r>
              <a:rPr lang="en-US"/>
              <a:t>Stakeholders Meeting MSD project - </a:t>
            </a:r>
            <a:r>
              <a:rPr lang="en-US" err="1"/>
              <a:t>AutoRef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43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D395E-CF28-C810-59A2-A5D80C9A6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8DFEA-1D5A-EF02-2B33-60F95545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7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E73CFC-3DE3-29DF-12ED-76D806C2B231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9BD892D-369E-0C2C-36BD-8EC51DAB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Updated System Context- Communication</a:t>
            </a:r>
            <a:endParaRPr lang="en-GB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22A4A-73F2-72D5-855C-85D83B599EE8}"/>
              </a:ext>
            </a:extLst>
          </p:cNvPr>
          <p:cNvSpPr txBox="1"/>
          <p:nvPr/>
        </p:nvSpPr>
        <p:spPr>
          <a:xfrm>
            <a:off x="86824" y="839999"/>
            <a:ext cx="55281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Ideal Assistant Referee Communication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DAE2DBB-6834-A915-8B0B-EE8C4138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0925" y="4572884"/>
            <a:ext cx="7042149" cy="576000"/>
          </a:xfrm>
        </p:spPr>
        <p:txBody>
          <a:bodyPr/>
          <a:lstStyle/>
          <a:p>
            <a:r>
              <a:rPr lang="en-US"/>
              <a:t>Stakeholders Meeting MSD project - </a:t>
            </a:r>
            <a:r>
              <a:rPr lang="en-US" err="1"/>
              <a:t>AutoRef</a:t>
            </a:r>
            <a:endParaRPr lang="en-GB"/>
          </a:p>
        </p:txBody>
      </p:sp>
      <p:pic>
        <p:nvPicPr>
          <p:cNvPr id="4" name="Picture 3" descr="A diagram of a referee&#10;&#10;Description automatically generated">
            <a:extLst>
              <a:ext uri="{FF2B5EF4-FFF2-40B4-BE49-F238E27FC236}">
                <a16:creationId xmlns:a16="http://schemas.microsoft.com/office/drawing/2014/main" id="{36905889-8C0F-421B-609F-C5093BBE6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15" y="695818"/>
            <a:ext cx="6208767" cy="43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56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D395E-CF28-C810-59A2-A5D80C9A6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8DFEA-1D5A-EF02-2B33-60F95545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8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E73CFC-3DE3-29DF-12ED-76D806C2B231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9BD892D-369E-0C2C-36BD-8EC51DAB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Updated System Context- Communication</a:t>
            </a:r>
            <a:endParaRPr lang="en-GB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22A4A-73F2-72D5-855C-85D83B599EE8}"/>
              </a:ext>
            </a:extLst>
          </p:cNvPr>
          <p:cNvSpPr txBox="1"/>
          <p:nvPr/>
        </p:nvSpPr>
        <p:spPr>
          <a:xfrm>
            <a:off x="86824" y="839999"/>
            <a:ext cx="55281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Proposed Assistant Referee Communication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77121CEA-11CB-EB00-1933-18014B0A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0925" y="4572884"/>
            <a:ext cx="7042149" cy="576000"/>
          </a:xfrm>
        </p:spPr>
        <p:txBody>
          <a:bodyPr/>
          <a:lstStyle/>
          <a:p>
            <a:r>
              <a:rPr lang="en-US"/>
              <a:t>Stakeholders Meeting MSD project - </a:t>
            </a:r>
            <a:r>
              <a:rPr lang="en-US" err="1"/>
              <a:t>AutoRef</a:t>
            </a:r>
            <a:endParaRPr lang="en-GB"/>
          </a:p>
        </p:txBody>
      </p:sp>
      <p:pic>
        <p:nvPicPr>
          <p:cNvPr id="4" name="Picture 3" descr="A diagram of a referee&#10;&#10;Description automatically generated">
            <a:extLst>
              <a:ext uri="{FF2B5EF4-FFF2-40B4-BE49-F238E27FC236}">
                <a16:creationId xmlns:a16="http://schemas.microsoft.com/office/drawing/2014/main" id="{08F2F123-CE91-5E84-4F21-3B0A15E4C8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8"/>
          <a:stretch/>
        </p:blipFill>
        <p:spPr>
          <a:xfrm>
            <a:off x="1515852" y="1016516"/>
            <a:ext cx="5678846" cy="371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60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BBFB5-AF31-BB04-AF90-FA9B102A4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38D0C-6AD6-7AFF-AC9B-707B6EB0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Stakeholders Meeting MSD project - </a:t>
            </a:r>
            <a:r>
              <a:rPr lang="en-US" err="1"/>
              <a:t>AutoRef</a:t>
            </a:r>
            <a:endParaRPr lang="en-GB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D9084-DD9B-9D33-C91E-F74D042E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4492200"/>
            <a:ext cx="1114424" cy="572286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4BDB0-F4EA-4DD6-8281-CCE2440D0CE0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47AA7E-0AF7-49D2-D955-B8B8E1724B1E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D897F6B-AC3D-2D64-9C14-A7B7E6B7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Possible Solutions for Last Touch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5BCF-A6A3-981A-2F20-14452F20C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993133"/>
            <a:ext cx="7556501" cy="3860973"/>
          </a:xfrm>
        </p:spPr>
        <p:txBody>
          <a:bodyPr vert="horz" lIns="0" tIns="0" rIns="0" bIns="0" rtlCol="0" anchor="t">
            <a:noAutofit/>
          </a:bodyPr>
          <a:lstStyle/>
          <a:p>
            <a:pPr marL="523875" lvl="2" indent="-342900">
              <a:lnSpc>
                <a:spcPct val="150000"/>
              </a:lnSpc>
            </a:pPr>
            <a:r>
              <a:rPr lang="en-US" b="1"/>
              <a:t>Boundary Frames</a:t>
            </a:r>
          </a:p>
          <a:p>
            <a:pPr marL="882060" lvl="4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Frames over objects (ball and players)</a:t>
            </a:r>
            <a:endParaRPr lang="en-US" sz="1400">
              <a:cs typeface="Calibri"/>
            </a:endParaRPr>
          </a:p>
          <a:p>
            <a:pPr marL="523875" lvl="2" indent="-342900">
              <a:lnSpc>
                <a:spcPct val="150000"/>
              </a:lnSpc>
            </a:pPr>
            <a:r>
              <a:rPr lang="en-US" b="1"/>
              <a:t>Trajectory Tracking</a:t>
            </a:r>
            <a:endParaRPr lang="en-US" b="1">
              <a:cs typeface="Calibri"/>
            </a:endParaRPr>
          </a:p>
          <a:p>
            <a:pPr marL="882060" lvl="4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Physics Based Model</a:t>
            </a:r>
            <a:endParaRPr lang="en-US" sz="1400">
              <a:cs typeface="Calibri"/>
            </a:endParaRPr>
          </a:p>
          <a:p>
            <a:pPr marL="882060" lvl="4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Kalman Filtering</a:t>
            </a:r>
            <a:endParaRPr lang="en-US" sz="1400">
              <a:cs typeface="Calibri"/>
            </a:endParaRPr>
          </a:p>
          <a:p>
            <a:pPr marL="882060" lvl="4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Trajectory prediction using regression</a:t>
            </a:r>
            <a:endParaRPr lang="en-US" sz="1400">
              <a:cs typeface="Calibri"/>
            </a:endParaRPr>
          </a:p>
          <a:p>
            <a:pPr marL="882060" lvl="4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Trajectory Extrapolation </a:t>
            </a:r>
            <a:endParaRPr lang="en-US" sz="1400">
              <a:cs typeface="Calibri"/>
            </a:endParaRPr>
          </a:p>
          <a:p>
            <a:pPr marL="523875" lvl="2" indent="-342900">
              <a:lnSpc>
                <a:spcPct val="150000"/>
              </a:lnSpc>
            </a:pPr>
            <a:r>
              <a:rPr lang="en-US" b="1"/>
              <a:t>Classification</a:t>
            </a:r>
            <a:endParaRPr lang="en-US" b="1">
              <a:cs typeface="Calibri"/>
            </a:endParaRPr>
          </a:p>
          <a:p>
            <a:pPr marL="882060" lvl="4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Binary Classifier</a:t>
            </a:r>
            <a:endParaRPr lang="en-US" sz="1400">
              <a:cs typeface="Calibri"/>
            </a:endParaRPr>
          </a:p>
          <a:p>
            <a:pPr lvl="2" indent="0">
              <a:buNone/>
            </a:pPr>
            <a:endParaRPr lang="en-NL" b="1"/>
          </a:p>
        </p:txBody>
      </p:sp>
    </p:spTree>
    <p:extLst>
      <p:ext uri="{BB962C8B-B14F-4D97-AF65-F5344CB8AC3E}">
        <p14:creationId xmlns:p14="http://schemas.microsoft.com/office/powerpoint/2010/main" val="2969650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SlideFormConfiguration><![CDATA[{"formFields":[{"required":false,"placeholder":"","lines":1,"shareValue":false,"type":"textBox","name":"Title","label":"Title"},{"required":false,"placeholder":"Write a subtitle or a date here","lines":1,"shareValue":false,"type":"textBox","name":"Subtitle","label":"Subtitle"}],"formDataEntries":[]}]]></TemplafySlideFormConfiguration>
</file>

<file path=customXml/item2.xml><?xml version="1.0" encoding="utf-8"?>
<TemplafySlideFormConfiguration><![CDATA[{"formFields":[{"helpTexts":{},"spacing":{},"shareValue":false,"type":"checkBox","name":"ShowPowerPointInstructions","label":"Show PowerPoint instructions"}],"formDataEntries":[]}]]></TemplafySlideFormConfiguration>
</file>

<file path=customXml/item3.xml><?xml version="1.0" encoding="utf-8"?>
<TemplafySlideTemplateConfiguration><![CDATA[{"slideVersion":1,"isValidatorEnabled":false,"isLocked":false,"elementsMetadata":[{"type":"shape","elementConfiguration":{"inheritDimensions":"{{InheritDimensions.InheritNone}}","width":"4.91 cm","height":"9.66 cm","image":"{{DataSources.PowerPointInstructions[\"Instructions\"].Image}}","visibility":"{{IfElse(Form.ShowPowerPointInstructions, VisibilityType.Visible, VisibilityType.Hidden)}}","type":"image","disableUpdates":false}}],"slideId":"638351419723532317","enableDocumentContentUpdater":false,"version":"2.0"}]]></TemplafySlideTemplateConfiguration>
</file>

<file path=customXml/item4.xml><?xml version="1.0" encoding="utf-8"?>
<TemplafySlideTemplateConfiguration><![CDATA[{"slideVersion":1,"isValidatorEnabled":false,"isLocked":false,"elementsMetadata":[{"type":"shape","elementConfiguration":{"binding":"{{UserProfile.Department}}","visibility":"","type":"text","disableUpdates":false}},{"type":"shape","elementConfiguration":{"binding":"{{UserProfile.DisplayName}}, {{UserProfile.JobTitle}}","visibility":"","type":"text","disableUpdates":false}},{"type":"shape","elementConfiguration":{"binding":"{{Form.Title}}","visibility":"","type":"text","disableUpdates":false}},{"type":"shape","elementConfiguration":{"binding":"{{Form.Subtitle}}","visibility":"","type":"text","disableUpdates":false}}],"slideId":"638351419723211212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400AE978-C982-4764-8B5A-A9725C7AA005}">
  <ds:schemaRefs/>
</ds:datastoreItem>
</file>

<file path=customXml/itemProps2.xml><?xml version="1.0" encoding="utf-8"?>
<ds:datastoreItem xmlns:ds="http://schemas.openxmlformats.org/officeDocument/2006/customXml" ds:itemID="{893E1A80-4E80-4158-A2E6-DC55765E22D9}">
  <ds:schemaRefs/>
</ds:datastoreItem>
</file>

<file path=customXml/itemProps3.xml><?xml version="1.0" encoding="utf-8"?>
<ds:datastoreItem xmlns:ds="http://schemas.openxmlformats.org/officeDocument/2006/customXml" ds:itemID="{621F89C4-E738-48DE-B242-AEEA3B949DF4}">
  <ds:schemaRefs/>
</ds:datastoreItem>
</file>

<file path=customXml/itemProps4.xml><?xml version="1.0" encoding="utf-8"?>
<ds:datastoreItem xmlns:ds="http://schemas.openxmlformats.org/officeDocument/2006/customXml" ds:itemID="{1E4E5DBF-1B01-4344-9330-851E2AF998F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presentationFirstWeek</Template>
  <Application>Microsoft Office PowerPoint</Application>
  <PresentationFormat>On-screen Show (16:9)</PresentationFormat>
  <Slides>27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Kantoorthema</vt:lpstr>
      <vt:lpstr>Stakeholder meeting- AutoRef</vt:lpstr>
      <vt:lpstr>Agenda</vt:lpstr>
      <vt:lpstr>Planning</vt:lpstr>
      <vt:lpstr>PowerPoint Presentation</vt:lpstr>
      <vt:lpstr>Updated Risks</vt:lpstr>
      <vt:lpstr>Updated System Context- Communication</vt:lpstr>
      <vt:lpstr>Updated System Context- Communication</vt:lpstr>
      <vt:lpstr>Updated System Context- Communication</vt:lpstr>
      <vt:lpstr>Possible Solutions for Last Touch Detection</vt:lpstr>
      <vt:lpstr>Possible Solutions for Last Touch Detection</vt:lpstr>
      <vt:lpstr>Possible Solutions for Last Touch Detection</vt:lpstr>
      <vt:lpstr>Last Touch- Regression for Collision Detection and Clamping</vt:lpstr>
      <vt:lpstr> </vt:lpstr>
      <vt:lpstr>Binary Classifier</vt:lpstr>
      <vt:lpstr>Binary Classifier</vt:lpstr>
      <vt:lpstr>Binary Classifier</vt:lpstr>
      <vt:lpstr>Binary Classifier</vt:lpstr>
      <vt:lpstr>Binary Classifier</vt:lpstr>
      <vt:lpstr>Binary Classifier</vt:lpstr>
      <vt:lpstr>Binary Classifier</vt:lpstr>
      <vt:lpstr>Ball out of play</vt:lpstr>
      <vt:lpstr>Ball out of play - verification</vt:lpstr>
      <vt:lpstr>Ball out of play - Verification</vt:lpstr>
      <vt:lpstr>UI for Communicating Last Touch</vt:lpstr>
      <vt:lpstr>UI for GameState</vt:lpstr>
      <vt:lpstr>Integration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Swaan, Quinten</dc:creator>
  <cp:revision>1</cp:revision>
  <dcterms:created xsi:type="dcterms:W3CDTF">2024-01-24T09:34:34Z</dcterms:created>
  <dcterms:modified xsi:type="dcterms:W3CDTF">2024-03-15T13:22:51Z</dcterms:modified>
</cp:coreProperties>
</file>