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68" r:id="rId2"/>
    <p:sldId id="269" r:id="rId3"/>
    <p:sldId id="278" r:id="rId4"/>
    <p:sldId id="275" r:id="rId5"/>
    <p:sldId id="276" r:id="rId6"/>
    <p:sldId id="277" r:id="rId7"/>
    <p:sldId id="279" r:id="rId8"/>
    <p:sldId id="271" r:id="rId9"/>
    <p:sldId id="274" r:id="rId10"/>
    <p:sldId id="273" r:id="rId1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919"/>
    <a:srgbClr val="7E583B"/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C294C-6DEE-4B7C-A8D8-EBD2A492DB2C}" v="549" dt="2024-02-05T09:26:24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433" autoAdjust="0"/>
  </p:normalViewPr>
  <p:slideViewPr>
    <p:cSldViewPr snapToGrid="0" showGuides="1">
      <p:cViewPr varScale="1">
        <p:scale>
          <a:sx n="140" d="100"/>
          <a:sy n="140" d="100"/>
        </p:scale>
        <p:origin x="1698" y="126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an, Quinten" userId="091615e0-2ca6-49a8-9db3-b55dd32600b5" providerId="ADAL" clId="{B7FC294C-6DEE-4B7C-A8D8-EBD2A492DB2C}"/>
    <pc:docChg chg="undo custSel addSld delSld modSld sldOrd">
      <pc:chgData name="Swaan, Quinten" userId="091615e0-2ca6-49a8-9db3-b55dd32600b5" providerId="ADAL" clId="{B7FC294C-6DEE-4B7C-A8D8-EBD2A492DB2C}" dt="2024-02-05T09:48:43.379" v="2564" actId="20577"/>
      <pc:docMkLst>
        <pc:docMk/>
      </pc:docMkLst>
      <pc:sldChg chg="del">
        <pc:chgData name="Swaan, Quinten" userId="091615e0-2ca6-49a8-9db3-b55dd32600b5" providerId="ADAL" clId="{B7FC294C-6DEE-4B7C-A8D8-EBD2A492DB2C}" dt="2024-02-04T14:57:56.669" v="1367" actId="47"/>
        <pc:sldMkLst>
          <pc:docMk/>
          <pc:sldMk cId="3718224268" sldId="258"/>
        </pc:sldMkLst>
      </pc:sldChg>
      <pc:sldChg chg="modSp mod setBg">
        <pc:chgData name="Swaan, Quinten" userId="091615e0-2ca6-49a8-9db3-b55dd32600b5" providerId="ADAL" clId="{B7FC294C-6DEE-4B7C-A8D8-EBD2A492DB2C}" dt="2024-02-04T13:14:02.811" v="118"/>
        <pc:sldMkLst>
          <pc:docMk/>
          <pc:sldMk cId="1347096481" sldId="268"/>
        </pc:sldMkLst>
        <pc:spChg chg="mod">
          <ac:chgData name="Swaan, Quinten" userId="091615e0-2ca6-49a8-9db3-b55dd32600b5" providerId="ADAL" clId="{B7FC294C-6DEE-4B7C-A8D8-EBD2A492DB2C}" dt="2024-02-04T13:13:52.069" v="116" actId="208"/>
          <ac:spMkLst>
            <pc:docMk/>
            <pc:sldMk cId="1347096481" sldId="268"/>
            <ac:spMk id="7" creationId="{00000000-0000-0000-0000-000000000000}"/>
          </ac:spMkLst>
        </pc:spChg>
      </pc:sldChg>
      <pc:sldChg chg="addSp delSp modSp mod delAnim modAnim">
        <pc:chgData name="Swaan, Quinten" userId="091615e0-2ca6-49a8-9db3-b55dd32600b5" providerId="ADAL" clId="{B7FC294C-6DEE-4B7C-A8D8-EBD2A492DB2C}" dt="2024-02-05T09:30:22.542" v="2555" actId="1076"/>
        <pc:sldMkLst>
          <pc:docMk/>
          <pc:sldMk cId="4145226384" sldId="269"/>
        </pc:sldMkLst>
        <pc:spChg chg="add mod">
          <ac:chgData name="Swaan, Quinten" userId="091615e0-2ca6-49a8-9db3-b55dd32600b5" providerId="ADAL" clId="{B7FC294C-6DEE-4B7C-A8D8-EBD2A492DB2C}" dt="2024-02-05T09:30:22.542" v="2555" actId="1076"/>
          <ac:spMkLst>
            <pc:docMk/>
            <pc:sldMk cId="4145226384" sldId="269"/>
            <ac:spMk id="2" creationId="{DBB5063A-8EFE-84C5-4039-CA53A6944EE3}"/>
          </ac:spMkLst>
        </pc:spChg>
        <pc:spChg chg="mod">
          <ac:chgData name="Swaan, Quinten" userId="091615e0-2ca6-49a8-9db3-b55dd32600b5" providerId="ADAL" clId="{B7FC294C-6DEE-4B7C-A8D8-EBD2A492DB2C}" dt="2024-02-05T09:30:20.721" v="2554" actId="14100"/>
          <ac:spMkLst>
            <pc:docMk/>
            <pc:sldMk cId="4145226384" sldId="269"/>
            <ac:spMk id="3" creationId="{B6E75C94-C4DC-5AF5-1095-2D5CF0FD9F74}"/>
          </ac:spMkLst>
        </pc:spChg>
        <pc:spChg chg="mod">
          <ac:chgData name="Swaan, Quinten" userId="091615e0-2ca6-49a8-9db3-b55dd32600b5" providerId="ADAL" clId="{B7FC294C-6DEE-4B7C-A8D8-EBD2A492DB2C}" dt="2024-02-04T13:14:15.748" v="124" actId="20577"/>
          <ac:spMkLst>
            <pc:docMk/>
            <pc:sldMk cId="4145226384" sldId="269"/>
            <ac:spMk id="7" creationId="{929F8BA8-335C-C9DE-A014-671A6AF7673E}"/>
          </ac:spMkLst>
        </pc:spChg>
        <pc:spChg chg="del">
          <ac:chgData name="Swaan, Quinten" userId="091615e0-2ca6-49a8-9db3-b55dd32600b5" providerId="ADAL" clId="{B7FC294C-6DEE-4B7C-A8D8-EBD2A492DB2C}" dt="2024-02-04T13:14:19.251" v="125" actId="478"/>
          <ac:spMkLst>
            <pc:docMk/>
            <pc:sldMk cId="4145226384" sldId="269"/>
            <ac:spMk id="8" creationId="{FCF92C47-195F-9EB9-EF96-803764F929D4}"/>
          </ac:spMkLst>
        </pc:spChg>
      </pc:sldChg>
      <pc:sldChg chg="del">
        <pc:chgData name="Swaan, Quinten" userId="091615e0-2ca6-49a8-9db3-b55dd32600b5" providerId="ADAL" clId="{B7FC294C-6DEE-4B7C-A8D8-EBD2A492DB2C}" dt="2024-02-04T14:57:56.039" v="1366" actId="47"/>
        <pc:sldMkLst>
          <pc:docMk/>
          <pc:sldMk cId="3026487197" sldId="270"/>
        </pc:sldMkLst>
      </pc:sldChg>
      <pc:sldChg chg="addSp delSp modSp add mod ord modTransition delAnim modAnim">
        <pc:chgData name="Swaan, Quinten" userId="091615e0-2ca6-49a8-9db3-b55dd32600b5" providerId="ADAL" clId="{B7FC294C-6DEE-4B7C-A8D8-EBD2A492DB2C}" dt="2024-02-05T08:49:16.513" v="1820"/>
        <pc:sldMkLst>
          <pc:docMk/>
          <pc:sldMk cId="1853115413" sldId="271"/>
        </pc:sldMkLst>
        <pc:spChg chg="del mod">
          <ac:chgData name="Swaan, Quinten" userId="091615e0-2ca6-49a8-9db3-b55dd32600b5" providerId="ADAL" clId="{B7FC294C-6DEE-4B7C-A8D8-EBD2A492DB2C}" dt="2024-02-04T13:54:46.091" v="285" actId="478"/>
          <ac:spMkLst>
            <pc:docMk/>
            <pc:sldMk cId="1853115413" sldId="271"/>
            <ac:spMk id="3" creationId="{ED0777E4-9EC6-CF56-D759-279EAA6ED6ED}"/>
          </ac:spMkLst>
        </pc:spChg>
        <pc:spChg chg="mod">
          <ac:chgData name="Swaan, Quinten" userId="091615e0-2ca6-49a8-9db3-b55dd32600b5" providerId="ADAL" clId="{B7FC294C-6DEE-4B7C-A8D8-EBD2A492DB2C}" dt="2024-02-04T13:54:43.156" v="284" actId="20577"/>
          <ac:spMkLst>
            <pc:docMk/>
            <pc:sldMk cId="1853115413" sldId="271"/>
            <ac:spMk id="7" creationId="{00AD988C-6DC1-582B-ECFF-110507F19FD4}"/>
          </ac:spMkLst>
        </pc:spChg>
        <pc:spChg chg="add del mod">
          <ac:chgData name="Swaan, Quinten" userId="091615e0-2ca6-49a8-9db3-b55dd32600b5" providerId="ADAL" clId="{B7FC294C-6DEE-4B7C-A8D8-EBD2A492DB2C}" dt="2024-02-04T13:54:47.926" v="286" actId="478"/>
          <ac:spMkLst>
            <pc:docMk/>
            <pc:sldMk cId="1853115413" sldId="271"/>
            <ac:spMk id="8" creationId="{2F813A38-40D7-7A75-AA02-F41218B0E0A8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9" creationId="{981900AC-1122-957C-DE4A-210716C5212A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0" creationId="{CDA036D7-A0D0-2600-216E-EB9F9C19A091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1" creationId="{6081DDAD-79E6-E295-E61F-7AB56D60C280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2" creationId="{1AED2025-1236-2BF6-C285-6CB34274AA92}"/>
          </ac:spMkLst>
        </pc:spChg>
        <pc:spChg chg="add del mod">
          <ac:chgData name="Swaan, Quinten" userId="091615e0-2ca6-49a8-9db3-b55dd32600b5" providerId="ADAL" clId="{B7FC294C-6DEE-4B7C-A8D8-EBD2A492DB2C}" dt="2024-02-04T13:58:22.601" v="337"/>
          <ac:spMkLst>
            <pc:docMk/>
            <pc:sldMk cId="1853115413" sldId="271"/>
            <ac:spMk id="13" creationId="{64AF9F4F-E2BC-227C-C3A2-CFB755ED1D0B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4" creationId="{2EFCEE0E-7F3C-6E36-2903-213B39A5E62C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5" creationId="{24D53CF5-D3DE-07EA-FE1B-BF888664D87D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6" creationId="{7996768C-BF07-1C80-6236-0A2005E51F9F}"/>
          </ac:spMkLst>
        </pc:spChg>
        <pc:spChg chg="add del mod">
          <ac:chgData name="Swaan, Quinten" userId="091615e0-2ca6-49a8-9db3-b55dd32600b5" providerId="ADAL" clId="{B7FC294C-6DEE-4B7C-A8D8-EBD2A492DB2C}" dt="2024-02-04T14:41:08.689" v="921" actId="478"/>
          <ac:spMkLst>
            <pc:docMk/>
            <pc:sldMk cId="1853115413" sldId="271"/>
            <ac:spMk id="17" creationId="{980413FD-9125-3D5A-0D91-245759D76C1C}"/>
          </ac:spMkLst>
        </pc:spChg>
        <pc:spChg chg="add del mod">
          <ac:chgData name="Swaan, Quinten" userId="091615e0-2ca6-49a8-9db3-b55dd32600b5" providerId="ADAL" clId="{B7FC294C-6DEE-4B7C-A8D8-EBD2A492DB2C}" dt="2024-02-04T14:24:20.551" v="677" actId="478"/>
          <ac:spMkLst>
            <pc:docMk/>
            <pc:sldMk cId="1853115413" sldId="271"/>
            <ac:spMk id="25" creationId="{8DBE4FE8-AC4C-9DB5-EACF-880BDA3ACF86}"/>
          </ac:spMkLst>
        </pc:spChg>
        <pc:spChg chg="add mod">
          <ac:chgData name="Swaan, Quinten" userId="091615e0-2ca6-49a8-9db3-b55dd32600b5" providerId="ADAL" clId="{B7FC294C-6DEE-4B7C-A8D8-EBD2A492DB2C}" dt="2024-02-04T14:41:45.111" v="936" actId="1076"/>
          <ac:spMkLst>
            <pc:docMk/>
            <pc:sldMk cId="1853115413" sldId="271"/>
            <ac:spMk id="35" creationId="{22778312-55F9-EF53-3306-05E31BF2E76F}"/>
          </ac:spMkLst>
        </pc:sp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19" creationId="{2BF0106C-8613-CFD3-D51B-39B20D35EC48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1" creationId="{F8B9F964-D38A-1E85-946B-3F4E7D656CB3}"/>
          </ac:picMkLst>
        </pc:picChg>
        <pc:picChg chg="add del mod">
          <ac:chgData name="Swaan, Quinten" userId="091615e0-2ca6-49a8-9db3-b55dd32600b5" providerId="ADAL" clId="{B7FC294C-6DEE-4B7C-A8D8-EBD2A492DB2C}" dt="2024-02-04T14:41:15.077" v="923" actId="478"/>
          <ac:picMkLst>
            <pc:docMk/>
            <pc:sldMk cId="1853115413" sldId="271"/>
            <ac:picMk id="22" creationId="{F81AD1A6-6E72-F653-8BA5-A8E32F558E24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4" creationId="{E8C884DB-EF9B-E615-EE60-FE09D8F0DA51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7" creationId="{95749D40-AA1A-9FEF-5FF3-5B08EB44FBC2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8" creationId="{B1522149-64C7-70D5-9115-ED278B769F4E}"/>
          </ac:picMkLst>
        </pc:picChg>
        <pc:picChg chg="add del mod">
          <ac:chgData name="Swaan, Quinten" userId="091615e0-2ca6-49a8-9db3-b55dd32600b5" providerId="ADAL" clId="{B7FC294C-6DEE-4B7C-A8D8-EBD2A492DB2C}" dt="2024-02-04T14:41:11.914" v="922" actId="478"/>
          <ac:picMkLst>
            <pc:docMk/>
            <pc:sldMk cId="1853115413" sldId="271"/>
            <ac:picMk id="29" creationId="{EADB4511-6A28-7377-426B-BAF0DF70BFCC}"/>
          </ac:picMkLst>
        </pc:picChg>
        <pc:picChg chg="add del mod">
          <ac:chgData name="Swaan, Quinten" userId="091615e0-2ca6-49a8-9db3-b55dd32600b5" providerId="ADAL" clId="{B7FC294C-6DEE-4B7C-A8D8-EBD2A492DB2C}" dt="2024-02-04T13:58:03.778" v="332" actId="478"/>
          <ac:picMkLst>
            <pc:docMk/>
            <pc:sldMk cId="1853115413" sldId="271"/>
            <ac:picMk id="1026" creationId="{1D99B880-028F-80DB-C505-8EEAF5AD3AFD}"/>
          </ac:picMkLst>
        </pc:picChg>
        <pc:cxnChg chg="add del mod">
          <ac:chgData name="Swaan, Quinten" userId="091615e0-2ca6-49a8-9db3-b55dd32600b5" providerId="ADAL" clId="{B7FC294C-6DEE-4B7C-A8D8-EBD2A492DB2C}" dt="2024-02-04T14:41:08.689" v="921" actId="478"/>
          <ac:cxnSpMkLst>
            <pc:docMk/>
            <pc:sldMk cId="1853115413" sldId="271"/>
            <ac:cxnSpMk id="31" creationId="{D3DCE28F-612C-BE16-D771-0374C4AB8EFD}"/>
          </ac:cxnSpMkLst>
        </pc:cxnChg>
        <pc:cxnChg chg="add del mod">
          <ac:chgData name="Swaan, Quinten" userId="091615e0-2ca6-49a8-9db3-b55dd32600b5" providerId="ADAL" clId="{B7FC294C-6DEE-4B7C-A8D8-EBD2A492DB2C}" dt="2024-02-04T14:41:08.689" v="921" actId="478"/>
          <ac:cxnSpMkLst>
            <pc:docMk/>
            <pc:sldMk cId="1853115413" sldId="271"/>
            <ac:cxnSpMk id="32" creationId="{DDD3AD8F-CB92-382E-F8A5-B6DE3ECAAE4F}"/>
          </ac:cxnSpMkLst>
        </pc:cxnChg>
        <pc:cxnChg chg="add del mod">
          <ac:chgData name="Swaan, Quinten" userId="091615e0-2ca6-49a8-9db3-b55dd32600b5" providerId="ADAL" clId="{B7FC294C-6DEE-4B7C-A8D8-EBD2A492DB2C}" dt="2024-02-04T14:41:08.689" v="921" actId="478"/>
          <ac:cxnSpMkLst>
            <pc:docMk/>
            <pc:sldMk cId="1853115413" sldId="271"/>
            <ac:cxnSpMk id="33" creationId="{20EF5544-F6C2-CE2C-A809-92C8BAF8BBDA}"/>
          </ac:cxnSpMkLst>
        </pc:cxnChg>
      </pc:sldChg>
      <pc:sldChg chg="addSp delSp modSp add del mod delAnim">
        <pc:chgData name="Swaan, Quinten" userId="091615e0-2ca6-49a8-9db3-b55dd32600b5" providerId="ADAL" clId="{B7FC294C-6DEE-4B7C-A8D8-EBD2A492DB2C}" dt="2024-02-04T14:56:47.793" v="1225" actId="47"/>
        <pc:sldMkLst>
          <pc:docMk/>
          <pc:sldMk cId="1580051868" sldId="272"/>
        </pc:sldMkLst>
        <pc:spChg chg="del">
          <ac:chgData name="Swaan, Quinten" userId="091615e0-2ca6-49a8-9db3-b55dd32600b5" providerId="ADAL" clId="{B7FC294C-6DEE-4B7C-A8D8-EBD2A492DB2C}" dt="2024-02-04T14:47:18.561" v="939" actId="478"/>
          <ac:spMkLst>
            <pc:docMk/>
            <pc:sldMk cId="1580051868" sldId="272"/>
            <ac:spMk id="3" creationId="{4C850356-4BE1-3DC5-ADE8-BB2306A993D7}"/>
          </ac:spMkLst>
        </pc:spChg>
        <pc:spChg chg="mod">
          <ac:chgData name="Swaan, Quinten" userId="091615e0-2ca6-49a8-9db3-b55dd32600b5" providerId="ADAL" clId="{B7FC294C-6DEE-4B7C-A8D8-EBD2A492DB2C}" dt="2024-02-04T14:50:05.777" v="1045" actId="1076"/>
          <ac:spMkLst>
            <pc:docMk/>
            <pc:sldMk cId="1580051868" sldId="272"/>
            <ac:spMk id="6" creationId="{245F03EE-13FF-8B3A-6F70-4928947CB17A}"/>
          </ac:spMkLst>
        </pc:spChg>
        <pc:spChg chg="mod">
          <ac:chgData name="Swaan, Quinten" userId="091615e0-2ca6-49a8-9db3-b55dd32600b5" providerId="ADAL" clId="{B7FC294C-6DEE-4B7C-A8D8-EBD2A492DB2C}" dt="2024-02-04T14:50:05.777" v="1045" actId="1076"/>
          <ac:spMkLst>
            <pc:docMk/>
            <pc:sldMk cId="1580051868" sldId="272"/>
            <ac:spMk id="7" creationId="{766D077B-937A-0945-8161-C003C9F5267D}"/>
          </ac:spMkLst>
        </pc:spChg>
        <pc:spChg chg="add del mod">
          <ac:chgData name="Swaan, Quinten" userId="091615e0-2ca6-49a8-9db3-b55dd32600b5" providerId="ADAL" clId="{B7FC294C-6DEE-4B7C-A8D8-EBD2A492DB2C}" dt="2024-02-04T14:47:20.179" v="940" actId="478"/>
          <ac:spMkLst>
            <pc:docMk/>
            <pc:sldMk cId="1580051868" sldId="272"/>
            <ac:spMk id="8" creationId="{6C3B4B67-56AD-8ED7-FF2D-75DB0BA7F06E}"/>
          </ac:spMkLst>
        </pc:spChg>
        <pc:spChg chg="add mod">
          <ac:chgData name="Swaan, Quinten" userId="091615e0-2ca6-49a8-9db3-b55dd32600b5" providerId="ADAL" clId="{B7FC294C-6DEE-4B7C-A8D8-EBD2A492DB2C}" dt="2024-02-04T14:50:49.765" v="1121" actId="5793"/>
          <ac:spMkLst>
            <pc:docMk/>
            <pc:sldMk cId="1580051868" sldId="272"/>
            <ac:spMk id="9" creationId="{ABDF2C72-EE20-793E-ABEC-FF00AFCB4170}"/>
          </ac:spMkLst>
        </pc:spChg>
      </pc:sldChg>
      <pc:sldChg chg="addSp delSp modSp add mod ord delAnim modAnim">
        <pc:chgData name="Swaan, Quinten" userId="091615e0-2ca6-49a8-9db3-b55dd32600b5" providerId="ADAL" clId="{B7FC294C-6DEE-4B7C-A8D8-EBD2A492DB2C}" dt="2024-02-05T08:49:21.594" v="1824"/>
        <pc:sldMkLst>
          <pc:docMk/>
          <pc:sldMk cId="437417739" sldId="273"/>
        </pc:sldMkLst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2" creationId="{433A904C-34A7-CCF8-A16E-C77CACCBBFC9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3" creationId="{7C77CBD5-D284-F13F-6E99-0FE172F66D33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8" creationId="{42FC7C3B-7BA0-959B-DD48-2C4FC535D5E2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9" creationId="{BB1ADA39-D4AF-87CD-97AF-8AA78E0D7D5B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0" creationId="{F27C2363-4473-9E03-98B9-5AC8C00E71E8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1" creationId="{4BDBFED6-3AA6-29EA-B5E6-B3AA846E63DC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2" creationId="{E5A7E1DB-BF89-8A8A-1909-8084FE51D63D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13" creationId="{F7637A70-43F5-0DB4-2DB1-A9384A19C801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4" creationId="{5C1D771F-61F0-30A4-C318-64365291BE7B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5" creationId="{838C9E38-A8F0-276A-A6AD-60B028F42331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6" creationId="{1A2CB735-9C9D-8006-BCDD-0D2A6B7E10B6}"/>
          </ac:spMkLst>
        </pc:spChg>
        <pc:spChg chg="del">
          <ac:chgData name="Swaan, Quinten" userId="091615e0-2ca6-49a8-9db3-b55dd32600b5" providerId="ADAL" clId="{B7FC294C-6DEE-4B7C-A8D8-EBD2A492DB2C}" dt="2024-02-04T14:28:02.145" v="708" actId="478"/>
          <ac:spMkLst>
            <pc:docMk/>
            <pc:sldMk cId="437417739" sldId="273"/>
            <ac:spMk id="17" creationId="{EA52303B-3695-C52F-F235-239FD65EBE5D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18" creationId="{1EF28F04-6360-7721-EC02-A049DD201468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20" creationId="{F9A85A33-95CE-AA5E-BA73-F0541A62A661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23" creationId="{286462E3-8C65-C339-F18D-68AB942FABD4}"/>
          </ac:spMkLst>
        </pc:spChg>
        <pc:spChg chg="add del mod">
          <ac:chgData name="Swaan, Quinten" userId="091615e0-2ca6-49a8-9db3-b55dd32600b5" providerId="ADAL" clId="{B7FC294C-6DEE-4B7C-A8D8-EBD2A492DB2C}" dt="2024-02-04T14:27:56.509" v="707" actId="478"/>
          <ac:spMkLst>
            <pc:docMk/>
            <pc:sldMk cId="437417739" sldId="273"/>
            <ac:spMk id="25" creationId="{A7DC0713-B15B-09A8-A28E-6284252A0F88}"/>
          </ac:spMkLst>
        </pc:spChg>
        <pc:spChg chg="add mod">
          <ac:chgData name="Swaan, Quinten" userId="091615e0-2ca6-49a8-9db3-b55dd32600b5" providerId="ADAL" clId="{B7FC294C-6DEE-4B7C-A8D8-EBD2A492DB2C}" dt="2024-02-04T15:07:08.448" v="1549" actId="12"/>
          <ac:spMkLst>
            <pc:docMk/>
            <pc:sldMk cId="437417739" sldId="273"/>
            <ac:spMk id="37" creationId="{776D5587-0756-9AFB-2A20-9A57631C428D}"/>
          </ac:spMkLst>
        </pc:sp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19" creationId="{13C19933-D737-932C-699A-8EE2B3EFFC5A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1" creationId="{0BF258F0-6EA8-C465-822F-151E3694ADEE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2" creationId="{63B33386-7299-2B2C-CB14-5AA4ED55B97F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4" creationId="{3339FD77-D415-25E5-5AC3-B6CF075238F0}"/>
          </ac:picMkLst>
        </pc:picChg>
        <pc:picChg chg="add del mod">
          <ac:chgData name="Swaan, Quinten" userId="091615e0-2ca6-49a8-9db3-b55dd32600b5" providerId="ADAL" clId="{B7FC294C-6DEE-4B7C-A8D8-EBD2A492DB2C}" dt="2024-02-04T14:27:56.509" v="707" actId="478"/>
          <ac:picMkLst>
            <pc:docMk/>
            <pc:sldMk cId="437417739" sldId="273"/>
            <ac:picMk id="26" creationId="{06970A7F-AF1D-40EC-9E85-732E07A9A8BF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7" creationId="{D62A781E-C4EB-9B38-9D1A-2A133673ADAD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8" creationId="{4CA70424-AD14-1242-6148-241BB444FAB9}"/>
          </ac:picMkLst>
        </pc:picChg>
        <pc:picChg chg="del">
          <ac:chgData name="Swaan, Quinten" userId="091615e0-2ca6-49a8-9db3-b55dd32600b5" providerId="ADAL" clId="{B7FC294C-6DEE-4B7C-A8D8-EBD2A492DB2C}" dt="2024-02-04T14:28:02.145" v="708" actId="478"/>
          <ac:picMkLst>
            <pc:docMk/>
            <pc:sldMk cId="437417739" sldId="273"/>
            <ac:picMk id="29" creationId="{E2313C0E-B45C-1BEC-FF92-4D34EA7D4C97}"/>
          </ac:picMkLst>
        </pc:picChg>
        <pc:picChg chg="add del mod">
          <ac:chgData name="Swaan, Quinten" userId="091615e0-2ca6-49a8-9db3-b55dd32600b5" providerId="ADAL" clId="{B7FC294C-6DEE-4B7C-A8D8-EBD2A492DB2C}" dt="2024-02-04T14:27:56.509" v="707" actId="478"/>
          <ac:picMkLst>
            <pc:docMk/>
            <pc:sldMk cId="437417739" sldId="273"/>
            <ac:picMk id="30" creationId="{F675FF9A-F1E6-D603-D199-2A83BFFF18B2}"/>
          </ac:picMkLst>
        </pc:picChg>
        <pc:cxnChg chg="del mod">
          <ac:chgData name="Swaan, Quinten" userId="091615e0-2ca6-49a8-9db3-b55dd32600b5" providerId="ADAL" clId="{B7FC294C-6DEE-4B7C-A8D8-EBD2A492DB2C}" dt="2024-02-04T14:28:02.145" v="708" actId="478"/>
          <ac:cxnSpMkLst>
            <pc:docMk/>
            <pc:sldMk cId="437417739" sldId="273"/>
            <ac:cxnSpMk id="31" creationId="{B25486AC-D2F8-5160-A451-EF6396827AA7}"/>
          </ac:cxnSpMkLst>
        </pc:cxnChg>
        <pc:cxnChg chg="del">
          <ac:chgData name="Swaan, Quinten" userId="091615e0-2ca6-49a8-9db3-b55dd32600b5" providerId="ADAL" clId="{B7FC294C-6DEE-4B7C-A8D8-EBD2A492DB2C}" dt="2024-02-04T14:28:02.145" v="708" actId="478"/>
          <ac:cxnSpMkLst>
            <pc:docMk/>
            <pc:sldMk cId="437417739" sldId="273"/>
            <ac:cxnSpMk id="32" creationId="{4F0D2FED-4369-9D66-1C57-A8383C8DC323}"/>
          </ac:cxnSpMkLst>
        </pc:cxnChg>
        <pc:cxnChg chg="del">
          <ac:chgData name="Swaan, Quinten" userId="091615e0-2ca6-49a8-9db3-b55dd32600b5" providerId="ADAL" clId="{B7FC294C-6DEE-4B7C-A8D8-EBD2A492DB2C}" dt="2024-02-04T14:28:02.145" v="708" actId="478"/>
          <ac:cxnSpMkLst>
            <pc:docMk/>
            <pc:sldMk cId="437417739" sldId="273"/>
            <ac:cxnSpMk id="33" creationId="{3D50CDD4-316F-696D-7582-C10AA7D9A027}"/>
          </ac:cxnSpMkLst>
        </pc:cxnChg>
        <pc:cxnChg chg="add del mod">
          <ac:chgData name="Swaan, Quinten" userId="091615e0-2ca6-49a8-9db3-b55dd32600b5" providerId="ADAL" clId="{B7FC294C-6DEE-4B7C-A8D8-EBD2A492DB2C}" dt="2024-02-04T14:27:56.509" v="707" actId="478"/>
          <ac:cxnSpMkLst>
            <pc:docMk/>
            <pc:sldMk cId="437417739" sldId="273"/>
            <ac:cxnSpMk id="34" creationId="{3BA103DC-23BE-B7F2-2C9D-87845302F684}"/>
          </ac:cxnSpMkLst>
        </pc:cxnChg>
        <pc:cxnChg chg="add del mod">
          <ac:chgData name="Swaan, Quinten" userId="091615e0-2ca6-49a8-9db3-b55dd32600b5" providerId="ADAL" clId="{B7FC294C-6DEE-4B7C-A8D8-EBD2A492DB2C}" dt="2024-02-04T14:27:56.509" v="707" actId="478"/>
          <ac:cxnSpMkLst>
            <pc:docMk/>
            <pc:sldMk cId="437417739" sldId="273"/>
            <ac:cxnSpMk id="35" creationId="{7340D0D6-F8FC-4E81-4F53-852FA6322366}"/>
          </ac:cxnSpMkLst>
        </pc:cxnChg>
        <pc:cxnChg chg="add del mod">
          <ac:chgData name="Swaan, Quinten" userId="091615e0-2ca6-49a8-9db3-b55dd32600b5" providerId="ADAL" clId="{B7FC294C-6DEE-4B7C-A8D8-EBD2A492DB2C}" dt="2024-02-04T14:27:56.509" v="707" actId="478"/>
          <ac:cxnSpMkLst>
            <pc:docMk/>
            <pc:sldMk cId="437417739" sldId="273"/>
            <ac:cxnSpMk id="36" creationId="{D545AFB5-FD22-8B47-DFE6-BCE0B987804E}"/>
          </ac:cxnSpMkLst>
        </pc:cxnChg>
      </pc:sldChg>
      <pc:sldChg chg="add ord">
        <pc:chgData name="Swaan, Quinten" userId="091615e0-2ca6-49a8-9db3-b55dd32600b5" providerId="ADAL" clId="{B7FC294C-6DEE-4B7C-A8D8-EBD2A492DB2C}" dt="2024-02-05T08:49:18.600" v="1822"/>
        <pc:sldMkLst>
          <pc:docMk/>
          <pc:sldMk cId="3274547800" sldId="274"/>
        </pc:sldMkLst>
      </pc:sldChg>
      <pc:sldChg chg="modSp add mod">
        <pc:chgData name="Swaan, Quinten" userId="091615e0-2ca6-49a8-9db3-b55dd32600b5" providerId="ADAL" clId="{B7FC294C-6DEE-4B7C-A8D8-EBD2A492DB2C}" dt="2024-02-05T09:30:50.170" v="2562" actId="20577"/>
        <pc:sldMkLst>
          <pc:docMk/>
          <pc:sldMk cId="3446498114" sldId="275"/>
        </pc:sldMkLst>
        <pc:spChg chg="mod">
          <ac:chgData name="Swaan, Quinten" userId="091615e0-2ca6-49a8-9db3-b55dd32600b5" providerId="ADAL" clId="{B7FC294C-6DEE-4B7C-A8D8-EBD2A492DB2C}" dt="2024-02-05T09:30:50.170" v="2562" actId="20577"/>
          <ac:spMkLst>
            <pc:docMk/>
            <pc:sldMk cId="3446498114" sldId="275"/>
            <ac:spMk id="7" creationId="{7BBD819B-2BD8-F2E6-F4DC-7F177D4739FA}"/>
          </ac:spMkLst>
        </pc:spChg>
        <pc:spChg chg="mod">
          <ac:chgData name="Swaan, Quinten" userId="091615e0-2ca6-49a8-9db3-b55dd32600b5" providerId="ADAL" clId="{B7FC294C-6DEE-4B7C-A8D8-EBD2A492DB2C}" dt="2024-02-05T09:11:23.353" v="1982" actId="20577"/>
          <ac:spMkLst>
            <pc:docMk/>
            <pc:sldMk cId="3446498114" sldId="275"/>
            <ac:spMk id="9" creationId="{E2F5C3FF-D4FC-6F0F-DE2D-98055973632C}"/>
          </ac:spMkLst>
        </pc:spChg>
      </pc:sldChg>
      <pc:sldChg chg="modSp add mod">
        <pc:chgData name="Swaan, Quinten" userId="091615e0-2ca6-49a8-9db3-b55dd32600b5" providerId="ADAL" clId="{B7FC294C-6DEE-4B7C-A8D8-EBD2A492DB2C}" dt="2024-02-05T09:08:43.619" v="1932" actId="20577"/>
        <pc:sldMkLst>
          <pc:docMk/>
          <pc:sldMk cId="2112487527" sldId="276"/>
        </pc:sldMkLst>
        <pc:spChg chg="mod">
          <ac:chgData name="Swaan, Quinten" userId="091615e0-2ca6-49a8-9db3-b55dd32600b5" providerId="ADAL" clId="{B7FC294C-6DEE-4B7C-A8D8-EBD2A492DB2C}" dt="2024-02-04T14:56:56.741" v="1255" actId="20577"/>
          <ac:spMkLst>
            <pc:docMk/>
            <pc:sldMk cId="2112487527" sldId="276"/>
            <ac:spMk id="7" creationId="{C58EF58C-9453-EA3E-B7AD-9582ABC87EF4}"/>
          </ac:spMkLst>
        </pc:spChg>
        <pc:spChg chg="mod">
          <ac:chgData name="Swaan, Quinten" userId="091615e0-2ca6-49a8-9db3-b55dd32600b5" providerId="ADAL" clId="{B7FC294C-6DEE-4B7C-A8D8-EBD2A492DB2C}" dt="2024-02-05T09:08:43.619" v="1932" actId="20577"/>
          <ac:spMkLst>
            <pc:docMk/>
            <pc:sldMk cId="2112487527" sldId="276"/>
            <ac:spMk id="9" creationId="{09C1AC0F-31D8-5D5E-8143-97497CB0F083}"/>
          </ac:spMkLst>
        </pc:spChg>
      </pc:sldChg>
      <pc:sldChg chg="modSp add mod">
        <pc:chgData name="Swaan, Quinten" userId="091615e0-2ca6-49a8-9db3-b55dd32600b5" providerId="ADAL" clId="{B7FC294C-6DEE-4B7C-A8D8-EBD2A492DB2C}" dt="2024-02-04T14:58:12.464" v="1392" actId="20577"/>
        <pc:sldMkLst>
          <pc:docMk/>
          <pc:sldMk cId="684021999" sldId="277"/>
        </pc:sldMkLst>
        <pc:spChg chg="mod">
          <ac:chgData name="Swaan, Quinten" userId="091615e0-2ca6-49a8-9db3-b55dd32600b5" providerId="ADAL" clId="{B7FC294C-6DEE-4B7C-A8D8-EBD2A492DB2C}" dt="2024-02-04T14:57:37.720" v="1319" actId="20577"/>
          <ac:spMkLst>
            <pc:docMk/>
            <pc:sldMk cId="684021999" sldId="277"/>
            <ac:spMk id="7" creationId="{63783111-674A-9103-CE7F-9A2C0C75E3A0}"/>
          </ac:spMkLst>
        </pc:spChg>
        <pc:spChg chg="mod">
          <ac:chgData name="Swaan, Quinten" userId="091615e0-2ca6-49a8-9db3-b55dd32600b5" providerId="ADAL" clId="{B7FC294C-6DEE-4B7C-A8D8-EBD2A492DB2C}" dt="2024-02-04T14:58:12.464" v="1392" actId="20577"/>
          <ac:spMkLst>
            <pc:docMk/>
            <pc:sldMk cId="684021999" sldId="277"/>
            <ac:spMk id="9" creationId="{95A5BF7F-1F47-0E84-A0D7-92F28CEC74B5}"/>
          </ac:spMkLst>
        </pc:spChg>
      </pc:sldChg>
      <pc:sldChg chg="addSp delSp modSp add mod">
        <pc:chgData name="Swaan, Quinten" userId="091615e0-2ca6-49a8-9db3-b55dd32600b5" providerId="ADAL" clId="{B7FC294C-6DEE-4B7C-A8D8-EBD2A492DB2C}" dt="2024-02-05T09:48:43.379" v="2564" actId="20577"/>
        <pc:sldMkLst>
          <pc:docMk/>
          <pc:sldMk cId="3727407386" sldId="278"/>
        </pc:sldMkLst>
        <pc:spChg chg="del">
          <ac:chgData name="Swaan, Quinten" userId="091615e0-2ca6-49a8-9db3-b55dd32600b5" providerId="ADAL" clId="{B7FC294C-6DEE-4B7C-A8D8-EBD2A492DB2C}" dt="2024-02-05T08:54:48.399" v="1888" actId="478"/>
          <ac:spMkLst>
            <pc:docMk/>
            <pc:sldMk cId="3727407386" sldId="278"/>
            <ac:spMk id="2" creationId="{D771ECCD-EA7A-BEEC-A696-F5D1D232783C}"/>
          </ac:spMkLst>
        </pc:spChg>
        <pc:spChg chg="del">
          <ac:chgData name="Swaan, Quinten" userId="091615e0-2ca6-49a8-9db3-b55dd32600b5" providerId="ADAL" clId="{B7FC294C-6DEE-4B7C-A8D8-EBD2A492DB2C}" dt="2024-02-05T08:54:45.425" v="1887" actId="478"/>
          <ac:spMkLst>
            <pc:docMk/>
            <pc:sldMk cId="3727407386" sldId="278"/>
            <ac:spMk id="3" creationId="{85EC3C5D-A20B-FBC4-99E1-792C5B306FD4}"/>
          </ac:spMkLst>
        </pc:spChg>
        <pc:spChg chg="mod">
          <ac:chgData name="Swaan, Quinten" userId="091615e0-2ca6-49a8-9db3-b55dd32600b5" providerId="ADAL" clId="{B7FC294C-6DEE-4B7C-A8D8-EBD2A492DB2C}" dt="2024-02-05T08:54:42.700" v="1886" actId="20577"/>
          <ac:spMkLst>
            <pc:docMk/>
            <pc:sldMk cId="3727407386" sldId="278"/>
            <ac:spMk id="7" creationId="{46012CA9-4E10-2556-E68D-2F461C7090F3}"/>
          </ac:spMkLst>
        </pc:spChg>
        <pc:spChg chg="add del mod">
          <ac:chgData name="Swaan, Quinten" userId="091615e0-2ca6-49a8-9db3-b55dd32600b5" providerId="ADAL" clId="{B7FC294C-6DEE-4B7C-A8D8-EBD2A492DB2C}" dt="2024-02-05T08:54:50.302" v="1889" actId="478"/>
          <ac:spMkLst>
            <pc:docMk/>
            <pc:sldMk cId="3727407386" sldId="278"/>
            <ac:spMk id="9" creationId="{1FEF0983-AE4C-59E2-2932-6EDC9550317C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36" creationId="{EEB2AE7C-A6DB-CC11-438B-F84CA16EB21E}"/>
          </ac:spMkLst>
        </pc:spChg>
        <pc:spChg chg="add del mod">
          <ac:chgData name="Swaan, Quinten" userId="091615e0-2ca6-49a8-9db3-b55dd32600b5" providerId="ADAL" clId="{B7FC294C-6DEE-4B7C-A8D8-EBD2A492DB2C}" dt="2024-02-05T09:19:22.560" v="2120" actId="478"/>
          <ac:spMkLst>
            <pc:docMk/>
            <pc:sldMk cId="3727407386" sldId="278"/>
            <ac:spMk id="37" creationId="{D67589D8-1AAA-C0A6-BEC5-4D6ACBC6C008}"/>
          </ac:spMkLst>
        </pc:spChg>
        <pc:spChg chg="add del mod">
          <ac:chgData name="Swaan, Quinten" userId="091615e0-2ca6-49a8-9db3-b55dd32600b5" providerId="ADAL" clId="{B7FC294C-6DEE-4B7C-A8D8-EBD2A492DB2C}" dt="2024-02-05T09:19:13.601" v="2118"/>
          <ac:spMkLst>
            <pc:docMk/>
            <pc:sldMk cId="3727407386" sldId="278"/>
            <ac:spMk id="38" creationId="{CF07D293-7AAC-53D0-1A8B-19289BDFA3E3}"/>
          </ac:spMkLst>
        </pc:spChg>
        <pc:spChg chg="add mod">
          <ac:chgData name="Swaan, Quinten" userId="091615e0-2ca6-49a8-9db3-b55dd32600b5" providerId="ADAL" clId="{B7FC294C-6DEE-4B7C-A8D8-EBD2A492DB2C}" dt="2024-02-05T09:48:43.379" v="2564" actId="20577"/>
          <ac:spMkLst>
            <pc:docMk/>
            <pc:sldMk cId="3727407386" sldId="278"/>
            <ac:spMk id="39" creationId="{DB4CF6D4-2354-8385-9A00-0A8CE08FCDC6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40" creationId="{F6B11E4A-ADF7-0106-63D0-5997AB8DEF9C}"/>
          </ac:spMkLst>
        </pc:spChg>
        <pc:spChg chg="add del mod">
          <ac:chgData name="Swaan, Quinten" userId="091615e0-2ca6-49a8-9db3-b55dd32600b5" providerId="ADAL" clId="{B7FC294C-6DEE-4B7C-A8D8-EBD2A492DB2C}" dt="2024-02-05T09:21:57.927" v="2208" actId="478"/>
          <ac:spMkLst>
            <pc:docMk/>
            <pc:sldMk cId="3727407386" sldId="278"/>
            <ac:spMk id="41" creationId="{B0AEDC9B-CD07-A4CA-0F09-72A9B2D826C5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47" creationId="{CC6A93B5-FA5F-6AA7-1F89-8925741338D5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48" creationId="{75C7C52E-5CC3-0D56-3607-9E0883E27DA0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49" creationId="{1B9ED264-6F79-7BB7-EDA6-458CA26E4012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55" creationId="{E140048B-6CD9-B2D7-CFC4-441C46A98B42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56" creationId="{B590D5A3-C3AD-C944-DB90-4403071BD392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57" creationId="{A049C731-0C9F-E188-B501-CD5100F582B2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63" creationId="{4ECCDA60-8675-73D9-DB0D-92B2BBA874D0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64" creationId="{BAC0217C-3490-8CEC-B996-785467C78174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65" creationId="{FD0E14EF-435C-5AA8-D8E9-F9A9750C6744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71" creationId="{680BF786-C89F-9721-149C-8287BB3B4517}"/>
          </ac:spMkLst>
        </pc:spChg>
        <pc:spChg chg="add del mod">
          <ac:chgData name="Swaan, Quinten" userId="091615e0-2ca6-49a8-9db3-b55dd32600b5" providerId="ADAL" clId="{B7FC294C-6DEE-4B7C-A8D8-EBD2A492DB2C}" dt="2024-02-05T09:25:42.605" v="2349" actId="478"/>
          <ac:spMkLst>
            <pc:docMk/>
            <pc:sldMk cId="3727407386" sldId="278"/>
            <ac:spMk id="72" creationId="{20BF9705-CF83-0E97-4F81-4DEF2F046C7F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73" creationId="{16E6928F-41D3-51C2-80B5-90FA08BD6280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77" creationId="{138FA808-7605-DA7D-2A15-D705199AF163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78" creationId="{9EB0E3C6-95CC-46F0-AC49-26B2ADAFBFD4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82" creationId="{43E13F87-82C1-F6E5-0A6A-099824B84D09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83" creationId="{EE810993-4143-30EB-A86F-5DE43F91EC39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87" creationId="{4C629E51-CBC3-9F19-F205-81AE5E07C16E}"/>
          </ac:spMkLst>
        </pc:spChg>
        <pc:spChg chg="add mod">
          <ac:chgData name="Swaan, Quinten" userId="091615e0-2ca6-49a8-9db3-b55dd32600b5" providerId="ADAL" clId="{B7FC294C-6DEE-4B7C-A8D8-EBD2A492DB2C}" dt="2024-02-05T09:29:43.470" v="2452" actId="1076"/>
          <ac:spMkLst>
            <pc:docMk/>
            <pc:sldMk cId="3727407386" sldId="278"/>
            <ac:spMk id="88" creationId="{2E592167-24AE-61B5-6846-FD202404E408}"/>
          </ac:spMkLst>
        </pc:sp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1" creationId="{E1A0D4F9-C945-1835-239E-4BED4D5419D8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3" creationId="{1AFFE0DE-EC0A-3798-5D8C-DFD6DA3113D9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5" creationId="{09E2EE0B-4297-6D8F-5A00-4C70CEE58D76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7" creationId="{A1E4225D-AB3A-2931-F3CF-807D0F9D7F2E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19" creationId="{29C26B63-E513-43D7-FAA0-E40DD401B332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21" creationId="{F9FFAB63-541B-1286-CD61-0A307FCC3E69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23" creationId="{CD28C16D-6A4F-0759-49EF-1AC59497B26E}"/>
          </ac:picMkLst>
        </pc:picChg>
        <pc:picChg chg="add mod">
          <ac:chgData name="Swaan, Quinten" userId="091615e0-2ca6-49a8-9db3-b55dd32600b5" providerId="ADAL" clId="{B7FC294C-6DEE-4B7C-A8D8-EBD2A492DB2C}" dt="2024-02-05T09:29:43.470" v="2452" actId="1076"/>
          <ac:picMkLst>
            <pc:docMk/>
            <pc:sldMk cId="3727407386" sldId="278"/>
            <ac:picMk id="25" creationId="{9AB2F572-2D1B-55DF-EEB4-1BD04F30E69A}"/>
          </ac:picMkLst>
        </pc:pic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27" creationId="{7147CC33-6CD1-935D-24ED-7E50E3DE5C17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29" creationId="{ACB5B01E-07AF-7C49-4E72-65F36C36EC80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31" creationId="{84215582-1E71-9B45-4685-043DC49137F5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33" creationId="{2E63ECD3-5E37-3265-B7C7-005FEBA43276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34" creationId="{92D3F13D-8B17-6E0B-A605-E85D285DC0AB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2" creationId="{6B29522F-122B-5394-020F-0507088BA501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3" creationId="{96313248-223B-22D6-A20E-E636C262CE80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4" creationId="{06860D41-311A-5772-8EED-52422CB399D4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5" creationId="{F2F1419F-A97A-ADD5-1F3E-94D268F1E275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46" creationId="{5F695A40-B4B8-C523-9D76-BA000FB2A71E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0" creationId="{09FF410A-B8EB-372B-B675-EF97D4B48800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1" creationId="{C7B8E51E-20A4-E745-B5E3-9CB65A712AAF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2" creationId="{4D7D4D1A-CE8F-DA0F-265D-EA1C98AE7D41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3" creationId="{8AB85F57-9FD1-FC16-B226-C1719BDE03E2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4" creationId="{74144043-EC63-4016-CBB6-5A57031EF5BC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8" creationId="{6F924576-A488-8926-017A-F0073CBC4B8D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59" creationId="{43464C5D-140D-FB4B-B60A-BBF59A4B3922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0" creationId="{D23D02D4-64A3-C2FB-6ADD-1741ECB95693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1" creationId="{3737B7B1-A6FE-DA26-57CF-80E0C19019D6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2" creationId="{146FC5B5-D607-A2F7-88AD-9BA4245E08C5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6" creationId="{627D74C4-E973-E586-D026-0847A7BCF89F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7" creationId="{1C4AF640-4FC7-C60A-9B41-4804EE1EA911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68" creationId="{B3268CFB-9D72-4933-22C1-6D5CE7C731F4}"/>
          </ac:cxnSpMkLst>
        </pc:cxnChg>
        <pc:cxnChg chg="add del mod">
          <ac:chgData name="Swaan, Quinten" userId="091615e0-2ca6-49a8-9db3-b55dd32600b5" providerId="ADAL" clId="{B7FC294C-6DEE-4B7C-A8D8-EBD2A492DB2C}" dt="2024-02-05T09:25:49.060" v="2352" actId="478"/>
          <ac:cxnSpMkLst>
            <pc:docMk/>
            <pc:sldMk cId="3727407386" sldId="278"/>
            <ac:cxnSpMk id="69" creationId="{67967272-2E85-04CD-88D4-14EF6614801E}"/>
          </ac:cxnSpMkLst>
        </pc:cxnChg>
        <pc:cxnChg chg="add del mod">
          <ac:chgData name="Swaan, Quinten" userId="091615e0-2ca6-49a8-9db3-b55dd32600b5" providerId="ADAL" clId="{B7FC294C-6DEE-4B7C-A8D8-EBD2A492DB2C}" dt="2024-02-05T09:25:47.459" v="2351" actId="478"/>
          <ac:cxnSpMkLst>
            <pc:docMk/>
            <pc:sldMk cId="3727407386" sldId="278"/>
            <ac:cxnSpMk id="70" creationId="{A485A654-4A96-6B61-3453-DA904990ED47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74" creationId="{6DB14714-84A8-402C-0E69-2D014D963FF7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75" creationId="{CDD39356-B30B-EFDF-AA6D-8F9C3519920D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76" creationId="{07F062B5-08E6-B39B-34C1-97F4F8042B36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79" creationId="{C926FE0F-1FD0-E8B1-30E1-A7B8F4F23857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0" creationId="{00BD3721-5500-4922-CBB2-B865F36AE211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1" creationId="{84974A28-5393-B3DA-7DFA-2B0B86DEE80F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4" creationId="{BB0C091A-146D-B093-6DDC-AE05BDEEA04B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5" creationId="{2C2E4923-6250-F72D-1F03-AC14EA68C5A0}"/>
          </ac:cxnSpMkLst>
        </pc:cxnChg>
        <pc:cxnChg chg="add mod">
          <ac:chgData name="Swaan, Quinten" userId="091615e0-2ca6-49a8-9db3-b55dd32600b5" providerId="ADAL" clId="{B7FC294C-6DEE-4B7C-A8D8-EBD2A492DB2C}" dt="2024-02-05T09:29:43.470" v="2452" actId="1076"/>
          <ac:cxnSpMkLst>
            <pc:docMk/>
            <pc:sldMk cId="3727407386" sldId="278"/>
            <ac:cxnSpMk id="86" creationId="{7D7E9EAA-085F-092C-BCF0-0ED9CB56B391}"/>
          </ac:cxnSpMkLst>
        </pc:cxnChg>
      </pc:sldChg>
      <pc:sldChg chg="addSp delSp modSp add mod">
        <pc:chgData name="Swaan, Quinten" userId="091615e0-2ca6-49a8-9db3-b55dd32600b5" providerId="ADAL" clId="{B7FC294C-6DEE-4B7C-A8D8-EBD2A492DB2C}" dt="2024-02-05T09:09:24.662" v="1943" actId="20577"/>
        <pc:sldMkLst>
          <pc:docMk/>
          <pc:sldMk cId="3443087541" sldId="279"/>
        </pc:sldMkLst>
        <pc:spChg chg="add del mod">
          <ac:chgData name="Swaan, Quinten" userId="091615e0-2ca6-49a8-9db3-b55dd32600b5" providerId="ADAL" clId="{B7FC294C-6DEE-4B7C-A8D8-EBD2A492DB2C}" dt="2024-02-05T09:09:16.111" v="1935" actId="478"/>
          <ac:spMkLst>
            <pc:docMk/>
            <pc:sldMk cId="3443087541" sldId="279"/>
            <ac:spMk id="3" creationId="{D73323C5-FA56-67C6-9F9E-541F0C11CA44}"/>
          </ac:spMkLst>
        </pc:spChg>
        <pc:spChg chg="mod">
          <ac:chgData name="Swaan, Quinten" userId="091615e0-2ca6-49a8-9db3-b55dd32600b5" providerId="ADAL" clId="{B7FC294C-6DEE-4B7C-A8D8-EBD2A492DB2C}" dt="2024-02-05T09:09:22.941" v="1936" actId="1076"/>
          <ac:spMkLst>
            <pc:docMk/>
            <pc:sldMk cId="3443087541" sldId="279"/>
            <ac:spMk id="6" creationId="{A493EA5F-9149-E8EC-5EBC-19CF7984B95B}"/>
          </ac:spMkLst>
        </pc:spChg>
        <pc:spChg chg="mod">
          <ac:chgData name="Swaan, Quinten" userId="091615e0-2ca6-49a8-9db3-b55dd32600b5" providerId="ADAL" clId="{B7FC294C-6DEE-4B7C-A8D8-EBD2A492DB2C}" dt="2024-02-05T09:09:24.662" v="1943" actId="20577"/>
          <ac:spMkLst>
            <pc:docMk/>
            <pc:sldMk cId="3443087541" sldId="279"/>
            <ac:spMk id="7" creationId="{103F10F3-5A0A-B3ED-D2E9-5855E71CDF36}"/>
          </ac:spMkLst>
        </pc:spChg>
        <pc:spChg chg="del">
          <ac:chgData name="Swaan, Quinten" userId="091615e0-2ca6-49a8-9db3-b55dd32600b5" providerId="ADAL" clId="{B7FC294C-6DEE-4B7C-A8D8-EBD2A492DB2C}" dt="2024-02-05T09:09:13.945" v="1934" actId="478"/>
          <ac:spMkLst>
            <pc:docMk/>
            <pc:sldMk cId="3443087541" sldId="279"/>
            <ac:spMk id="9" creationId="{728CF345-826A-63DA-0133-EC2CBB0F22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270843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1243" y="6109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3" y="14491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Kick-off meeting MSD project - AutoRef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Kick-off meeting MSD project - </a:t>
            </a:r>
            <a:r>
              <a:rPr lang="en-GB" dirty="0" err="1"/>
              <a:t>AutoRef</a:t>
            </a:r>
            <a:endParaRPr lang="en-GB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-1" y="3707049"/>
            <a:ext cx="9143999" cy="289542"/>
          </a:xfrm>
        </p:spPr>
        <p:txBody>
          <a:bodyPr/>
          <a:lstStyle/>
          <a:p>
            <a:r>
              <a:rPr lang="en-GB" dirty="0"/>
              <a:t>05/02/2024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Quinten Swaan, Project Manager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Department of Mathematics and Computer Science, </a:t>
            </a:r>
            <a:r>
              <a:rPr lang="en-GB" dirty="0" err="1"/>
              <a:t>EngD</a:t>
            </a:r>
            <a:r>
              <a:rPr lang="en-GB" dirty="0"/>
              <a:t>. Mechatronic Systems Design </a:t>
            </a:r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298FD-C3D3-468F-E8A4-1A3D57E92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8E658-D1F3-3D3E-2147-863619EF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CB704-0059-7C16-03A7-693FC36A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8C985-A107-CC09-37B9-50C47BB3A415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1E85007-AE89-5140-71ED-A21B2818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Previous years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76D5587-0756-9AFB-2A20-9A57631C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1061884"/>
            <a:ext cx="5369130" cy="3167216"/>
          </a:xfrm>
        </p:spPr>
        <p:txBody>
          <a:bodyPr/>
          <a:lstStyle/>
          <a:p>
            <a:pPr lvl="1"/>
            <a:r>
              <a:rPr lang="en-US" sz="1800" b="1" dirty="0"/>
              <a:t>Most important concerns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Extendibility and continuity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Fairness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Positive feedback from human referee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Integration with Tech United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374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5C94-C4DC-5AF5-1095-2D5CF0FD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1061884"/>
            <a:ext cx="3622106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 introduction and discussion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Communication and meetings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Next steps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Summary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37474-CBB6-1AC0-F5C0-2F83DD1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D7FC-83A1-B3FC-C592-13543B8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F706E-ACB3-94A7-205D-85D5B32E25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29F8BA8-335C-C9DE-A014-671A6AF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B5063A-8EFE-84C5-4039-CA53A6944EE3}"/>
              </a:ext>
            </a:extLst>
          </p:cNvPr>
          <p:cNvSpPr txBox="1">
            <a:spLocks/>
          </p:cNvSpPr>
          <p:nvPr/>
        </p:nvSpPr>
        <p:spPr>
          <a:xfrm>
            <a:off x="4572000" y="1061884"/>
            <a:ext cx="3230614" cy="3167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11:00 – 11:10</a:t>
            </a:r>
          </a:p>
          <a:p>
            <a:pPr lvl="1"/>
            <a:r>
              <a:rPr lang="en-US" sz="1800" dirty="0"/>
              <a:t>11:10 – 12:05</a:t>
            </a:r>
          </a:p>
          <a:p>
            <a:pPr lvl="1"/>
            <a:r>
              <a:rPr lang="en-US" sz="1800" dirty="0"/>
              <a:t>12:05 – 12:15</a:t>
            </a:r>
          </a:p>
          <a:p>
            <a:pPr lvl="1"/>
            <a:r>
              <a:rPr lang="en-US" sz="1800" dirty="0"/>
              <a:t>12:15 – 12:25</a:t>
            </a:r>
          </a:p>
          <a:p>
            <a:pPr lvl="1"/>
            <a:r>
              <a:rPr lang="en-US" sz="1800" dirty="0"/>
              <a:t>12:25 – 12:30</a:t>
            </a:r>
          </a:p>
          <a:p>
            <a:pPr lvl="1"/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452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7D5D2-C78F-E60B-184A-00C479A2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DDE18-5E42-31D6-DDB0-66367F6F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Kick-off meeting MSD project - </a:t>
            </a:r>
            <a:r>
              <a:rPr lang="en-US" dirty="0" err="1"/>
              <a:t>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574BB-4CAF-F22A-B8D3-E19E0071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C6BF6-4182-65A6-439E-1AE6CEC21478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6012CA9-4E10-2556-E68D-2F461C70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0D4F9-C945-1835-239E-4BED4D54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2" y="1086222"/>
            <a:ext cx="952768" cy="1246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FFE0DE-EC0A-3798-5D8C-DFD6DA31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343" y="2987976"/>
            <a:ext cx="814395" cy="1203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E2EE0B-4297-6D8F-5A00-4C70CEE5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211" y="1086221"/>
            <a:ext cx="984661" cy="12465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E4225D-AB3A-2931-F3CF-807D0F9D7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826" y="2984518"/>
            <a:ext cx="842448" cy="1203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C26B63-E513-43D7-FAA0-E40DD401B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545" y="1086220"/>
            <a:ext cx="923010" cy="12465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FFAB63-541B-1286-CD61-0A307FCC3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453" y="3001634"/>
            <a:ext cx="892576" cy="11965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28C16D-6A4F-0759-49EF-1AC59497B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1397" y="1086220"/>
            <a:ext cx="952768" cy="12034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B2F572-2D1B-55DF-EEB4-1BD04F30E6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64" y="2993911"/>
            <a:ext cx="831026" cy="124653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47CC33-6CD1-935D-24ED-7E50E3DE5C17}"/>
              </a:ext>
            </a:extLst>
          </p:cNvPr>
          <p:cNvCxnSpPr>
            <a:cxnSpLocks/>
          </p:cNvCxnSpPr>
          <p:nvPr/>
        </p:nvCxnSpPr>
        <p:spPr>
          <a:xfrm>
            <a:off x="1439839" y="1323832"/>
            <a:ext cx="866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B5B01E-07AF-7C49-4E72-65F36C36EC80}"/>
              </a:ext>
            </a:extLst>
          </p:cNvPr>
          <p:cNvCxnSpPr>
            <a:cxnSpLocks/>
          </p:cNvCxnSpPr>
          <p:nvPr/>
        </p:nvCxnSpPr>
        <p:spPr>
          <a:xfrm>
            <a:off x="1595652" y="1323832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15582-1E71-9B45-4685-043DC49137F5}"/>
              </a:ext>
            </a:extLst>
          </p:cNvPr>
          <p:cNvCxnSpPr>
            <a:cxnSpLocks/>
          </p:cNvCxnSpPr>
          <p:nvPr/>
        </p:nvCxnSpPr>
        <p:spPr>
          <a:xfrm>
            <a:off x="1595651" y="1757256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ECD3-5E37-3265-B7C7-005FEBA43276}"/>
              </a:ext>
            </a:extLst>
          </p:cNvPr>
          <p:cNvCxnSpPr>
            <a:cxnSpLocks/>
          </p:cNvCxnSpPr>
          <p:nvPr/>
        </p:nvCxnSpPr>
        <p:spPr>
          <a:xfrm>
            <a:off x="1595652" y="1709489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D3F13D-8B17-6E0B-A605-E85D285DC0AB}"/>
              </a:ext>
            </a:extLst>
          </p:cNvPr>
          <p:cNvCxnSpPr>
            <a:cxnSpLocks/>
          </p:cNvCxnSpPr>
          <p:nvPr/>
        </p:nvCxnSpPr>
        <p:spPr>
          <a:xfrm>
            <a:off x="1595652" y="2169994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AE7C-A6DB-CC11-438B-F84CA16EB21E}"/>
              </a:ext>
            </a:extLst>
          </p:cNvPr>
          <p:cNvSpPr txBox="1"/>
          <p:nvPr/>
        </p:nvSpPr>
        <p:spPr>
          <a:xfrm>
            <a:off x="1583009" y="903152"/>
            <a:ext cx="6078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Kareem</a:t>
            </a:r>
          </a:p>
          <a:p>
            <a:pPr algn="ctr"/>
            <a:r>
              <a:rPr lang="en-US" sz="1050" dirty="0" err="1"/>
              <a:t>Ghedan</a:t>
            </a:r>
            <a:endParaRPr lang="en-US" sz="1050" dirty="0"/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4CF6D4-2354-8385-9A00-0A8CE08FCDC6}"/>
              </a:ext>
            </a:extLst>
          </p:cNvPr>
          <p:cNvSpPr txBox="1"/>
          <p:nvPr/>
        </p:nvSpPr>
        <p:spPr>
          <a:xfrm>
            <a:off x="1646072" y="1355966"/>
            <a:ext cx="5565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Team</a:t>
            </a:r>
          </a:p>
          <a:p>
            <a:r>
              <a:rPr lang="en-US" sz="1050" dirty="0"/>
              <a:t>L</a:t>
            </a:r>
            <a:r>
              <a:rPr lang="en-US" sz="1050"/>
              <a:t>eader</a:t>
            </a:r>
            <a:endParaRPr lang="en-US" sz="1050" dirty="0"/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11E4A-ADF7-0106-63D0-5997AB8DEF9C}"/>
              </a:ext>
            </a:extLst>
          </p:cNvPr>
          <p:cNvSpPr txBox="1"/>
          <p:nvPr/>
        </p:nvSpPr>
        <p:spPr>
          <a:xfrm>
            <a:off x="1590770" y="1762980"/>
            <a:ext cx="667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Design</a:t>
            </a:r>
          </a:p>
          <a:p>
            <a:pPr algn="ctr"/>
            <a:r>
              <a:rPr lang="en-US" sz="1050" dirty="0"/>
              <a:t>Engineer</a:t>
            </a:r>
            <a:endParaRPr lang="en-NL" sz="105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29522F-122B-5394-020F-0507088BA501}"/>
              </a:ext>
            </a:extLst>
          </p:cNvPr>
          <p:cNvCxnSpPr>
            <a:cxnSpLocks/>
          </p:cNvCxnSpPr>
          <p:nvPr/>
        </p:nvCxnSpPr>
        <p:spPr>
          <a:xfrm>
            <a:off x="3555441" y="1319358"/>
            <a:ext cx="866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313248-223B-22D6-A20E-E636C262CE80}"/>
              </a:ext>
            </a:extLst>
          </p:cNvPr>
          <p:cNvCxnSpPr>
            <a:cxnSpLocks/>
          </p:cNvCxnSpPr>
          <p:nvPr/>
        </p:nvCxnSpPr>
        <p:spPr>
          <a:xfrm>
            <a:off x="3711254" y="1319358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860D41-311A-5772-8EED-52422CB399D4}"/>
              </a:ext>
            </a:extLst>
          </p:cNvPr>
          <p:cNvCxnSpPr>
            <a:cxnSpLocks/>
          </p:cNvCxnSpPr>
          <p:nvPr/>
        </p:nvCxnSpPr>
        <p:spPr>
          <a:xfrm>
            <a:off x="3711253" y="1752782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F1419F-A97A-ADD5-1F3E-94D268F1E275}"/>
              </a:ext>
            </a:extLst>
          </p:cNvPr>
          <p:cNvCxnSpPr>
            <a:cxnSpLocks/>
          </p:cNvCxnSpPr>
          <p:nvPr/>
        </p:nvCxnSpPr>
        <p:spPr>
          <a:xfrm>
            <a:off x="3711254" y="1705015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695A40-B4B8-C523-9D76-BA000FB2A71E}"/>
              </a:ext>
            </a:extLst>
          </p:cNvPr>
          <p:cNvCxnSpPr>
            <a:cxnSpLocks/>
          </p:cNvCxnSpPr>
          <p:nvPr/>
        </p:nvCxnSpPr>
        <p:spPr>
          <a:xfrm>
            <a:off x="3711254" y="2165520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6A93B5-FA5F-6AA7-1F89-8925741338D5}"/>
              </a:ext>
            </a:extLst>
          </p:cNvPr>
          <p:cNvSpPr txBox="1"/>
          <p:nvPr/>
        </p:nvSpPr>
        <p:spPr>
          <a:xfrm>
            <a:off x="3698611" y="898678"/>
            <a:ext cx="6078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Joseph</a:t>
            </a:r>
          </a:p>
          <a:p>
            <a:pPr algn="ctr"/>
            <a:r>
              <a:rPr lang="en-US" sz="1050" dirty="0" err="1"/>
              <a:t>Tandio</a:t>
            </a:r>
            <a:endParaRPr lang="en-US" sz="1050" dirty="0"/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C7C52E-5CC3-0D56-3607-9E0883E27DA0}"/>
              </a:ext>
            </a:extLst>
          </p:cNvPr>
          <p:cNvSpPr txBox="1"/>
          <p:nvPr/>
        </p:nvSpPr>
        <p:spPr>
          <a:xfrm>
            <a:off x="3698356" y="1351492"/>
            <a:ext cx="68320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System</a:t>
            </a:r>
          </a:p>
          <a:p>
            <a:pPr algn="ctr"/>
            <a:r>
              <a:rPr lang="en-US" sz="1050" dirty="0"/>
              <a:t>Architect</a:t>
            </a:r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9ED264-6F79-7BB7-EDA6-458CA26E4012}"/>
              </a:ext>
            </a:extLst>
          </p:cNvPr>
          <p:cNvSpPr txBox="1"/>
          <p:nvPr/>
        </p:nvSpPr>
        <p:spPr>
          <a:xfrm>
            <a:off x="3706372" y="1758506"/>
            <a:ext cx="667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Design</a:t>
            </a:r>
          </a:p>
          <a:p>
            <a:pPr algn="ctr"/>
            <a:r>
              <a:rPr lang="en-US" sz="1050" dirty="0"/>
              <a:t>Engineer</a:t>
            </a:r>
            <a:endParaRPr lang="en-NL" sz="105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FF410A-B8EB-372B-B675-EF97D4B48800}"/>
              </a:ext>
            </a:extLst>
          </p:cNvPr>
          <p:cNvCxnSpPr>
            <a:cxnSpLocks/>
          </p:cNvCxnSpPr>
          <p:nvPr/>
        </p:nvCxnSpPr>
        <p:spPr>
          <a:xfrm>
            <a:off x="5738368" y="1323832"/>
            <a:ext cx="866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B8E51E-20A4-E745-B5E3-9CB65A712AAF}"/>
              </a:ext>
            </a:extLst>
          </p:cNvPr>
          <p:cNvCxnSpPr>
            <a:cxnSpLocks/>
          </p:cNvCxnSpPr>
          <p:nvPr/>
        </p:nvCxnSpPr>
        <p:spPr>
          <a:xfrm>
            <a:off x="5894181" y="1323832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7D4D1A-CE8F-DA0F-265D-EA1C98AE7D41}"/>
              </a:ext>
            </a:extLst>
          </p:cNvPr>
          <p:cNvCxnSpPr>
            <a:cxnSpLocks/>
          </p:cNvCxnSpPr>
          <p:nvPr/>
        </p:nvCxnSpPr>
        <p:spPr>
          <a:xfrm>
            <a:off x="5894180" y="1757256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AB85F57-9FD1-FC16-B226-C1719BDE03E2}"/>
              </a:ext>
            </a:extLst>
          </p:cNvPr>
          <p:cNvCxnSpPr>
            <a:cxnSpLocks/>
          </p:cNvCxnSpPr>
          <p:nvPr/>
        </p:nvCxnSpPr>
        <p:spPr>
          <a:xfrm>
            <a:off x="5894181" y="1709489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144043-EC63-4016-CBB6-5A57031EF5BC}"/>
              </a:ext>
            </a:extLst>
          </p:cNvPr>
          <p:cNvCxnSpPr>
            <a:cxnSpLocks/>
          </p:cNvCxnSpPr>
          <p:nvPr/>
        </p:nvCxnSpPr>
        <p:spPr>
          <a:xfrm>
            <a:off x="5894181" y="2169994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40048B-6CD9-B2D7-CFC4-441C46A98B42}"/>
              </a:ext>
            </a:extLst>
          </p:cNvPr>
          <p:cNvSpPr txBox="1"/>
          <p:nvPr/>
        </p:nvSpPr>
        <p:spPr>
          <a:xfrm>
            <a:off x="5854705" y="903152"/>
            <a:ext cx="66152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Quinten</a:t>
            </a:r>
          </a:p>
          <a:p>
            <a:pPr algn="ctr"/>
            <a:r>
              <a:rPr lang="en-US" sz="1050" dirty="0"/>
              <a:t>Swaan</a:t>
            </a:r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90D5A3-C3AD-C944-DB90-4403071BD392}"/>
              </a:ext>
            </a:extLst>
          </p:cNvPr>
          <p:cNvSpPr txBox="1"/>
          <p:nvPr/>
        </p:nvSpPr>
        <p:spPr>
          <a:xfrm>
            <a:off x="5884490" y="1355966"/>
            <a:ext cx="6767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Project</a:t>
            </a:r>
          </a:p>
          <a:p>
            <a:pPr algn="ctr"/>
            <a:r>
              <a:rPr lang="en-US" sz="1050" dirty="0"/>
              <a:t>Manager</a:t>
            </a:r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49C731-0C9F-E188-B501-CD5100F582B2}"/>
              </a:ext>
            </a:extLst>
          </p:cNvPr>
          <p:cNvSpPr txBox="1"/>
          <p:nvPr/>
        </p:nvSpPr>
        <p:spPr>
          <a:xfrm>
            <a:off x="5889299" y="1762980"/>
            <a:ext cx="667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Design</a:t>
            </a:r>
          </a:p>
          <a:p>
            <a:pPr algn="ctr"/>
            <a:r>
              <a:rPr lang="en-US" sz="1050" dirty="0"/>
              <a:t>Engineer</a:t>
            </a:r>
            <a:endParaRPr lang="en-NL" sz="105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924576-A488-8926-017A-F0073CBC4B8D}"/>
              </a:ext>
            </a:extLst>
          </p:cNvPr>
          <p:cNvCxnSpPr>
            <a:cxnSpLocks/>
          </p:cNvCxnSpPr>
          <p:nvPr/>
        </p:nvCxnSpPr>
        <p:spPr>
          <a:xfrm>
            <a:off x="7809902" y="1319358"/>
            <a:ext cx="866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3464C5D-140D-FB4B-B60A-BBF59A4B3922}"/>
              </a:ext>
            </a:extLst>
          </p:cNvPr>
          <p:cNvCxnSpPr>
            <a:cxnSpLocks/>
          </p:cNvCxnSpPr>
          <p:nvPr/>
        </p:nvCxnSpPr>
        <p:spPr>
          <a:xfrm>
            <a:off x="7965715" y="1319358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3D02D4-64A3-C2FB-6ADD-1741ECB95693}"/>
              </a:ext>
            </a:extLst>
          </p:cNvPr>
          <p:cNvCxnSpPr>
            <a:cxnSpLocks/>
          </p:cNvCxnSpPr>
          <p:nvPr/>
        </p:nvCxnSpPr>
        <p:spPr>
          <a:xfrm>
            <a:off x="7965714" y="1752782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37B7B1-A6FE-DA26-57CF-80E0C19019D6}"/>
              </a:ext>
            </a:extLst>
          </p:cNvPr>
          <p:cNvCxnSpPr>
            <a:cxnSpLocks/>
          </p:cNvCxnSpPr>
          <p:nvPr/>
        </p:nvCxnSpPr>
        <p:spPr>
          <a:xfrm>
            <a:off x="7965715" y="1705015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6FC5B5-D607-A2F7-88AD-9BA4245E08C5}"/>
              </a:ext>
            </a:extLst>
          </p:cNvPr>
          <p:cNvCxnSpPr>
            <a:cxnSpLocks/>
          </p:cNvCxnSpPr>
          <p:nvPr/>
        </p:nvCxnSpPr>
        <p:spPr>
          <a:xfrm>
            <a:off x="7965715" y="2165520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CCDA60-8675-73D9-DB0D-92B2BBA874D0}"/>
              </a:ext>
            </a:extLst>
          </p:cNvPr>
          <p:cNvSpPr txBox="1"/>
          <p:nvPr/>
        </p:nvSpPr>
        <p:spPr>
          <a:xfrm>
            <a:off x="7738843" y="947057"/>
            <a:ext cx="120097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Mahsa</a:t>
            </a:r>
            <a:endParaRPr lang="en-US" sz="900" dirty="0"/>
          </a:p>
          <a:p>
            <a:pPr algn="ctr"/>
            <a:r>
              <a:rPr lang="en-US" sz="900" dirty="0" err="1"/>
              <a:t>Barghi</a:t>
            </a:r>
            <a:r>
              <a:rPr lang="en-US" sz="900" dirty="0"/>
              <a:t> </a:t>
            </a:r>
            <a:r>
              <a:rPr lang="en-US" sz="900" dirty="0" err="1"/>
              <a:t>Mehmandari</a:t>
            </a:r>
            <a:endParaRPr lang="en-US" sz="900" dirty="0"/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C0217C-3490-8CEC-B996-785467C78174}"/>
              </a:ext>
            </a:extLst>
          </p:cNvPr>
          <p:cNvSpPr txBox="1"/>
          <p:nvPr/>
        </p:nvSpPr>
        <p:spPr>
          <a:xfrm>
            <a:off x="8006517" y="1351492"/>
            <a:ext cx="5757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Scrum</a:t>
            </a:r>
          </a:p>
          <a:p>
            <a:r>
              <a:rPr lang="en-US" sz="1050" dirty="0"/>
              <a:t>Master</a:t>
            </a:r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0E14EF-435C-5AA8-D8E9-F9A9750C6744}"/>
              </a:ext>
            </a:extLst>
          </p:cNvPr>
          <p:cNvSpPr txBox="1"/>
          <p:nvPr/>
        </p:nvSpPr>
        <p:spPr>
          <a:xfrm>
            <a:off x="7960833" y="1758506"/>
            <a:ext cx="667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Design</a:t>
            </a:r>
          </a:p>
          <a:p>
            <a:pPr algn="ctr"/>
            <a:r>
              <a:rPr lang="en-US" sz="1050" dirty="0"/>
              <a:t>Engineer</a:t>
            </a:r>
            <a:endParaRPr lang="en-NL" sz="105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7D74C4-E973-E586-D026-0847A7BCF89F}"/>
              </a:ext>
            </a:extLst>
          </p:cNvPr>
          <p:cNvCxnSpPr>
            <a:cxnSpLocks/>
          </p:cNvCxnSpPr>
          <p:nvPr/>
        </p:nvCxnSpPr>
        <p:spPr>
          <a:xfrm>
            <a:off x="1409403" y="3159461"/>
            <a:ext cx="866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4AF640-4FC7-C60A-9B41-4804EE1EA911}"/>
              </a:ext>
            </a:extLst>
          </p:cNvPr>
          <p:cNvCxnSpPr>
            <a:cxnSpLocks/>
          </p:cNvCxnSpPr>
          <p:nvPr/>
        </p:nvCxnSpPr>
        <p:spPr>
          <a:xfrm>
            <a:off x="1565216" y="3159461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268CFB-9D72-4933-22C1-6D5CE7C731F4}"/>
              </a:ext>
            </a:extLst>
          </p:cNvPr>
          <p:cNvCxnSpPr>
            <a:cxnSpLocks/>
          </p:cNvCxnSpPr>
          <p:nvPr/>
        </p:nvCxnSpPr>
        <p:spPr>
          <a:xfrm>
            <a:off x="1565216" y="3617180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0BF786-C89F-9721-149C-8287BB3B4517}"/>
              </a:ext>
            </a:extLst>
          </p:cNvPr>
          <p:cNvSpPr txBox="1"/>
          <p:nvPr/>
        </p:nvSpPr>
        <p:spPr>
          <a:xfrm>
            <a:off x="1590243" y="2738781"/>
            <a:ext cx="53251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Deniz</a:t>
            </a:r>
          </a:p>
          <a:p>
            <a:pPr algn="ctr"/>
            <a:r>
              <a:rPr lang="en-US" sz="1050" dirty="0" err="1"/>
              <a:t>Akyazi</a:t>
            </a:r>
            <a:endParaRPr lang="en-US" sz="1050" dirty="0"/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E6928F-41D3-51C2-80B5-90FA08BD6280}"/>
              </a:ext>
            </a:extLst>
          </p:cNvPr>
          <p:cNvSpPr txBox="1"/>
          <p:nvPr/>
        </p:nvSpPr>
        <p:spPr>
          <a:xfrm>
            <a:off x="1575499" y="3191648"/>
            <a:ext cx="667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Design</a:t>
            </a:r>
          </a:p>
          <a:p>
            <a:pPr algn="ctr"/>
            <a:r>
              <a:rPr lang="en-US" sz="1050" dirty="0"/>
              <a:t>Engineer</a:t>
            </a:r>
            <a:endParaRPr lang="en-NL" sz="105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B14714-84A8-402C-0E69-2D014D963FF7}"/>
              </a:ext>
            </a:extLst>
          </p:cNvPr>
          <p:cNvCxnSpPr>
            <a:cxnSpLocks/>
          </p:cNvCxnSpPr>
          <p:nvPr/>
        </p:nvCxnSpPr>
        <p:spPr>
          <a:xfrm>
            <a:off x="3473205" y="3156062"/>
            <a:ext cx="866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DD39356-B30B-EFDF-AA6D-8F9C3519920D}"/>
              </a:ext>
            </a:extLst>
          </p:cNvPr>
          <p:cNvCxnSpPr>
            <a:cxnSpLocks/>
          </p:cNvCxnSpPr>
          <p:nvPr/>
        </p:nvCxnSpPr>
        <p:spPr>
          <a:xfrm>
            <a:off x="3629018" y="3156062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F062B5-08E6-B39B-34C1-97F4F8042B36}"/>
              </a:ext>
            </a:extLst>
          </p:cNvPr>
          <p:cNvCxnSpPr>
            <a:cxnSpLocks/>
          </p:cNvCxnSpPr>
          <p:nvPr/>
        </p:nvCxnSpPr>
        <p:spPr>
          <a:xfrm>
            <a:off x="3629018" y="3613781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38FA808-7605-DA7D-2A15-D705199AF163}"/>
              </a:ext>
            </a:extLst>
          </p:cNvPr>
          <p:cNvSpPr txBox="1"/>
          <p:nvPr/>
        </p:nvSpPr>
        <p:spPr>
          <a:xfrm>
            <a:off x="3639234" y="2735382"/>
            <a:ext cx="56214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Anshid</a:t>
            </a:r>
            <a:endParaRPr lang="en-US" sz="1050" dirty="0"/>
          </a:p>
          <a:p>
            <a:pPr algn="ctr"/>
            <a:r>
              <a:rPr lang="en-US" sz="1050" dirty="0" err="1"/>
              <a:t>Pillat</a:t>
            </a:r>
            <a:endParaRPr lang="en-US" sz="1050" dirty="0"/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B0E3C6-95CC-46F0-AC49-26B2ADAFBFD4}"/>
              </a:ext>
            </a:extLst>
          </p:cNvPr>
          <p:cNvSpPr txBox="1"/>
          <p:nvPr/>
        </p:nvSpPr>
        <p:spPr>
          <a:xfrm>
            <a:off x="3639301" y="3188249"/>
            <a:ext cx="667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Design</a:t>
            </a:r>
          </a:p>
          <a:p>
            <a:pPr algn="ctr"/>
            <a:r>
              <a:rPr lang="en-US" sz="1050" dirty="0"/>
              <a:t>Engineer</a:t>
            </a:r>
            <a:endParaRPr lang="en-NL" sz="105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26FE0F-1FD0-E8B1-30E1-A7B8F4F23857}"/>
              </a:ext>
            </a:extLst>
          </p:cNvPr>
          <p:cNvCxnSpPr>
            <a:cxnSpLocks/>
          </p:cNvCxnSpPr>
          <p:nvPr/>
        </p:nvCxnSpPr>
        <p:spPr>
          <a:xfrm>
            <a:off x="5733530" y="3158758"/>
            <a:ext cx="866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0BD3721-5500-4922-CBB2-B865F36AE211}"/>
              </a:ext>
            </a:extLst>
          </p:cNvPr>
          <p:cNvCxnSpPr>
            <a:cxnSpLocks/>
          </p:cNvCxnSpPr>
          <p:nvPr/>
        </p:nvCxnSpPr>
        <p:spPr>
          <a:xfrm>
            <a:off x="5889343" y="3158758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974A28-5393-B3DA-7DFA-2B0B86DEE80F}"/>
              </a:ext>
            </a:extLst>
          </p:cNvPr>
          <p:cNvCxnSpPr>
            <a:cxnSpLocks/>
          </p:cNvCxnSpPr>
          <p:nvPr/>
        </p:nvCxnSpPr>
        <p:spPr>
          <a:xfrm>
            <a:off x="5889343" y="3616477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3E13F87-82C1-F6E5-0A6A-099824B84D09}"/>
              </a:ext>
            </a:extLst>
          </p:cNvPr>
          <p:cNvSpPr txBox="1"/>
          <p:nvPr/>
        </p:nvSpPr>
        <p:spPr>
          <a:xfrm>
            <a:off x="5847044" y="2738078"/>
            <a:ext cx="66717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Arjun</a:t>
            </a:r>
          </a:p>
          <a:p>
            <a:pPr algn="ctr"/>
            <a:r>
              <a:rPr lang="en-US" sz="1050" dirty="0"/>
              <a:t>Chauhan</a:t>
            </a:r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810993-4143-30EB-A86F-5DE43F91EC39}"/>
              </a:ext>
            </a:extLst>
          </p:cNvPr>
          <p:cNvSpPr txBox="1"/>
          <p:nvPr/>
        </p:nvSpPr>
        <p:spPr>
          <a:xfrm>
            <a:off x="5899626" y="3190945"/>
            <a:ext cx="667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Design</a:t>
            </a:r>
          </a:p>
          <a:p>
            <a:pPr algn="ctr"/>
            <a:r>
              <a:rPr lang="en-US" sz="1050" dirty="0"/>
              <a:t>Engineer</a:t>
            </a:r>
            <a:endParaRPr lang="en-NL" sz="105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0C091A-146D-B093-6DDC-AE05BDEEA04B}"/>
              </a:ext>
            </a:extLst>
          </p:cNvPr>
          <p:cNvCxnSpPr>
            <a:cxnSpLocks/>
          </p:cNvCxnSpPr>
          <p:nvPr/>
        </p:nvCxnSpPr>
        <p:spPr>
          <a:xfrm>
            <a:off x="7860333" y="3179604"/>
            <a:ext cx="866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2E4923-6250-F72D-1F03-AC14EA68C5A0}"/>
              </a:ext>
            </a:extLst>
          </p:cNvPr>
          <p:cNvCxnSpPr>
            <a:cxnSpLocks/>
          </p:cNvCxnSpPr>
          <p:nvPr/>
        </p:nvCxnSpPr>
        <p:spPr>
          <a:xfrm>
            <a:off x="8016146" y="3179604"/>
            <a:ext cx="0" cy="4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7E9EAA-085F-092C-BCF0-0ED9CB56B391}"/>
              </a:ext>
            </a:extLst>
          </p:cNvPr>
          <p:cNvCxnSpPr>
            <a:cxnSpLocks/>
          </p:cNvCxnSpPr>
          <p:nvPr/>
        </p:nvCxnSpPr>
        <p:spPr>
          <a:xfrm>
            <a:off x="8016146" y="3637323"/>
            <a:ext cx="66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C629E51-CBC3-9F19-F205-81AE5E07C16E}"/>
              </a:ext>
            </a:extLst>
          </p:cNvPr>
          <p:cNvSpPr txBox="1"/>
          <p:nvPr/>
        </p:nvSpPr>
        <p:spPr>
          <a:xfrm>
            <a:off x="7940986" y="2758924"/>
            <a:ext cx="7328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Naheed </a:t>
            </a:r>
          </a:p>
          <a:p>
            <a:pPr algn="ctr"/>
            <a:r>
              <a:rPr lang="en-US" sz="1050" dirty="0"/>
              <a:t>Tabassum</a:t>
            </a:r>
          </a:p>
          <a:p>
            <a:r>
              <a:rPr lang="en-US" sz="1050" dirty="0"/>
              <a:t> </a:t>
            </a:r>
            <a:endParaRPr lang="en-NL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592167-24AE-61B5-6846-FD202404E408}"/>
              </a:ext>
            </a:extLst>
          </p:cNvPr>
          <p:cNvSpPr txBox="1"/>
          <p:nvPr/>
        </p:nvSpPr>
        <p:spPr>
          <a:xfrm>
            <a:off x="8026429" y="3211791"/>
            <a:ext cx="6671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Design</a:t>
            </a:r>
          </a:p>
          <a:p>
            <a:pPr algn="ctr"/>
            <a:r>
              <a:rPr lang="en-US" sz="1050" dirty="0"/>
              <a:t>Engineer</a:t>
            </a: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7274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C8B32-D469-E2F7-88E0-B9D67D229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39AEC-72B1-3594-5316-F6840525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052E6-AE22-B91B-8B89-5F2FCE43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90287-95C3-0BD6-5DD8-9C79DB7C86C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BBD819B-2BD8-F2E6-F4DC-7F177D47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F5C3FF-D4FC-6F0F-DE2D-980559736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1061884"/>
            <a:ext cx="5369130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Problem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Project’s goal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Deliverables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Future work</a:t>
            </a:r>
          </a:p>
          <a:p>
            <a:pPr lvl="1"/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Opinion on previous years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Preference added rules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Hardware availability/adding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Simulation possibility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Platform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sources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RefBox</a:t>
            </a: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4649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82C54-41C5-19A2-EB51-C896BDC7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EA1B-8D5E-5AE6-5FFE-CAB24815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D4643-4F80-3138-9935-AA4B6EEC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27E01-62EF-F751-A6BD-6FFD387B7914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58EF58C-9453-EA3E-B7AD-9582ABC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Communication and meetings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C1AC0F-31D8-5D5E-8143-97497CB0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1061884"/>
            <a:ext cx="5369130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How can we communicate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Whom to contact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Plan new meetings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24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FD678-742A-6019-4983-26CCEE65C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85CF1-9E1F-D09B-2EE1-0594A853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1571-B91B-16B2-1A0F-B8CC7BA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B8FCE-A09D-0D98-8903-D7DF430AE443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3783111-674A-9103-CE7F-9A2C0C75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Action points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A5BF7F-1F47-0E84-A0D7-92F28CEC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1061884"/>
            <a:ext cx="5369130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Define project scope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 management plan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 planning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40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6BC86-8AC1-8ADD-25B7-5E0BD178C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C76AF-6FE6-F147-291D-57DF3F02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41D5-1192-4833-6B97-CAF8FF83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3EA5F-9149-E8EC-5EBC-19CF7984B95B}"/>
              </a:ext>
            </a:extLst>
          </p:cNvPr>
          <p:cNvSpPr/>
          <p:nvPr/>
        </p:nvSpPr>
        <p:spPr>
          <a:xfrm>
            <a:off x="0" y="1774568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03F10F3-5A0A-B3ED-D2E9-5855E71C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5238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430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932D4-7BF8-3683-229C-99752B837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520D0-9219-E29A-BD92-9515C80C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71600-2966-A09A-60EE-E84156F0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91548-26B8-3CA1-CD39-2B1A2B02E36A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0AD988C-6DC1-582B-ECFF-110507F1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Previous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78312-55F9-EF53-3306-05E31BF2E76F}"/>
              </a:ext>
            </a:extLst>
          </p:cNvPr>
          <p:cNvSpPr txBox="1"/>
          <p:nvPr/>
        </p:nvSpPr>
        <p:spPr>
          <a:xfrm>
            <a:off x="1114426" y="1121286"/>
            <a:ext cx="71234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1F2328"/>
                </a:solidFill>
                <a:effectLst/>
                <a:latin typeface="-apple-system"/>
              </a:rPr>
              <a:t>"To have a 5 minute long 2 against 2 robot soccer game, using the Tech United turtles, refereed by the system described above, which receives a positive recommendation by an experienced human referee. By positive recommendation we mean that the human referee acknowledges that the provided refereeing system, for that 5-minute-long game, refereed the match well."</a:t>
            </a:r>
            <a:endParaRPr lang="en-NL" sz="2400" b="1" dirty="0"/>
          </a:p>
        </p:txBody>
      </p:sp>
    </p:spTree>
    <p:extLst>
      <p:ext uri="{BB962C8B-B14F-4D97-AF65-F5344CB8AC3E}">
        <p14:creationId xmlns:p14="http://schemas.microsoft.com/office/powerpoint/2010/main" val="185311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52627-6CBB-2502-A66F-0F2EC7AF9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AA0E7-6806-24AD-C90B-CBCAB741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63E10-CCB4-4610-4CF9-2AAA6B9E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E4B81-123D-7607-A553-4233BD0ED105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2C4885B-C883-D9B6-88D7-C2437A51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Previous years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A02D84-D38F-0BE4-88F7-1DF85E2BF1EB}"/>
              </a:ext>
            </a:extLst>
          </p:cNvPr>
          <p:cNvSpPr/>
          <p:nvPr/>
        </p:nvSpPr>
        <p:spPr>
          <a:xfrm>
            <a:off x="417105" y="1106506"/>
            <a:ext cx="1743534" cy="966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2016 - 2019</a:t>
            </a:r>
            <a:endParaRPr lang="en-NL" sz="24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92347A-BD44-B6E8-F959-1CDBC1E2694E}"/>
              </a:ext>
            </a:extLst>
          </p:cNvPr>
          <p:cNvSpPr/>
          <p:nvPr/>
        </p:nvSpPr>
        <p:spPr>
          <a:xfrm>
            <a:off x="2575285" y="1106505"/>
            <a:ext cx="1743534" cy="966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2020</a:t>
            </a:r>
            <a:endParaRPr lang="en-NL" sz="2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8D14B9-23AF-611B-F4A2-3E3F1C71139D}"/>
              </a:ext>
            </a:extLst>
          </p:cNvPr>
          <p:cNvSpPr/>
          <p:nvPr/>
        </p:nvSpPr>
        <p:spPr>
          <a:xfrm>
            <a:off x="4733465" y="1106504"/>
            <a:ext cx="1743534" cy="966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2021</a:t>
            </a:r>
            <a:endParaRPr lang="en-NL" sz="2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856AA8-AFF8-76AF-2453-276FD788C6A5}"/>
              </a:ext>
            </a:extLst>
          </p:cNvPr>
          <p:cNvSpPr/>
          <p:nvPr/>
        </p:nvSpPr>
        <p:spPr>
          <a:xfrm>
            <a:off x="6891645" y="1106503"/>
            <a:ext cx="1743534" cy="966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2022</a:t>
            </a:r>
            <a:endParaRPr lang="en-NL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6DEA8-10B5-48F6-0C76-F93BB410ED9D}"/>
              </a:ext>
            </a:extLst>
          </p:cNvPr>
          <p:cNvSpPr txBox="1"/>
          <p:nvPr/>
        </p:nvSpPr>
        <p:spPr>
          <a:xfrm>
            <a:off x="417105" y="2291484"/>
            <a:ext cx="17993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Drone based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1649EE-6B77-9038-1D82-39C2B132AE2A}"/>
              </a:ext>
            </a:extLst>
          </p:cNvPr>
          <p:cNvSpPr txBox="1"/>
          <p:nvPr/>
        </p:nvSpPr>
        <p:spPr>
          <a:xfrm>
            <a:off x="2575285" y="2296288"/>
            <a:ext cx="17993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Emphasized on continuity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violation ball – player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3E5C1-664E-5283-A86D-7B551E02D503}"/>
              </a:ext>
            </a:extLst>
          </p:cNvPr>
          <p:cNvSpPr txBox="1"/>
          <p:nvPr/>
        </p:nvSpPr>
        <p:spPr>
          <a:xfrm>
            <a:off x="4733465" y="2277692"/>
            <a:ext cx="179930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TURTLE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Ball out of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Ball rolled freely after kick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D6222-1E1C-0260-BD7B-4B334FCA4EAC}"/>
              </a:ext>
            </a:extLst>
          </p:cNvPr>
          <p:cNvSpPr txBox="1"/>
          <p:nvPr/>
        </p:nvSpPr>
        <p:spPr>
          <a:xfrm>
            <a:off x="6927591" y="2286029"/>
            <a:ext cx="17993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Stadium camera’s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set piece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detection</a:t>
            </a:r>
            <a:endParaRPr lang="en-NL" dirty="0"/>
          </a:p>
        </p:txBody>
      </p:sp>
      <p:pic>
        <p:nvPicPr>
          <p:cNvPr id="19" name="Graphic 18" descr="Quadcopter with solid fill">
            <a:extLst>
              <a:ext uri="{FF2B5EF4-FFF2-40B4-BE49-F238E27FC236}">
                <a16:creationId xmlns:a16="http://schemas.microsoft.com/office/drawing/2014/main" id="{AADF1743-1A05-4A46-7543-9804483BB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672" y="3656310"/>
            <a:ext cx="914400" cy="914400"/>
          </a:xfrm>
          <a:prstGeom prst="rect">
            <a:avLst/>
          </a:prstGeom>
        </p:spPr>
      </p:pic>
      <p:pic>
        <p:nvPicPr>
          <p:cNvPr id="21" name="Graphic 20" descr="Security camera with solid fill">
            <a:extLst>
              <a:ext uri="{FF2B5EF4-FFF2-40B4-BE49-F238E27FC236}">
                <a16:creationId xmlns:a16="http://schemas.microsoft.com/office/drawing/2014/main" id="{9DF63FCC-6E32-7358-7865-D7DED3A99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8077" y="3656310"/>
            <a:ext cx="914400" cy="914400"/>
          </a:xfrm>
          <a:prstGeom prst="rect">
            <a:avLst/>
          </a:prstGeom>
        </p:spPr>
      </p:pic>
      <p:pic>
        <p:nvPicPr>
          <p:cNvPr id="22" name="Graphic 21" descr="Security camera with solid fill">
            <a:extLst>
              <a:ext uri="{FF2B5EF4-FFF2-40B4-BE49-F238E27FC236}">
                <a16:creationId xmlns:a16="http://schemas.microsoft.com/office/drawing/2014/main" id="{D2B57877-C2B4-042E-9395-25F809D02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043" y="3633857"/>
            <a:ext cx="914400" cy="914400"/>
          </a:xfrm>
          <a:prstGeom prst="rect">
            <a:avLst/>
          </a:prstGeom>
        </p:spPr>
      </p:pic>
      <p:pic>
        <p:nvPicPr>
          <p:cNvPr id="24" name="Graphic 23" descr="Turtle with solid fill">
            <a:extLst>
              <a:ext uri="{FF2B5EF4-FFF2-40B4-BE49-F238E27FC236}">
                <a16:creationId xmlns:a16="http://schemas.microsoft.com/office/drawing/2014/main" id="{B1302F2B-A29F-703F-1255-7E13D6D1F8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5917" y="3639313"/>
            <a:ext cx="914400" cy="914400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D7B6ABA4-61E2-F432-255C-2BB54D961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672" y="3633857"/>
            <a:ext cx="914400" cy="91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62B619F9-94D0-A522-CDDD-26B11CB8D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8077" y="3639313"/>
            <a:ext cx="914400" cy="914400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A4408206-0F15-FA34-A94A-FF42326EF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5126" y="3628657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7062A-63D6-2B38-2679-B66527B6F73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160639" y="1589515"/>
            <a:ext cx="4146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B3092C-CCC3-4BB9-1892-977D65DBC35F}"/>
              </a:ext>
            </a:extLst>
          </p:cNvPr>
          <p:cNvCxnSpPr/>
          <p:nvPr/>
        </p:nvCxnSpPr>
        <p:spPr>
          <a:xfrm flipV="1">
            <a:off x="4318819" y="1589511"/>
            <a:ext cx="4146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AB586-B15F-A25E-6464-5258E17297AD}"/>
              </a:ext>
            </a:extLst>
          </p:cNvPr>
          <p:cNvCxnSpPr/>
          <p:nvPr/>
        </p:nvCxnSpPr>
        <p:spPr>
          <a:xfrm flipV="1">
            <a:off x="6476999" y="1589511"/>
            <a:ext cx="4146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4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presentationFirstWeek</Template>
  <TotalTime>385</TotalTime>
  <Words>342</Words>
  <Application>Microsoft Office PowerPoint</Application>
  <PresentationFormat>On-screen Show (16:9)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Calibri</vt:lpstr>
      <vt:lpstr>Kantoorthema</vt:lpstr>
      <vt:lpstr>Kick-off meeting MSD project - AutoRef</vt:lpstr>
      <vt:lpstr>Agenda</vt:lpstr>
      <vt:lpstr>Introductions</vt:lpstr>
      <vt:lpstr>Project</vt:lpstr>
      <vt:lpstr>Communication and meetings</vt:lpstr>
      <vt:lpstr>Action points</vt:lpstr>
      <vt:lpstr>Summary</vt:lpstr>
      <vt:lpstr>Previous years</vt:lpstr>
      <vt:lpstr>Previous years</vt:lpstr>
      <vt:lpstr>Previous years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Swaan, Quinten</dc:creator>
  <cp:lastModifiedBy>Swaan, Quinten</cp:lastModifiedBy>
  <cp:revision>2</cp:revision>
  <dcterms:created xsi:type="dcterms:W3CDTF">2024-01-24T09:34:34Z</dcterms:created>
  <dcterms:modified xsi:type="dcterms:W3CDTF">2024-02-05T09:48:53Z</dcterms:modified>
</cp:coreProperties>
</file>