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68" r:id="rId2"/>
    <p:sldId id="291" r:id="rId3"/>
    <p:sldId id="269" r:id="rId4"/>
    <p:sldId id="290" r:id="rId5"/>
    <p:sldId id="296" r:id="rId6"/>
    <p:sldId id="297" r:id="rId7"/>
    <p:sldId id="283" r:id="rId8"/>
    <p:sldId id="294" r:id="rId9"/>
    <p:sldId id="293" r:id="rId10"/>
    <p:sldId id="295" r:id="rId11"/>
    <p:sldId id="289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1919"/>
    <a:srgbClr val="7E583B"/>
    <a:srgbClr val="FFFFFF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62027-6399-4615-B9E2-E927D0FC08CC}" v="48" dt="2024-02-23T08:01:51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74455" autoAdjust="0"/>
  </p:normalViewPr>
  <p:slideViewPr>
    <p:cSldViewPr snapToGrid="0" showGuides="1">
      <p:cViewPr>
        <p:scale>
          <a:sx n="75" d="100"/>
          <a:sy n="75" d="100"/>
        </p:scale>
        <p:origin x="1886" y="154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an, Quinten" userId="091615e0-2ca6-49a8-9db3-b55dd32600b5" providerId="ADAL" clId="{12962027-6399-4615-B9E2-E927D0FC08CC}"/>
    <pc:docChg chg="undo custSel addSld delSld modSld">
      <pc:chgData name="Swaan, Quinten" userId="091615e0-2ca6-49a8-9db3-b55dd32600b5" providerId="ADAL" clId="{12962027-6399-4615-B9E2-E927D0FC08CC}" dt="2024-02-26T10:08:08.701" v="2335" actId="20577"/>
      <pc:docMkLst>
        <pc:docMk/>
      </pc:docMkLst>
      <pc:sldChg chg="modSp mod">
        <pc:chgData name="Swaan, Quinten" userId="091615e0-2ca6-49a8-9db3-b55dd32600b5" providerId="ADAL" clId="{12962027-6399-4615-B9E2-E927D0FC08CC}" dt="2024-02-21T14:58:39.194" v="3" actId="20577"/>
        <pc:sldMkLst>
          <pc:docMk/>
          <pc:sldMk cId="1347096481" sldId="268"/>
        </pc:sldMkLst>
        <pc:spChg chg="mod">
          <ac:chgData name="Swaan, Quinten" userId="091615e0-2ca6-49a8-9db3-b55dd32600b5" providerId="ADAL" clId="{12962027-6399-4615-B9E2-E927D0FC08CC}" dt="2024-02-21T14:58:39.194" v="3" actId="20577"/>
          <ac:spMkLst>
            <pc:docMk/>
            <pc:sldMk cId="1347096481" sldId="268"/>
            <ac:spMk id="7" creationId="{00000000-0000-0000-0000-000000000000}"/>
          </ac:spMkLst>
        </pc:spChg>
      </pc:sldChg>
      <pc:sldChg chg="modSp mod">
        <pc:chgData name="Swaan, Quinten" userId="091615e0-2ca6-49a8-9db3-b55dd32600b5" providerId="ADAL" clId="{12962027-6399-4615-B9E2-E927D0FC08CC}" dt="2024-02-23T07:42:48.923" v="1508" actId="20577"/>
        <pc:sldMkLst>
          <pc:docMk/>
          <pc:sldMk cId="4145226384" sldId="269"/>
        </pc:sldMkLst>
        <pc:spChg chg="mod">
          <ac:chgData name="Swaan, Quinten" userId="091615e0-2ca6-49a8-9db3-b55dd32600b5" providerId="ADAL" clId="{12962027-6399-4615-B9E2-E927D0FC08CC}" dt="2024-02-23T07:42:48.923" v="1508" actId="20577"/>
          <ac:spMkLst>
            <pc:docMk/>
            <pc:sldMk cId="4145226384" sldId="269"/>
            <ac:spMk id="2" creationId="{DBB5063A-8EFE-84C5-4039-CA53A6944EE3}"/>
          </ac:spMkLst>
        </pc:spChg>
        <pc:spChg chg="mod">
          <ac:chgData name="Swaan, Quinten" userId="091615e0-2ca6-49a8-9db3-b55dd32600b5" providerId="ADAL" clId="{12962027-6399-4615-B9E2-E927D0FC08CC}" dt="2024-02-23T07:42:01.064" v="1462" actId="20577"/>
          <ac:spMkLst>
            <pc:docMk/>
            <pc:sldMk cId="4145226384" sldId="269"/>
            <ac:spMk id="3" creationId="{B6E75C94-C4DC-5AF5-1095-2D5CF0FD9F74}"/>
          </ac:spMkLst>
        </pc:spChg>
      </pc:sldChg>
      <pc:sldChg chg="del">
        <pc:chgData name="Swaan, Quinten" userId="091615e0-2ca6-49a8-9db3-b55dd32600b5" providerId="ADAL" clId="{12962027-6399-4615-B9E2-E927D0FC08CC}" dt="2024-02-21T14:58:53.361" v="4" actId="47"/>
        <pc:sldMkLst>
          <pc:docMk/>
          <pc:sldMk cId="3597111949" sldId="280"/>
        </pc:sldMkLst>
      </pc:sldChg>
      <pc:sldChg chg="del">
        <pc:chgData name="Swaan, Quinten" userId="091615e0-2ca6-49a8-9db3-b55dd32600b5" providerId="ADAL" clId="{12962027-6399-4615-B9E2-E927D0FC08CC}" dt="2024-02-21T14:58:55.063" v="5" actId="47"/>
        <pc:sldMkLst>
          <pc:docMk/>
          <pc:sldMk cId="489844315" sldId="281"/>
        </pc:sldMkLst>
      </pc:sldChg>
      <pc:sldChg chg="del">
        <pc:chgData name="Swaan, Quinten" userId="091615e0-2ca6-49a8-9db3-b55dd32600b5" providerId="ADAL" clId="{12962027-6399-4615-B9E2-E927D0FC08CC}" dt="2024-02-21T14:58:56.602" v="6" actId="47"/>
        <pc:sldMkLst>
          <pc:docMk/>
          <pc:sldMk cId="450559227" sldId="282"/>
        </pc:sldMkLst>
      </pc:sldChg>
      <pc:sldChg chg="modSp mod">
        <pc:chgData name="Swaan, Quinten" userId="091615e0-2ca6-49a8-9db3-b55dd32600b5" providerId="ADAL" clId="{12962027-6399-4615-B9E2-E927D0FC08CC}" dt="2024-02-26T10:08:08.701" v="2335" actId="20577"/>
        <pc:sldMkLst>
          <pc:docMk/>
          <pc:sldMk cId="1338883430" sldId="283"/>
        </pc:sldMkLst>
        <pc:spChg chg="mod">
          <ac:chgData name="Swaan, Quinten" userId="091615e0-2ca6-49a8-9db3-b55dd32600b5" providerId="ADAL" clId="{12962027-6399-4615-B9E2-E927D0FC08CC}" dt="2024-02-26T10:08:08.701" v="2335" actId="20577"/>
          <ac:spMkLst>
            <pc:docMk/>
            <pc:sldMk cId="1338883430" sldId="283"/>
            <ac:spMk id="2" creationId="{2C5BBA37-7615-C248-2BF2-6E87EAE2D13D}"/>
          </ac:spMkLst>
        </pc:spChg>
        <pc:spChg chg="mod">
          <ac:chgData name="Swaan, Quinten" userId="091615e0-2ca6-49a8-9db3-b55dd32600b5" providerId="ADAL" clId="{12962027-6399-4615-B9E2-E927D0FC08CC}" dt="2024-02-21T14:59:04.044" v="19" actId="20577"/>
          <ac:spMkLst>
            <pc:docMk/>
            <pc:sldMk cId="1338883430" sldId="283"/>
            <ac:spMk id="7" creationId="{3FBCAB1D-C61E-596B-7064-5BB9DFC02A52}"/>
          </ac:spMkLst>
        </pc:spChg>
      </pc:sldChg>
      <pc:sldChg chg="del">
        <pc:chgData name="Swaan, Quinten" userId="091615e0-2ca6-49a8-9db3-b55dd32600b5" providerId="ADAL" clId="{12962027-6399-4615-B9E2-E927D0FC08CC}" dt="2024-02-22T16:30:36.612" v="1333" actId="47"/>
        <pc:sldMkLst>
          <pc:docMk/>
          <pc:sldMk cId="1532512383" sldId="284"/>
        </pc:sldMkLst>
      </pc:sldChg>
      <pc:sldChg chg="del">
        <pc:chgData name="Swaan, Quinten" userId="091615e0-2ca6-49a8-9db3-b55dd32600b5" providerId="ADAL" clId="{12962027-6399-4615-B9E2-E927D0FC08CC}" dt="2024-02-22T16:30:34.195" v="1332" actId="47"/>
        <pc:sldMkLst>
          <pc:docMk/>
          <pc:sldMk cId="1743403161" sldId="287"/>
        </pc:sldMkLst>
      </pc:sldChg>
      <pc:sldChg chg="del">
        <pc:chgData name="Swaan, Quinten" userId="091615e0-2ca6-49a8-9db3-b55dd32600b5" providerId="ADAL" clId="{12962027-6399-4615-B9E2-E927D0FC08CC}" dt="2024-02-23T07:53:12.226" v="1810" actId="47"/>
        <pc:sldMkLst>
          <pc:docMk/>
          <pc:sldMk cId="3098573639" sldId="288"/>
        </pc:sldMkLst>
      </pc:sldChg>
      <pc:sldChg chg="modSp mod">
        <pc:chgData name="Swaan, Quinten" userId="091615e0-2ca6-49a8-9db3-b55dd32600b5" providerId="ADAL" clId="{12962027-6399-4615-B9E2-E927D0FC08CC}" dt="2024-02-23T07:55:20.349" v="1924" actId="20577"/>
        <pc:sldMkLst>
          <pc:docMk/>
          <pc:sldMk cId="3777860135" sldId="290"/>
        </pc:sldMkLst>
        <pc:spChg chg="mod">
          <ac:chgData name="Swaan, Quinten" userId="091615e0-2ca6-49a8-9db3-b55dd32600b5" providerId="ADAL" clId="{12962027-6399-4615-B9E2-E927D0FC08CC}" dt="2024-02-23T07:55:20.349" v="1924" actId="20577"/>
          <ac:spMkLst>
            <pc:docMk/>
            <pc:sldMk cId="3777860135" sldId="290"/>
            <ac:spMk id="3" creationId="{0E555A74-FCCB-6834-9A74-8963B9F3B884}"/>
          </ac:spMkLst>
        </pc:spChg>
        <pc:spChg chg="mod">
          <ac:chgData name="Swaan, Quinten" userId="091615e0-2ca6-49a8-9db3-b55dd32600b5" providerId="ADAL" clId="{12962027-6399-4615-B9E2-E927D0FC08CC}" dt="2024-02-23T07:40:53.328" v="1338" actId="20577"/>
          <ac:spMkLst>
            <pc:docMk/>
            <pc:sldMk cId="3777860135" sldId="290"/>
            <ac:spMk id="7" creationId="{D77ABEC7-88F5-0CAB-6747-CEB8BF0B403D}"/>
          </ac:spMkLst>
        </pc:spChg>
      </pc:sldChg>
      <pc:sldChg chg="modSp mod">
        <pc:chgData name="Swaan, Quinten" userId="091615e0-2ca6-49a8-9db3-b55dd32600b5" providerId="ADAL" clId="{12962027-6399-4615-B9E2-E927D0FC08CC}" dt="2024-02-23T07:59:15.492" v="1929" actId="20577"/>
        <pc:sldMkLst>
          <pc:docMk/>
          <pc:sldMk cId="2631292342" sldId="291"/>
        </pc:sldMkLst>
        <pc:spChg chg="mod">
          <ac:chgData name="Swaan, Quinten" userId="091615e0-2ca6-49a8-9db3-b55dd32600b5" providerId="ADAL" clId="{12962027-6399-4615-B9E2-E927D0FC08CC}" dt="2024-02-23T07:59:15.492" v="1929" actId="20577"/>
          <ac:spMkLst>
            <pc:docMk/>
            <pc:sldMk cId="2631292342" sldId="291"/>
            <ac:spMk id="9" creationId="{01A12177-EB8C-4B40-9D04-9AFB68611BC0}"/>
          </ac:spMkLst>
        </pc:spChg>
      </pc:sldChg>
      <pc:sldChg chg="addSp delSp modSp add del mod">
        <pc:chgData name="Swaan, Quinten" userId="091615e0-2ca6-49a8-9db3-b55dd32600b5" providerId="ADAL" clId="{12962027-6399-4615-B9E2-E927D0FC08CC}" dt="2024-02-23T07:53:09.794" v="1809" actId="47"/>
        <pc:sldMkLst>
          <pc:docMk/>
          <pc:sldMk cId="3109963950" sldId="292"/>
        </pc:sldMkLst>
        <pc:spChg chg="del">
          <ac:chgData name="Swaan, Quinten" userId="091615e0-2ca6-49a8-9db3-b55dd32600b5" providerId="ADAL" clId="{12962027-6399-4615-B9E2-E927D0FC08CC}" dt="2024-02-21T14:59:57.963" v="77" actId="478"/>
          <ac:spMkLst>
            <pc:docMk/>
            <pc:sldMk cId="3109963950" sldId="292"/>
            <ac:spMk id="2" creationId="{0BC430DA-845A-D6F2-FD1D-F143EDBE4C60}"/>
          </ac:spMkLst>
        </pc:spChg>
        <pc:spChg chg="add del mod">
          <ac:chgData name="Swaan, Quinten" userId="091615e0-2ca6-49a8-9db3-b55dd32600b5" providerId="ADAL" clId="{12962027-6399-4615-B9E2-E927D0FC08CC}" dt="2024-02-21T14:59:59.894" v="78" actId="478"/>
          <ac:spMkLst>
            <pc:docMk/>
            <pc:sldMk cId="3109963950" sldId="292"/>
            <ac:spMk id="8" creationId="{30F0B175-2E37-72CB-530D-CDFE620734AA}"/>
          </ac:spMkLst>
        </pc:spChg>
        <pc:spChg chg="add mod">
          <ac:chgData name="Swaan, Quinten" userId="091615e0-2ca6-49a8-9db3-b55dd32600b5" providerId="ADAL" clId="{12962027-6399-4615-B9E2-E927D0FC08CC}" dt="2024-02-21T15:00:00.838" v="79"/>
          <ac:spMkLst>
            <pc:docMk/>
            <pc:sldMk cId="3109963950" sldId="292"/>
            <ac:spMk id="9" creationId="{57FFE3D0-DB9B-4B48-850E-8821EFC00D45}"/>
          </ac:spMkLst>
        </pc:spChg>
      </pc:sldChg>
      <pc:sldChg chg="addSp delSp modSp add mod delAnim modAnim modNotesTx">
        <pc:chgData name="Swaan, Quinten" userId="091615e0-2ca6-49a8-9db3-b55dd32600b5" providerId="ADAL" clId="{12962027-6399-4615-B9E2-E927D0FC08CC}" dt="2024-02-23T08:33:46.083" v="2301" actId="20577"/>
        <pc:sldMkLst>
          <pc:docMk/>
          <pc:sldMk cId="4273082480" sldId="293"/>
        </pc:sldMkLst>
        <pc:spChg chg="del mod">
          <ac:chgData name="Swaan, Quinten" userId="091615e0-2ca6-49a8-9db3-b55dd32600b5" providerId="ADAL" clId="{12962027-6399-4615-B9E2-E927D0FC08CC}" dt="2024-02-22T16:04:00.718" v="674" actId="478"/>
          <ac:spMkLst>
            <pc:docMk/>
            <pc:sldMk cId="4273082480" sldId="293"/>
            <ac:spMk id="2" creationId="{0CFC2D3E-193C-FE00-7189-C17212B87781}"/>
          </ac:spMkLst>
        </pc:spChg>
        <pc:spChg chg="mod">
          <ac:chgData name="Swaan, Quinten" userId="091615e0-2ca6-49a8-9db3-b55dd32600b5" providerId="ADAL" clId="{12962027-6399-4615-B9E2-E927D0FC08CC}" dt="2024-02-23T08:30:59.839" v="2146" actId="20577"/>
          <ac:spMkLst>
            <pc:docMk/>
            <pc:sldMk cId="4273082480" sldId="293"/>
            <ac:spMk id="7" creationId="{3E7C76E7-3319-B8E0-7024-202E3D6B0830}"/>
          </ac:spMkLst>
        </pc:spChg>
        <pc:spChg chg="add mod">
          <ac:chgData name="Swaan, Quinten" userId="091615e0-2ca6-49a8-9db3-b55dd32600b5" providerId="ADAL" clId="{12962027-6399-4615-B9E2-E927D0FC08CC}" dt="2024-02-23T08:33:46.083" v="2301" actId="20577"/>
          <ac:spMkLst>
            <pc:docMk/>
            <pc:sldMk cId="4273082480" sldId="293"/>
            <ac:spMk id="8" creationId="{6070E9FD-2889-7DD1-892B-EC008382305B}"/>
          </ac:spMkLst>
        </pc:spChg>
        <pc:spChg chg="add del mod">
          <ac:chgData name="Swaan, Quinten" userId="091615e0-2ca6-49a8-9db3-b55dd32600b5" providerId="ADAL" clId="{12962027-6399-4615-B9E2-E927D0FC08CC}" dt="2024-02-22T16:04:03.978" v="675" actId="478"/>
          <ac:spMkLst>
            <pc:docMk/>
            <pc:sldMk cId="4273082480" sldId="293"/>
            <ac:spMk id="10" creationId="{F6004C08-22CF-CE42-0AC4-4B2B5D3E29A6}"/>
          </ac:spMkLst>
        </pc:spChg>
        <pc:picChg chg="add del mod">
          <ac:chgData name="Swaan, Quinten" userId="091615e0-2ca6-49a8-9db3-b55dd32600b5" providerId="ADAL" clId="{12962027-6399-4615-B9E2-E927D0FC08CC}" dt="2024-02-21T15:18:52.086" v="144" actId="478"/>
          <ac:picMkLst>
            <pc:docMk/>
            <pc:sldMk cId="4273082480" sldId="293"/>
            <ac:picMk id="3" creationId="{1759ABC4-A207-5433-5CCE-80A6D4D538F6}"/>
          </ac:picMkLst>
        </pc:picChg>
        <pc:picChg chg="add mod">
          <ac:chgData name="Swaan, Quinten" userId="091615e0-2ca6-49a8-9db3-b55dd32600b5" providerId="ADAL" clId="{12962027-6399-4615-B9E2-E927D0FC08CC}" dt="2024-02-21T15:15:15.355" v="141" actId="1076"/>
          <ac:picMkLst>
            <pc:docMk/>
            <pc:sldMk cId="4273082480" sldId="293"/>
            <ac:picMk id="1026" creationId="{42677083-2528-1352-B962-4441C1F744F7}"/>
          </ac:picMkLst>
        </pc:picChg>
      </pc:sldChg>
      <pc:sldChg chg="addSp delSp modSp add mod modNotesTx">
        <pc:chgData name="Swaan, Quinten" userId="091615e0-2ca6-49a8-9db3-b55dd32600b5" providerId="ADAL" clId="{12962027-6399-4615-B9E2-E927D0FC08CC}" dt="2024-02-23T08:00:31.532" v="1992" actId="20577"/>
        <pc:sldMkLst>
          <pc:docMk/>
          <pc:sldMk cId="3904028771" sldId="294"/>
        </pc:sldMkLst>
        <pc:spChg chg="del">
          <ac:chgData name="Swaan, Quinten" userId="091615e0-2ca6-49a8-9db3-b55dd32600b5" providerId="ADAL" clId="{12962027-6399-4615-B9E2-E927D0FC08CC}" dt="2024-02-22T14:27:30.734" v="202" actId="478"/>
          <ac:spMkLst>
            <pc:docMk/>
            <pc:sldMk cId="3904028771" sldId="294"/>
            <ac:spMk id="2" creationId="{3144841B-4B3D-A0DD-89F0-A66A84AD2928}"/>
          </ac:spMkLst>
        </pc:spChg>
        <pc:spChg chg="mod">
          <ac:chgData name="Swaan, Quinten" userId="091615e0-2ca6-49a8-9db3-b55dd32600b5" providerId="ADAL" clId="{12962027-6399-4615-B9E2-E927D0FC08CC}" dt="2024-02-23T08:00:31.532" v="1992" actId="20577"/>
          <ac:spMkLst>
            <pc:docMk/>
            <pc:sldMk cId="3904028771" sldId="294"/>
            <ac:spMk id="7" creationId="{6D681303-3D15-7EBB-5E1F-E1648E0F0696}"/>
          </ac:spMkLst>
        </pc:spChg>
        <pc:spChg chg="add del mod">
          <ac:chgData name="Swaan, Quinten" userId="091615e0-2ca6-49a8-9db3-b55dd32600b5" providerId="ADAL" clId="{12962027-6399-4615-B9E2-E927D0FC08CC}" dt="2024-02-22T14:27:34.643" v="204" actId="478"/>
          <ac:spMkLst>
            <pc:docMk/>
            <pc:sldMk cId="3904028771" sldId="294"/>
            <ac:spMk id="8" creationId="{66420A1D-EBA0-1E64-9912-C3E13D389F57}"/>
          </ac:spMkLst>
        </pc:spChg>
        <pc:spChg chg="add mod">
          <ac:chgData name="Swaan, Quinten" userId="091615e0-2ca6-49a8-9db3-b55dd32600b5" providerId="ADAL" clId="{12962027-6399-4615-B9E2-E927D0FC08CC}" dt="2024-02-22T16:28:44.259" v="1305" actId="20577"/>
          <ac:spMkLst>
            <pc:docMk/>
            <pc:sldMk cId="3904028771" sldId="294"/>
            <ac:spMk id="9" creationId="{2132E2B3-1C4B-1637-DDC3-AA99B6F63777}"/>
          </ac:spMkLst>
        </pc:spChg>
        <pc:picChg chg="add mod">
          <ac:chgData name="Swaan, Quinten" userId="091615e0-2ca6-49a8-9db3-b55dd32600b5" providerId="ADAL" clId="{12962027-6399-4615-B9E2-E927D0FC08CC}" dt="2024-02-22T15:44:55.983" v="653" actId="1076"/>
          <ac:picMkLst>
            <pc:docMk/>
            <pc:sldMk cId="3904028771" sldId="294"/>
            <ac:picMk id="2050" creationId="{9E10B16A-0681-142B-5728-3252E1BA6117}"/>
          </ac:picMkLst>
        </pc:picChg>
      </pc:sldChg>
      <pc:sldChg chg="addSp delSp modSp add mod">
        <pc:chgData name="Swaan, Quinten" userId="091615e0-2ca6-49a8-9db3-b55dd32600b5" providerId="ADAL" clId="{12962027-6399-4615-B9E2-E927D0FC08CC}" dt="2024-02-23T08:32:17.498" v="2250" actId="20577"/>
        <pc:sldMkLst>
          <pc:docMk/>
          <pc:sldMk cId="2184662136" sldId="295"/>
        </pc:sldMkLst>
        <pc:spChg chg="add mod">
          <ac:chgData name="Swaan, Quinten" userId="091615e0-2ca6-49a8-9db3-b55dd32600b5" providerId="ADAL" clId="{12962027-6399-4615-B9E2-E927D0FC08CC}" dt="2024-02-22T16:14:35.323" v="953" actId="1076"/>
          <ac:spMkLst>
            <pc:docMk/>
            <pc:sldMk cId="2184662136" sldId="295"/>
            <ac:spMk id="2" creationId="{4263D300-A842-A412-3072-961CB98A5D58}"/>
          </ac:spMkLst>
        </pc:spChg>
        <pc:spChg chg="add mod">
          <ac:chgData name="Swaan, Quinten" userId="091615e0-2ca6-49a8-9db3-b55dd32600b5" providerId="ADAL" clId="{12962027-6399-4615-B9E2-E927D0FC08CC}" dt="2024-02-22T16:22:53.199" v="1114" actId="14100"/>
          <ac:spMkLst>
            <pc:docMk/>
            <pc:sldMk cId="2184662136" sldId="295"/>
            <ac:spMk id="3" creationId="{B8A0030C-55AF-3CF5-6770-86CF93791274}"/>
          </ac:spMkLst>
        </pc:spChg>
        <pc:spChg chg="mod">
          <ac:chgData name="Swaan, Quinten" userId="091615e0-2ca6-49a8-9db3-b55dd32600b5" providerId="ADAL" clId="{12962027-6399-4615-B9E2-E927D0FC08CC}" dt="2024-02-23T08:00:43.924" v="2041" actId="20577"/>
          <ac:spMkLst>
            <pc:docMk/>
            <pc:sldMk cId="2184662136" sldId="295"/>
            <ac:spMk id="7" creationId="{63A8FBCD-78B6-326E-6900-F2E420AA83A1}"/>
          </ac:spMkLst>
        </pc:spChg>
        <pc:spChg chg="del">
          <ac:chgData name="Swaan, Quinten" userId="091615e0-2ca6-49a8-9db3-b55dd32600b5" providerId="ADAL" clId="{12962027-6399-4615-B9E2-E927D0FC08CC}" dt="2024-02-22T16:13:25.068" v="867" actId="478"/>
          <ac:spMkLst>
            <pc:docMk/>
            <pc:sldMk cId="2184662136" sldId="295"/>
            <ac:spMk id="8" creationId="{E9DD5EFD-8231-364A-AC8C-C4A942D09E63}"/>
          </ac:spMkLst>
        </pc:spChg>
        <pc:spChg chg="add mod">
          <ac:chgData name="Swaan, Quinten" userId="091615e0-2ca6-49a8-9db3-b55dd32600b5" providerId="ADAL" clId="{12962027-6399-4615-B9E2-E927D0FC08CC}" dt="2024-02-22T16:15:07.265" v="984" actId="20577"/>
          <ac:spMkLst>
            <pc:docMk/>
            <pc:sldMk cId="2184662136" sldId="295"/>
            <ac:spMk id="9" creationId="{B41CD94A-26C6-0307-86CD-46CFFCB905B4}"/>
          </ac:spMkLst>
        </pc:spChg>
        <pc:spChg chg="add mod">
          <ac:chgData name="Swaan, Quinten" userId="091615e0-2ca6-49a8-9db3-b55dd32600b5" providerId="ADAL" clId="{12962027-6399-4615-B9E2-E927D0FC08CC}" dt="2024-02-22T16:16:51.084" v="1017" actId="1076"/>
          <ac:spMkLst>
            <pc:docMk/>
            <pc:sldMk cId="2184662136" sldId="295"/>
            <ac:spMk id="15" creationId="{E5A3CF77-E91C-917F-A0D3-6EAB39FC171A}"/>
          </ac:spMkLst>
        </pc:spChg>
        <pc:spChg chg="add mod">
          <ac:chgData name="Swaan, Quinten" userId="091615e0-2ca6-49a8-9db3-b55dd32600b5" providerId="ADAL" clId="{12962027-6399-4615-B9E2-E927D0FC08CC}" dt="2024-02-22T16:17:22.583" v="1046" actId="1076"/>
          <ac:spMkLst>
            <pc:docMk/>
            <pc:sldMk cId="2184662136" sldId="295"/>
            <ac:spMk id="16" creationId="{4BD6141B-2EA7-0214-98D0-8CAE1D7F61CD}"/>
          </ac:spMkLst>
        </pc:spChg>
        <pc:spChg chg="add mod">
          <ac:chgData name="Swaan, Quinten" userId="091615e0-2ca6-49a8-9db3-b55dd32600b5" providerId="ADAL" clId="{12962027-6399-4615-B9E2-E927D0FC08CC}" dt="2024-02-22T16:26:31.732" v="1247" actId="14100"/>
          <ac:spMkLst>
            <pc:docMk/>
            <pc:sldMk cId="2184662136" sldId="295"/>
            <ac:spMk id="17" creationId="{9FBA3EBB-19A0-9A07-4661-287F970D31BE}"/>
          </ac:spMkLst>
        </pc:spChg>
        <pc:spChg chg="add mod">
          <ac:chgData name="Swaan, Quinten" userId="091615e0-2ca6-49a8-9db3-b55dd32600b5" providerId="ADAL" clId="{12962027-6399-4615-B9E2-E927D0FC08CC}" dt="2024-02-23T08:32:02.318" v="2226" actId="20577"/>
          <ac:spMkLst>
            <pc:docMk/>
            <pc:sldMk cId="2184662136" sldId="295"/>
            <ac:spMk id="18" creationId="{9FC08C89-7D3F-6C7E-D488-0B68FBCB0E3F}"/>
          </ac:spMkLst>
        </pc:spChg>
        <pc:spChg chg="add mod">
          <ac:chgData name="Swaan, Quinten" userId="091615e0-2ca6-49a8-9db3-b55dd32600b5" providerId="ADAL" clId="{12962027-6399-4615-B9E2-E927D0FC08CC}" dt="2024-02-23T08:32:17.498" v="2250" actId="20577"/>
          <ac:spMkLst>
            <pc:docMk/>
            <pc:sldMk cId="2184662136" sldId="295"/>
            <ac:spMk id="19" creationId="{E9C1E069-2BAC-6F1E-1E79-BC1C4BAD8CC7}"/>
          </ac:spMkLst>
        </pc:spChg>
        <pc:spChg chg="add mod">
          <ac:chgData name="Swaan, Quinten" userId="091615e0-2ca6-49a8-9db3-b55dd32600b5" providerId="ADAL" clId="{12962027-6399-4615-B9E2-E927D0FC08CC}" dt="2024-02-22T16:24:22.494" v="1183" actId="1076"/>
          <ac:spMkLst>
            <pc:docMk/>
            <pc:sldMk cId="2184662136" sldId="295"/>
            <ac:spMk id="32" creationId="{838B1046-D2C6-1694-6203-D84E6ED0CC0F}"/>
          </ac:spMkLst>
        </pc:spChg>
        <pc:spChg chg="add mod">
          <ac:chgData name="Swaan, Quinten" userId="091615e0-2ca6-49a8-9db3-b55dd32600b5" providerId="ADAL" clId="{12962027-6399-4615-B9E2-E927D0FC08CC}" dt="2024-02-22T16:26:49.448" v="1249" actId="20577"/>
          <ac:spMkLst>
            <pc:docMk/>
            <pc:sldMk cId="2184662136" sldId="295"/>
            <ac:spMk id="37" creationId="{346BE99B-5C54-0A64-183E-776B1118AC92}"/>
          </ac:spMkLst>
        </pc:spChg>
        <pc:picChg chg="del">
          <ac:chgData name="Swaan, Quinten" userId="091615e0-2ca6-49a8-9db3-b55dd32600b5" providerId="ADAL" clId="{12962027-6399-4615-B9E2-E927D0FC08CC}" dt="2024-02-22T16:13:26.562" v="868" actId="478"/>
          <ac:picMkLst>
            <pc:docMk/>
            <pc:sldMk cId="2184662136" sldId="295"/>
            <ac:picMk id="1026" creationId="{5682292E-2699-4A2A-163D-EAAEA429950B}"/>
          </ac:picMkLst>
        </pc:picChg>
        <pc:cxnChg chg="add mod">
          <ac:chgData name="Swaan, Quinten" userId="091615e0-2ca6-49a8-9db3-b55dd32600b5" providerId="ADAL" clId="{12962027-6399-4615-B9E2-E927D0FC08CC}" dt="2024-02-22T16:22:53.199" v="1114" actId="14100"/>
          <ac:cxnSpMkLst>
            <pc:docMk/>
            <pc:sldMk cId="2184662136" sldId="295"/>
            <ac:cxnSpMk id="11" creationId="{FA650F13-6A75-33DA-3052-16C4EA19546D}"/>
          </ac:cxnSpMkLst>
        </pc:cxnChg>
        <pc:cxnChg chg="add mod">
          <ac:chgData name="Swaan, Quinten" userId="091615e0-2ca6-49a8-9db3-b55dd32600b5" providerId="ADAL" clId="{12962027-6399-4615-B9E2-E927D0FC08CC}" dt="2024-02-22T16:15:36.497" v="990" actId="14100"/>
          <ac:cxnSpMkLst>
            <pc:docMk/>
            <pc:sldMk cId="2184662136" sldId="295"/>
            <ac:cxnSpMk id="13" creationId="{BA699F12-F779-470A-99DB-86B11FE490FD}"/>
          </ac:cxnSpMkLst>
        </pc:cxnChg>
        <pc:cxnChg chg="add mod">
          <ac:chgData name="Swaan, Quinten" userId="091615e0-2ca6-49a8-9db3-b55dd32600b5" providerId="ADAL" clId="{12962027-6399-4615-B9E2-E927D0FC08CC}" dt="2024-02-22T16:25:19.326" v="1202" actId="1076"/>
          <ac:cxnSpMkLst>
            <pc:docMk/>
            <pc:sldMk cId="2184662136" sldId="295"/>
            <ac:cxnSpMk id="21" creationId="{BA2DCAED-FC17-EE38-C9CD-F05C866010B4}"/>
          </ac:cxnSpMkLst>
        </pc:cxnChg>
        <pc:cxnChg chg="add mod">
          <ac:chgData name="Swaan, Quinten" userId="091615e0-2ca6-49a8-9db3-b55dd32600b5" providerId="ADAL" clId="{12962027-6399-4615-B9E2-E927D0FC08CC}" dt="2024-02-22T16:25:23.750" v="1203" actId="1076"/>
          <ac:cxnSpMkLst>
            <pc:docMk/>
            <pc:sldMk cId="2184662136" sldId="295"/>
            <ac:cxnSpMk id="23" creationId="{23F9D6AD-E4B5-7B4E-13CA-6059EB540C8F}"/>
          </ac:cxnSpMkLst>
        </pc:cxnChg>
        <pc:cxnChg chg="add del mod">
          <ac:chgData name="Swaan, Quinten" userId="091615e0-2ca6-49a8-9db3-b55dd32600b5" providerId="ADAL" clId="{12962027-6399-4615-B9E2-E927D0FC08CC}" dt="2024-02-22T16:23:25.023" v="1128" actId="478"/>
          <ac:cxnSpMkLst>
            <pc:docMk/>
            <pc:sldMk cId="2184662136" sldId="295"/>
            <ac:cxnSpMk id="24" creationId="{890DE0E0-F806-8DA8-3DE0-F9AD408CD9EF}"/>
          </ac:cxnSpMkLst>
        </pc:cxnChg>
        <pc:cxnChg chg="add mod">
          <ac:chgData name="Swaan, Quinten" userId="091615e0-2ca6-49a8-9db3-b55dd32600b5" providerId="ADAL" clId="{12962027-6399-4615-B9E2-E927D0FC08CC}" dt="2024-02-22T16:23:39.153" v="1133" actId="13822"/>
          <ac:cxnSpMkLst>
            <pc:docMk/>
            <pc:sldMk cId="2184662136" sldId="295"/>
            <ac:cxnSpMk id="26" creationId="{A9AD538B-912D-6D5B-F919-B4E59BF9DF79}"/>
          </ac:cxnSpMkLst>
        </pc:cxnChg>
        <pc:cxnChg chg="add mod">
          <ac:chgData name="Swaan, Quinten" userId="091615e0-2ca6-49a8-9db3-b55dd32600b5" providerId="ADAL" clId="{12962027-6399-4615-B9E2-E927D0FC08CC}" dt="2024-02-22T16:23:57.005" v="1139" actId="1076"/>
          <ac:cxnSpMkLst>
            <pc:docMk/>
            <pc:sldMk cId="2184662136" sldId="295"/>
            <ac:cxnSpMk id="30" creationId="{D2FD3851-6AB4-E621-FF77-7C032B4668F7}"/>
          </ac:cxnSpMkLst>
        </pc:cxnChg>
        <pc:cxnChg chg="add mod">
          <ac:chgData name="Swaan, Quinten" userId="091615e0-2ca6-49a8-9db3-b55dd32600b5" providerId="ADAL" clId="{12962027-6399-4615-B9E2-E927D0FC08CC}" dt="2024-02-22T16:26:34.868" v="1248" actId="1076"/>
          <ac:cxnSpMkLst>
            <pc:docMk/>
            <pc:sldMk cId="2184662136" sldId="295"/>
            <ac:cxnSpMk id="31" creationId="{CB5F12A6-32BC-A990-6368-DD20A312F058}"/>
          </ac:cxnSpMkLst>
        </pc:cxnChg>
        <pc:cxnChg chg="add mod">
          <ac:chgData name="Swaan, Quinten" userId="091615e0-2ca6-49a8-9db3-b55dd32600b5" providerId="ADAL" clId="{12962027-6399-4615-B9E2-E927D0FC08CC}" dt="2024-02-22T16:24:29.667" v="1186" actId="14100"/>
          <ac:cxnSpMkLst>
            <pc:docMk/>
            <pc:sldMk cId="2184662136" sldId="295"/>
            <ac:cxnSpMk id="33" creationId="{1E7A1BE2-DA07-5709-5EF6-66EA5B9685E8}"/>
          </ac:cxnSpMkLst>
        </pc:cxnChg>
        <pc:cxnChg chg="add mod">
          <ac:chgData name="Swaan, Quinten" userId="091615e0-2ca6-49a8-9db3-b55dd32600b5" providerId="ADAL" clId="{12962027-6399-4615-B9E2-E927D0FC08CC}" dt="2024-02-22T16:24:38.603" v="1189" actId="14100"/>
          <ac:cxnSpMkLst>
            <pc:docMk/>
            <pc:sldMk cId="2184662136" sldId="295"/>
            <ac:cxnSpMk id="35" creationId="{CEA7975B-1CBE-7B4A-EFD7-466328B7B5DE}"/>
          </ac:cxnSpMkLst>
        </pc:cxnChg>
        <pc:cxnChg chg="add mod">
          <ac:chgData name="Swaan, Quinten" userId="091615e0-2ca6-49a8-9db3-b55dd32600b5" providerId="ADAL" clId="{12962027-6399-4615-B9E2-E927D0FC08CC}" dt="2024-02-22T16:25:47.008" v="1232" actId="1076"/>
          <ac:cxnSpMkLst>
            <pc:docMk/>
            <pc:sldMk cId="2184662136" sldId="295"/>
            <ac:cxnSpMk id="38" creationId="{3A9AE74C-D4BE-F273-CB00-CC34683D279A}"/>
          </ac:cxnSpMkLst>
        </pc:cxnChg>
      </pc:sldChg>
      <pc:sldChg chg="modSp add mod">
        <pc:chgData name="Swaan, Quinten" userId="091615e0-2ca6-49a8-9db3-b55dd32600b5" providerId="ADAL" clId="{12962027-6399-4615-B9E2-E927D0FC08CC}" dt="2024-02-23T08:00:24.739" v="1982" actId="20577"/>
        <pc:sldMkLst>
          <pc:docMk/>
          <pc:sldMk cId="2985590613" sldId="296"/>
        </pc:sldMkLst>
        <pc:spChg chg="mod">
          <ac:chgData name="Swaan, Quinten" userId="091615e0-2ca6-49a8-9db3-b55dd32600b5" providerId="ADAL" clId="{12962027-6399-4615-B9E2-E927D0FC08CC}" dt="2024-02-23T08:00:11.806" v="1937" actId="400"/>
          <ac:spMkLst>
            <pc:docMk/>
            <pc:sldMk cId="2985590613" sldId="296"/>
            <ac:spMk id="2" creationId="{2C5BBA37-7615-C248-2BF2-6E87EAE2D13D}"/>
          </ac:spMkLst>
        </pc:spChg>
        <pc:spChg chg="mod">
          <ac:chgData name="Swaan, Quinten" userId="091615e0-2ca6-49a8-9db3-b55dd32600b5" providerId="ADAL" clId="{12962027-6399-4615-B9E2-E927D0FC08CC}" dt="2024-02-23T08:00:24.739" v="1982" actId="20577"/>
          <ac:spMkLst>
            <pc:docMk/>
            <pc:sldMk cId="2985590613" sldId="296"/>
            <ac:spMk id="7" creationId="{3FBCAB1D-C61E-596B-7064-5BB9DFC02A52}"/>
          </ac:spMkLst>
        </pc:spChg>
      </pc:sldChg>
      <pc:sldChg chg="modSp add mod">
        <pc:chgData name="Swaan, Quinten" userId="091615e0-2ca6-49a8-9db3-b55dd32600b5" providerId="ADAL" clId="{12962027-6399-4615-B9E2-E927D0FC08CC}" dt="2024-02-23T08:02:01.015" v="2044" actId="400"/>
        <pc:sldMkLst>
          <pc:docMk/>
          <pc:sldMk cId="872265574" sldId="297"/>
        </pc:sldMkLst>
        <pc:spChg chg="mod">
          <ac:chgData name="Swaan, Quinten" userId="091615e0-2ca6-49a8-9db3-b55dd32600b5" providerId="ADAL" clId="{12962027-6399-4615-B9E2-E927D0FC08CC}" dt="2024-02-23T08:02:01.015" v="2044" actId="400"/>
          <ac:spMkLst>
            <pc:docMk/>
            <pc:sldMk cId="872265574" sldId="297"/>
            <ac:spMk id="2" creationId="{4213BD80-69A4-F02A-1904-66EC951490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Deniz?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3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81CB1-0D28-27D4-676D-36CDCB57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3F53E-710E-CD95-DB65-376812988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9B99-EAA3-8E34-870F-755EBD300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Deniz?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5149-99BF-9AD3-09E5-E46606667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Deniz?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30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4C7A5-153C-D6EA-4EED-80145A4CB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B93F44-CDEB-6BFB-1B76-BDBF7353E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6B1BA1-79A2-3B7A-C2A1-0618F31F0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539FF-6719-8ABB-9528-C1829D912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6F17E-BC6F-53DD-0F91-AC79641CE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74033A-2067-9468-19B3-EACC52748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F597DF-46AF-94F2-75EE-A1E89706C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DDB74-6867-A0A1-EAD6-DB1DEEEEE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1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12710-9E8A-AFC2-EC6D-6036EB990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8032C-A903-D6F0-DF73-3CAC55FC2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D542C-6FF5-68E1-604B-9D34028B5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084E-EC0D-FFAA-9135-5B8FD7662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1243" y="610998"/>
            <a:ext cx="1729409" cy="270843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1243" y="6109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3" y="1449198"/>
            <a:ext cx="1729409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1243" y="610998"/>
            <a:ext cx="1729409" cy="163121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000" baseline="0" dirty="0" err="1">
                <a:solidFill>
                  <a:schemeClr val="tx1"/>
                </a:solidFill>
              </a:rPr>
              <a:t>Bitmappattern</a:t>
            </a:r>
            <a:r>
              <a:rPr lang="en-US" sz="1000" baseline="0" dirty="0">
                <a:solidFill>
                  <a:schemeClr val="tx1"/>
                </a:solidFill>
              </a:rPr>
              <a:t>’,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aseline="0" dirty="0">
              <a:solidFill>
                <a:schemeClr val="tx1"/>
              </a:solidFill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4" y="1307797"/>
            <a:ext cx="1769165" cy="347565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Format the text by increasing or decreasing the list level.</a:t>
            </a:r>
          </a:p>
          <a:p>
            <a:endParaRPr lang="en-US" sz="1000" dirty="0"/>
          </a:p>
          <a:p>
            <a:r>
              <a:rPr lang="en-US" sz="1000" dirty="0"/>
              <a:t>Place the cursor in the text and use these </a:t>
            </a:r>
          </a:p>
          <a:p>
            <a:r>
              <a:rPr lang="en-US" sz="1000" dirty="0"/>
              <a:t>2 buttons (@ tab Start/Home - group </a:t>
            </a:r>
            <a:r>
              <a:rPr lang="en-US" sz="1000" dirty="0" err="1"/>
              <a:t>Alinea</a:t>
            </a:r>
            <a:r>
              <a:rPr lang="en-US" sz="1000" dirty="0"/>
              <a:t>/Paragraph)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</a:t>
            </a:r>
            <a:r>
              <a:rPr lang="en-US" sz="1800" dirty="0"/>
              <a:t>19.5pt</a:t>
            </a:r>
            <a:r>
              <a:rPr lang="en-US" sz="1800" baseline="0" dirty="0"/>
              <a:t> text</a:t>
            </a:r>
            <a:endParaRPr lang="en-US" sz="1800" dirty="0"/>
          </a:p>
          <a:p>
            <a:r>
              <a:rPr lang="en-US" sz="1000" dirty="0"/>
              <a:t>2 = </a:t>
            </a:r>
            <a:r>
              <a:rPr lang="en-US" sz="1650" dirty="0"/>
              <a:t>16.5pt</a:t>
            </a:r>
            <a:r>
              <a:rPr lang="en-US" sz="1650" baseline="0" dirty="0"/>
              <a:t> text</a:t>
            </a:r>
            <a:endParaRPr lang="en-US" sz="1650" dirty="0"/>
          </a:p>
          <a:p>
            <a:r>
              <a:rPr lang="en-US" sz="1000" dirty="0"/>
              <a:t>3 =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4 =      </a:t>
            </a:r>
            <a:r>
              <a:rPr lang="en-US" sz="1650" dirty="0"/>
              <a:t>• text</a:t>
            </a:r>
          </a:p>
          <a:p>
            <a:r>
              <a:rPr lang="en-US" sz="1000" dirty="0"/>
              <a:t>5 =           </a:t>
            </a:r>
            <a:r>
              <a:rPr lang="en-US" sz="1650" dirty="0"/>
              <a:t>• text</a:t>
            </a:r>
            <a:endParaRPr lang="en-US" sz="16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29620" y="2492375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Meeting MSD project - AutoRef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Stakeholder meeting- </a:t>
            </a:r>
            <a:r>
              <a:rPr lang="en-GB" dirty="0" err="1"/>
              <a:t>AutoRef</a:t>
            </a:r>
            <a:endParaRPr lang="en-GB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-1" y="3707049"/>
            <a:ext cx="9143999" cy="289542"/>
          </a:xfrm>
        </p:spPr>
        <p:txBody>
          <a:bodyPr/>
          <a:lstStyle/>
          <a:p>
            <a:r>
              <a:rPr lang="en-GB" dirty="0"/>
              <a:t>23/02/2024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Quinten Swaan, Project Manager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Department of Mathematics and Computer Science, </a:t>
            </a:r>
            <a:r>
              <a:rPr lang="en-GB" dirty="0" err="1"/>
              <a:t>EngD</a:t>
            </a:r>
            <a:r>
              <a:rPr lang="en-GB" dirty="0"/>
              <a:t>. Mechatronic Systems Design </a:t>
            </a:r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5FFAD-FBAC-1B0D-8DD5-041980CA2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59E42-3E69-0B39-4272-730DF810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Meeting MSD project - </a:t>
            </a:r>
            <a:r>
              <a:rPr lang="en-US" dirty="0" err="1"/>
              <a:t>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7A0A7-E8A8-0FA6-BFAD-B83F4CBF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CA58E-915F-8093-C7A0-244A6B9B9FE1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3A8FBCD-78B6-326E-6900-F2E420AA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Translation into technical requirements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63D300-A842-A412-3072-961CB98A5D58}"/>
              </a:ext>
            </a:extLst>
          </p:cNvPr>
          <p:cNvSpPr/>
          <p:nvPr/>
        </p:nvSpPr>
        <p:spPr>
          <a:xfrm>
            <a:off x="2963007" y="902332"/>
            <a:ext cx="3217985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Applied force from players on ball</a:t>
            </a:r>
            <a:endParaRPr lang="en-NL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0030C-55AF-3CF5-6770-86CF93791274}"/>
              </a:ext>
            </a:extLst>
          </p:cNvPr>
          <p:cNvSpPr/>
          <p:nvPr/>
        </p:nvSpPr>
        <p:spPr>
          <a:xfrm>
            <a:off x="466970" y="1965878"/>
            <a:ext cx="2715845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Indication of force on the ball</a:t>
            </a:r>
            <a:endParaRPr lang="en-NL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1CD94A-26C6-0307-86CD-46CFFCB905B4}"/>
              </a:ext>
            </a:extLst>
          </p:cNvPr>
          <p:cNvSpPr/>
          <p:nvPr/>
        </p:nvSpPr>
        <p:spPr>
          <a:xfrm>
            <a:off x="5459047" y="1965878"/>
            <a:ext cx="3217985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Position of ball and players</a:t>
            </a:r>
            <a:endParaRPr lang="en-NL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650F13-6A75-33DA-3052-16C4EA19546D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flipH="1">
            <a:off x="1824893" y="1190332"/>
            <a:ext cx="1138114" cy="775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699F12-F779-470A-99DB-86B11FE490F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80992" y="1164989"/>
            <a:ext cx="887048" cy="80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3CF77-E91C-917F-A0D3-6EAB39FC171A}"/>
              </a:ext>
            </a:extLst>
          </p:cNvPr>
          <p:cNvSpPr/>
          <p:nvPr/>
        </p:nvSpPr>
        <p:spPr>
          <a:xfrm>
            <a:off x="5459047" y="30476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3D-model position?</a:t>
            </a:r>
            <a:endParaRPr lang="en-NL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6141B-2EA7-0214-98D0-8CAE1D7F61CD}"/>
              </a:ext>
            </a:extLst>
          </p:cNvPr>
          <p:cNvSpPr/>
          <p:nvPr/>
        </p:nvSpPr>
        <p:spPr>
          <a:xfrm>
            <a:off x="6573228" y="3047654"/>
            <a:ext cx="9896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Geometrical center?</a:t>
            </a:r>
            <a:endParaRPr lang="en-NL" sz="1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BA3EBB-19A0-9A07-4661-287F970D31BE}"/>
              </a:ext>
            </a:extLst>
          </p:cNvPr>
          <p:cNvSpPr/>
          <p:nvPr/>
        </p:nvSpPr>
        <p:spPr>
          <a:xfrm>
            <a:off x="7762631" y="3047654"/>
            <a:ext cx="113518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Orientation?</a:t>
            </a:r>
            <a:endParaRPr lang="en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08C89-7D3F-6C7E-D488-0B68FBCB0E3F}"/>
              </a:ext>
            </a:extLst>
          </p:cNvPr>
          <p:cNvSpPr/>
          <p:nvPr/>
        </p:nvSpPr>
        <p:spPr>
          <a:xfrm>
            <a:off x="145072" y="3076523"/>
            <a:ext cx="12123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IMU?</a:t>
            </a:r>
          </a:p>
          <a:p>
            <a:pPr algn="ctr"/>
            <a:r>
              <a:rPr lang="en-US" b="1" dirty="0"/>
              <a:t>Heat sensor?</a:t>
            </a:r>
            <a:endParaRPr lang="en-NL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C1E069-2BAC-6F1E-1E79-BC1C4BAD8CC7}"/>
              </a:ext>
            </a:extLst>
          </p:cNvPr>
          <p:cNvSpPr/>
          <p:nvPr/>
        </p:nvSpPr>
        <p:spPr>
          <a:xfrm>
            <a:off x="2395898" y="307463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External ball position?</a:t>
            </a:r>
            <a:endParaRPr lang="en-NL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DCAED-FC17-EE38-C9CD-F05C866010B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46615" y="2549874"/>
            <a:ext cx="4638" cy="52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F9D6AD-E4B5-7B4E-13CA-6059EB540C8F}"/>
              </a:ext>
            </a:extLst>
          </p:cNvPr>
          <p:cNvCxnSpPr>
            <a:cxnSpLocks/>
          </p:cNvCxnSpPr>
          <p:nvPr/>
        </p:nvCxnSpPr>
        <p:spPr>
          <a:xfrm>
            <a:off x="2853098" y="2549874"/>
            <a:ext cx="4638" cy="52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AD538B-912D-6D5B-F919-B4E59BF9DF7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7068039" y="2541878"/>
            <a:ext cx="1" cy="505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FD3851-6AB4-E621-FF77-7C032B4668F7}"/>
              </a:ext>
            </a:extLst>
          </p:cNvPr>
          <p:cNvCxnSpPr>
            <a:cxnSpLocks/>
          </p:cNvCxnSpPr>
          <p:nvPr/>
        </p:nvCxnSpPr>
        <p:spPr>
          <a:xfrm flipH="1">
            <a:off x="5916247" y="2541878"/>
            <a:ext cx="1" cy="505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5F12A6-32BC-A990-6368-DD20A312F058}"/>
              </a:ext>
            </a:extLst>
          </p:cNvPr>
          <p:cNvCxnSpPr>
            <a:cxnSpLocks/>
          </p:cNvCxnSpPr>
          <p:nvPr/>
        </p:nvCxnSpPr>
        <p:spPr>
          <a:xfrm flipH="1">
            <a:off x="8330221" y="2549874"/>
            <a:ext cx="1" cy="505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8B1046-D2C6-1694-6203-D84E6ED0CC0F}"/>
              </a:ext>
            </a:extLst>
          </p:cNvPr>
          <p:cNvSpPr/>
          <p:nvPr/>
        </p:nvSpPr>
        <p:spPr>
          <a:xfrm>
            <a:off x="3892061" y="3047654"/>
            <a:ext cx="104140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Ball force prediction?</a:t>
            </a:r>
            <a:endParaRPr lang="en-NL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7A1BE2-DA07-5709-5EF6-66EA5B9685E8}"/>
              </a:ext>
            </a:extLst>
          </p:cNvPr>
          <p:cNvCxnSpPr>
            <a:cxnSpLocks/>
          </p:cNvCxnSpPr>
          <p:nvPr/>
        </p:nvCxnSpPr>
        <p:spPr>
          <a:xfrm>
            <a:off x="3192825" y="2233392"/>
            <a:ext cx="792167" cy="814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A7975B-1CBE-7B4A-EFD7-466328B7B5DE}"/>
              </a:ext>
            </a:extLst>
          </p:cNvPr>
          <p:cNvCxnSpPr>
            <a:cxnSpLocks/>
          </p:cNvCxnSpPr>
          <p:nvPr/>
        </p:nvCxnSpPr>
        <p:spPr>
          <a:xfrm flipH="1">
            <a:off x="4839248" y="2262261"/>
            <a:ext cx="629809" cy="78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6BE99B-5C54-0A64-183E-776B1118AC92}"/>
              </a:ext>
            </a:extLst>
          </p:cNvPr>
          <p:cNvSpPr/>
          <p:nvPr/>
        </p:nvSpPr>
        <p:spPr>
          <a:xfrm>
            <a:off x="1455602" y="3076523"/>
            <a:ext cx="8264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Force sensor? </a:t>
            </a:r>
            <a:endParaRPr lang="en-NL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9AE74C-D4BE-F273-CB00-CC34683D279A}"/>
              </a:ext>
            </a:extLst>
          </p:cNvPr>
          <p:cNvCxnSpPr>
            <a:cxnSpLocks/>
          </p:cNvCxnSpPr>
          <p:nvPr/>
        </p:nvCxnSpPr>
        <p:spPr>
          <a:xfrm>
            <a:off x="1880699" y="2550775"/>
            <a:ext cx="4638" cy="52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63CD2-B13C-DEF0-E6F2-A4F5B6B96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31BDA-6310-E3AD-4744-866D1BD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9A47-536D-EA16-23F7-77E30D9E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9F63C-6766-CB45-5547-795F17013CFF}"/>
              </a:ext>
            </a:extLst>
          </p:cNvPr>
          <p:cNvSpPr/>
          <p:nvPr/>
        </p:nvSpPr>
        <p:spPr>
          <a:xfrm>
            <a:off x="0" y="1602461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647D7EC-D902-17CC-494A-9632E67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3131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462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10D24-4B00-2AA5-7182-F89931676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59B2D-5089-EB61-C225-009CFCFD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Meeting MSD project - </a:t>
            </a:r>
            <a:r>
              <a:rPr lang="en-US" dirty="0" err="1"/>
              <a:t>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26100-F808-440E-B6EF-D263EE88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DC1C1-FBBF-9748-CC08-8CA065A2B8F6}"/>
              </a:ext>
            </a:extLst>
          </p:cNvPr>
          <p:cNvSpPr/>
          <p:nvPr/>
        </p:nvSpPr>
        <p:spPr>
          <a:xfrm>
            <a:off x="-1" y="1035652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00983E4-9CEA-2A09-C42E-7449AAA8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06322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Goal of meeting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12177-EB8C-4B40-9D04-9AFB6861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48" y="2144182"/>
            <a:ext cx="7556501" cy="1311117"/>
          </a:xfrm>
        </p:spPr>
        <p:txBody>
          <a:bodyPr/>
          <a:lstStyle/>
          <a:p>
            <a:pPr algn="ctr"/>
            <a:r>
              <a:rPr lang="en-US" sz="3200" b="1" dirty="0"/>
              <a:t>To update on progress and discuss how to best proceed with technical requirements</a:t>
            </a:r>
            <a:endParaRPr lang="en-NL" sz="3200" b="1" dirty="0"/>
          </a:p>
        </p:txBody>
      </p:sp>
    </p:spTree>
    <p:extLst>
      <p:ext uri="{BB962C8B-B14F-4D97-AF65-F5344CB8AC3E}">
        <p14:creationId xmlns:p14="http://schemas.microsoft.com/office/powerpoint/2010/main" val="26312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5C94-C4DC-5AF5-1095-2D5CF0FD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1061884"/>
            <a:ext cx="3622106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Work previous week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 scope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Challenges and edge cases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Requirements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Summary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37474-CBB6-1AC0-F5C0-2F83DD1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D7FC-83A1-B3FC-C592-13543B8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F706E-ACB3-94A7-205D-85D5B32E25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29F8BA8-335C-C9DE-A014-671A6AF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B5063A-8EFE-84C5-4039-CA53A6944EE3}"/>
              </a:ext>
            </a:extLst>
          </p:cNvPr>
          <p:cNvSpPr txBox="1">
            <a:spLocks/>
          </p:cNvSpPr>
          <p:nvPr/>
        </p:nvSpPr>
        <p:spPr>
          <a:xfrm>
            <a:off x="4572000" y="1061884"/>
            <a:ext cx="3230614" cy="3167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14:00 – 14:10</a:t>
            </a:r>
          </a:p>
          <a:p>
            <a:pPr lvl="1"/>
            <a:r>
              <a:rPr lang="en-US" sz="1800" dirty="0"/>
              <a:t>14:10 – 14:15</a:t>
            </a:r>
          </a:p>
          <a:p>
            <a:pPr lvl="1"/>
            <a:r>
              <a:rPr lang="en-US" sz="1800" dirty="0"/>
              <a:t>14:15 – 14:35</a:t>
            </a:r>
          </a:p>
          <a:p>
            <a:pPr lvl="1"/>
            <a:r>
              <a:rPr lang="en-US" sz="1800" dirty="0"/>
              <a:t>14:35 – 14:55</a:t>
            </a:r>
          </a:p>
          <a:p>
            <a:pPr lvl="1"/>
            <a:r>
              <a:rPr lang="en-US" sz="1800" dirty="0"/>
              <a:t>14:55 – 15:00</a:t>
            </a:r>
          </a:p>
          <a:p>
            <a:pPr lvl="1"/>
            <a:endParaRPr lang="en-US" sz="1800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452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8F657-3AD9-8300-1157-F15F3227D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5A74-FCCB-6834-9A74-8963B9F3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061884"/>
            <a:ext cx="7734545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Choose an interesting technical challenging scope and understand the problem.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Talked with </a:t>
            </a:r>
            <a:r>
              <a:rPr lang="en-US" sz="1800" dirty="0" err="1"/>
              <a:t>RoboCup</a:t>
            </a:r>
            <a:r>
              <a:rPr lang="en-US" sz="1800" dirty="0"/>
              <a:t> referee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Limited project scope further based on interest and challenges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Challenges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Edge cases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Translation into technical requirements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1" indent="-342900"/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297D-31D5-701B-7763-176ADBDB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B0450-6EAD-9714-800D-B777B3A7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543AC-ECF4-16B8-8F0E-88BED586424B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77ABEC7-88F5-0CAB-6747-CEB8BF0B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Previous week</a:t>
            </a:r>
          </a:p>
        </p:txBody>
      </p:sp>
    </p:spTree>
    <p:extLst>
      <p:ext uri="{BB962C8B-B14F-4D97-AF65-F5344CB8AC3E}">
        <p14:creationId xmlns:p14="http://schemas.microsoft.com/office/powerpoint/2010/main" val="37778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CFCB2-5CBF-7647-B65E-51E521A6E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2716-C079-747A-230F-7C1D7828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0D272-C222-D269-DFC1-E04C669E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9E2C-930F-896F-C861-9C47329DBE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FBCAB1D-C61E-596B-7064-5BB9DFC0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Further limited project scope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5BBA37-7615-C248-2BF2-6E87EAE2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924319"/>
            <a:ext cx="8231426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RC-12.3.4 &amp; RC-12.3.5. Illegal Defense &amp; Attack. Max 1 player in penalty area for 10s.</a:t>
            </a:r>
          </a:p>
          <a:p>
            <a:pPr marL="466725" lvl="2" indent="-285750"/>
            <a:r>
              <a:rPr lang="en-US" sz="1800" dirty="0"/>
              <a:t>Not yet implemented      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Progress</a:t>
            </a:r>
            <a:endParaRPr lang="en-US" sz="1800" dirty="0">
              <a:sym typeface="Wingdings" panose="05000000000000000000" pitchFamily="2" charset="2"/>
            </a:endParaRPr>
          </a:p>
          <a:p>
            <a:pPr marL="466725" lvl="2" indent="-285750"/>
            <a:r>
              <a:rPr lang="en-US" sz="1800" dirty="0"/>
              <a:t>Hard for human referees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Objectivity</a:t>
            </a:r>
            <a:endParaRPr lang="en-US" sz="1800" dirty="0"/>
          </a:p>
          <a:p>
            <a:pPr marL="466725" lvl="2" indent="-285750"/>
            <a:r>
              <a:rPr lang="en-US" sz="1800" dirty="0"/>
              <a:t>Easy to implement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 touched the ball last time for the award of FL-15, FL-16, FL-17.</a:t>
            </a:r>
          </a:p>
          <a:p>
            <a:pPr marL="466725" lvl="2" indent="-28575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Not yet implemented      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Progress</a:t>
            </a:r>
          </a:p>
          <a:p>
            <a:pPr marL="466725" lvl="2" indent="-285750"/>
            <a:r>
              <a:rPr lang="en-US" sz="1800" dirty="0">
                <a:sym typeface="Wingdings" panose="05000000000000000000" pitchFamily="2" charset="2"/>
              </a:rPr>
              <a:t>Very common rule</a:t>
            </a:r>
          </a:p>
          <a:p>
            <a:pPr marL="466725" lvl="2" indent="-285750"/>
            <a:endParaRPr lang="en-US" sz="18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Send decisions to </a:t>
            </a:r>
            <a:r>
              <a:rPr lang="en-US" sz="1800" dirty="0" err="1">
                <a:sym typeface="Wingdings" panose="05000000000000000000" pitchFamily="2" charset="2"/>
              </a:rPr>
              <a:t>RefBox</a:t>
            </a:r>
            <a:r>
              <a:rPr lang="en-US" sz="1800" dirty="0">
                <a:sym typeface="Wingdings" panose="05000000000000000000" pitchFamily="2" charset="2"/>
              </a:rPr>
              <a:t>     </a:t>
            </a:r>
            <a:r>
              <a:rPr lang="en-US" sz="1800" b="1" dirty="0">
                <a:sym typeface="Wingdings" panose="05000000000000000000" pitchFamily="2" charset="2"/>
              </a:rPr>
              <a:t>Communication</a:t>
            </a:r>
          </a:p>
          <a:p>
            <a:pPr marL="466725" lvl="2" indent="-285750"/>
            <a:r>
              <a:rPr lang="en-US" sz="1800" dirty="0"/>
              <a:t>Not yet implemented      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Progress</a:t>
            </a:r>
          </a:p>
          <a:p>
            <a:pPr lvl="2" indent="0">
              <a:buNone/>
            </a:pPr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8559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BBFB5-AF31-BB04-AF90-FA9B102A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8D0C-6AD6-7AFF-AC9B-707B6EB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Kick-off 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9084-DD9B-9D33-C91E-F74D042E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7AA7E-0AF7-49D2-D955-B8B8E1724B1E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D897F6B-AC3D-2D64-9C14-A7B7E6B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Further limited project scope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13BD80-69A4-F02A-1904-66EC9514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924319"/>
            <a:ext cx="8231426" cy="3167216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strike="sngStrike" dirty="0"/>
              <a:t>RC-12.3.4 &amp; RC-12.3.5. Illegal Defense &amp; Attack. Max 1 player in penalty area for 10s.</a:t>
            </a:r>
          </a:p>
          <a:p>
            <a:pPr marL="466725" lvl="2" indent="-285750"/>
            <a:r>
              <a:rPr lang="en-US" sz="1800" strike="sngStrike" dirty="0"/>
              <a:t>Not yet implemented       </a:t>
            </a:r>
            <a:r>
              <a:rPr lang="en-US" sz="1800" strike="sngStrike" dirty="0">
                <a:sym typeface="Wingdings" panose="05000000000000000000" pitchFamily="2" charset="2"/>
              </a:rPr>
              <a:t> </a:t>
            </a:r>
            <a:r>
              <a:rPr lang="en-US" sz="1800" b="1" strike="sngStrike" dirty="0">
                <a:sym typeface="Wingdings" panose="05000000000000000000" pitchFamily="2" charset="2"/>
              </a:rPr>
              <a:t>Progress</a:t>
            </a:r>
            <a:endParaRPr lang="en-US" sz="1800" strike="sngStrike" dirty="0">
              <a:sym typeface="Wingdings" panose="05000000000000000000" pitchFamily="2" charset="2"/>
            </a:endParaRPr>
          </a:p>
          <a:p>
            <a:pPr marL="466725" lvl="2" indent="-285750"/>
            <a:r>
              <a:rPr lang="en-US" sz="1800" strike="sngStrike" dirty="0"/>
              <a:t>Hard for human referees </a:t>
            </a:r>
            <a:r>
              <a:rPr lang="en-US" sz="1800" strike="sngStrike" dirty="0">
                <a:sym typeface="Wingdings" panose="05000000000000000000" pitchFamily="2" charset="2"/>
              </a:rPr>
              <a:t> </a:t>
            </a:r>
            <a:r>
              <a:rPr lang="en-US" sz="1800" b="1" strike="sngStrike" dirty="0">
                <a:sym typeface="Wingdings" panose="05000000000000000000" pitchFamily="2" charset="2"/>
              </a:rPr>
              <a:t>Objectivity</a:t>
            </a:r>
            <a:endParaRPr lang="en-US" sz="1800" strike="sngStrike" dirty="0"/>
          </a:p>
          <a:p>
            <a:pPr marL="466725" lvl="2" indent="-285750"/>
            <a:r>
              <a:rPr lang="en-US" sz="1800" strike="sngStrike" dirty="0"/>
              <a:t>Easy to implement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 touched the ball last time for the award of FL-15, FL-16, FL-17.</a:t>
            </a:r>
          </a:p>
          <a:p>
            <a:pPr marL="466725" lvl="2" indent="-28575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Not yet implemented      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Progress</a:t>
            </a:r>
          </a:p>
          <a:p>
            <a:pPr marL="466725" lvl="2" indent="-285750"/>
            <a:r>
              <a:rPr lang="en-US" sz="1800" dirty="0">
                <a:sym typeface="Wingdings" panose="05000000000000000000" pitchFamily="2" charset="2"/>
              </a:rPr>
              <a:t>Very common rule</a:t>
            </a:r>
          </a:p>
          <a:p>
            <a:pPr marL="466725" lvl="2" indent="-285750"/>
            <a:endParaRPr lang="en-US" sz="18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strike="sngStrike" dirty="0">
                <a:sym typeface="Wingdings" panose="05000000000000000000" pitchFamily="2" charset="2"/>
              </a:rPr>
              <a:t>Send decisions to </a:t>
            </a:r>
            <a:r>
              <a:rPr lang="en-US" sz="1800" strike="sngStrike" dirty="0" err="1">
                <a:sym typeface="Wingdings" panose="05000000000000000000" pitchFamily="2" charset="2"/>
              </a:rPr>
              <a:t>RefBox</a:t>
            </a:r>
            <a:r>
              <a:rPr lang="en-US" sz="1800" strike="sngStrike" dirty="0">
                <a:sym typeface="Wingdings" panose="05000000000000000000" pitchFamily="2" charset="2"/>
              </a:rPr>
              <a:t>     </a:t>
            </a:r>
            <a:r>
              <a:rPr lang="en-US" sz="1800" b="1" strike="sngStrike" dirty="0">
                <a:sym typeface="Wingdings" panose="05000000000000000000" pitchFamily="2" charset="2"/>
              </a:rPr>
              <a:t>Communication</a:t>
            </a:r>
          </a:p>
          <a:p>
            <a:pPr marL="466725" lvl="2" indent="-285750"/>
            <a:r>
              <a:rPr lang="en-US" sz="1800" strike="sngStrike" dirty="0"/>
              <a:t>Not yet implemented       </a:t>
            </a:r>
            <a:r>
              <a:rPr lang="en-US" sz="1800" strike="sngStrike" dirty="0">
                <a:sym typeface="Wingdings" panose="05000000000000000000" pitchFamily="2" charset="2"/>
              </a:rPr>
              <a:t> </a:t>
            </a:r>
            <a:r>
              <a:rPr lang="en-US" sz="1800" b="1" strike="sngStrike" dirty="0">
                <a:sym typeface="Wingdings" panose="05000000000000000000" pitchFamily="2" charset="2"/>
              </a:rPr>
              <a:t>Progress</a:t>
            </a:r>
          </a:p>
          <a:p>
            <a:pPr lvl="2" indent="0">
              <a:buNone/>
            </a:pPr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22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CFCB2-5CBF-7647-B65E-51E521A6E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2716-C079-747A-230F-7C1D7828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0D272-C222-D269-DFC1-E04C669E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B9E2C-930F-896F-C861-9C47329DBE46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FBCAB1D-C61E-596B-7064-5BB9DFC0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Project scope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5BBA37-7615-C248-2BF2-6E87EAE2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127" y="1717839"/>
            <a:ext cx="6659745" cy="1707822"/>
          </a:xfrm>
        </p:spPr>
        <p:txBody>
          <a:bodyPr/>
          <a:lstStyle/>
          <a:p>
            <a:pPr lvl="1" algn="ctr"/>
            <a:r>
              <a:rPr lang="en-US" sz="4800" b="1" dirty="0"/>
              <a:t>Who touched the ball the last time?</a:t>
            </a:r>
            <a:endParaRPr lang="en-US" sz="4800" b="1" dirty="0">
              <a:sym typeface="Wingdings" panose="05000000000000000000" pitchFamily="2" charset="2"/>
            </a:endParaRPr>
          </a:p>
          <a:p>
            <a:pPr marL="466725" lvl="2" indent="-285750"/>
            <a:endParaRPr lang="en-US" sz="4400" b="1" dirty="0"/>
          </a:p>
          <a:p>
            <a:pPr marL="342900" lvl="1" indent="-342900"/>
            <a:endParaRPr lang="en-NL" sz="4400" dirty="0"/>
          </a:p>
        </p:txBody>
      </p:sp>
    </p:spTree>
    <p:extLst>
      <p:ext uri="{BB962C8B-B14F-4D97-AF65-F5344CB8AC3E}">
        <p14:creationId xmlns:p14="http://schemas.microsoft.com/office/powerpoint/2010/main" val="13388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D8DD0-9954-F0EF-CCCC-30464570F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50B23-5F64-33E1-2276-94F542BD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MSD project - 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E1295-563F-7BE1-AD8F-D042AC36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19682-4524-C0C7-EFA2-2DEA2D12BE0A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D681303-3D15-7EBB-5E1F-E1648E0F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32E2B3-1C4B-1637-DDC3-AA99B6F63777}"/>
              </a:ext>
            </a:extLst>
          </p:cNvPr>
          <p:cNvSpPr txBox="1">
            <a:spLocks/>
          </p:cNvSpPr>
          <p:nvPr/>
        </p:nvSpPr>
        <p:spPr>
          <a:xfrm>
            <a:off x="758824" y="1061884"/>
            <a:ext cx="4405359" cy="3167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What is a touch?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When a </a:t>
            </a:r>
            <a:r>
              <a:rPr lang="en-US" sz="1800" b="1" dirty="0"/>
              <a:t>significant</a:t>
            </a:r>
            <a:r>
              <a:rPr lang="en-US" sz="1800" dirty="0"/>
              <a:t> force is applied to the ball from a player and vice versa.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r>
              <a:rPr lang="en-US" sz="1800" b="1" dirty="0"/>
              <a:t>Challenges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measure this force?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differentiate this force from other forces; gravity, friction, air resistance, ground touch, goal post touch.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From whom did the touch come from?</a:t>
            </a:r>
            <a:endParaRPr lang="en-US" sz="18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  <p:pic>
        <p:nvPicPr>
          <p:cNvPr id="2050" name="Picture 2" descr="Hitting Soccer Ball Photos and Images | Shutterstock">
            <a:extLst>
              <a:ext uri="{FF2B5EF4-FFF2-40B4-BE49-F238E27FC236}">
                <a16:creationId xmlns:a16="http://schemas.microsoft.com/office/drawing/2014/main" id="{9E10B16A-0681-142B-5728-3252E1BA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0" y="1001524"/>
            <a:ext cx="2937873" cy="3140451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DDE5-C1AD-E23A-AB1E-D7C4E3159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CA962-E06D-5E56-2E3F-3ECB833B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Meeting MSD project - </a:t>
            </a:r>
            <a:r>
              <a:rPr lang="en-US" dirty="0" err="1"/>
              <a:t>AutoRef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57266-CE2A-5600-EE8B-8B787B0F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CDEBE-EB22-F078-6A44-B387787334D4}"/>
              </a:ext>
            </a:extLst>
          </p:cNvPr>
          <p:cNvSpPr/>
          <p:nvPr/>
        </p:nvSpPr>
        <p:spPr>
          <a:xfrm>
            <a:off x="0" y="218723"/>
            <a:ext cx="9144000" cy="477095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E7C76E7-3319-B8E0-7024-202E3D6B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93"/>
            <a:ext cx="9144000" cy="43176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Cases</a:t>
            </a:r>
          </a:p>
        </p:txBody>
      </p:sp>
      <p:pic>
        <p:nvPicPr>
          <p:cNvPr id="1026" name="Picture 2" descr="Celebrating Pierluigi Collina as the referee returns to action at Old  Trafford | Soccer | The Guardian">
            <a:extLst>
              <a:ext uri="{FF2B5EF4-FFF2-40B4-BE49-F238E27FC236}">
                <a16:creationId xmlns:a16="http://schemas.microsoft.com/office/drawing/2014/main" id="{42677083-2528-1352-B962-4441C1F7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84" y="928496"/>
            <a:ext cx="2856153" cy="1860579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70E9FD-2889-7DD1-892B-EC008382305B}"/>
              </a:ext>
            </a:extLst>
          </p:cNvPr>
          <p:cNvSpPr txBox="1">
            <a:spLocks/>
          </p:cNvSpPr>
          <p:nvPr/>
        </p:nvSpPr>
        <p:spPr>
          <a:xfrm>
            <a:off x="768251" y="891535"/>
            <a:ext cx="4296753" cy="3167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Normal cases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Dribbling with ball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Passing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Receiving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Shooting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Blocking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Edge cases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Touching both the keeper and goal post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Touching two players at the same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Scraping the ball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Spinning of the ball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Touching without moving ball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66725" lvl="2" indent="-285750"/>
            <a:endParaRPr lang="en-US" b="1" dirty="0"/>
          </a:p>
          <a:p>
            <a:pPr marL="342900" lvl="1" indent="-34290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308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presentationFirstWeek</Template>
  <TotalTime>3411</TotalTime>
  <Words>467</Words>
  <Application>Microsoft Office PowerPoint</Application>
  <PresentationFormat>On-screen Show (16:9)</PresentationFormat>
  <Paragraphs>124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Kantoorthema</vt:lpstr>
      <vt:lpstr>Stakeholder meeting- AutoRef</vt:lpstr>
      <vt:lpstr>Goal of meeting</vt:lpstr>
      <vt:lpstr>Agenda</vt:lpstr>
      <vt:lpstr>Previous week</vt:lpstr>
      <vt:lpstr>Further limited project scope</vt:lpstr>
      <vt:lpstr>Further limited project scope</vt:lpstr>
      <vt:lpstr>Project scope</vt:lpstr>
      <vt:lpstr>Challenges</vt:lpstr>
      <vt:lpstr>Cases</vt:lpstr>
      <vt:lpstr>Translation into technical requirements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Swaan, Quinten</dc:creator>
  <cp:lastModifiedBy>Swaan, Quinten</cp:lastModifiedBy>
  <cp:revision>3</cp:revision>
  <dcterms:created xsi:type="dcterms:W3CDTF">2024-01-24T09:34:34Z</dcterms:created>
  <dcterms:modified xsi:type="dcterms:W3CDTF">2024-02-26T10:08:13Z</dcterms:modified>
</cp:coreProperties>
</file>