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68" r:id="rId2"/>
    <p:sldId id="297" r:id="rId3"/>
    <p:sldId id="298" r:id="rId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1919"/>
    <a:srgbClr val="7E583B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4455" autoAdjust="0"/>
  </p:normalViewPr>
  <p:slideViewPr>
    <p:cSldViewPr snapToGrid="0" showGuides="1">
      <p:cViewPr varScale="1">
        <p:scale>
          <a:sx n="81" d="100"/>
          <a:sy n="81" d="100"/>
        </p:scale>
        <p:origin x="1718" y="58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CB1-0D28-27D4-676D-36CDCB57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3F53E-710E-CD95-DB65-3768129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9B99-EAA3-8E34-870F-755EBD30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5149-99BF-9AD3-09E5-E46606667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DE04-4820-E48F-CDD1-D0C1EC3F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DAC19-4C89-6423-91D1-956F3DDEC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F1360-CF6B-0BBB-1CDF-1743F982E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CB416-35F3-23F2-0E0F-89DF62CA2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Meeting MSD project - AutoRef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-1" y="3707049"/>
            <a:ext cx="9143999" cy="289542"/>
          </a:xfrm>
        </p:spPr>
        <p:txBody>
          <a:bodyPr/>
          <a:lstStyle/>
          <a:p>
            <a:r>
              <a:rPr lang="en-GB" dirty="0"/>
              <a:t>27/02/2024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Mathematics and Computer Science, </a:t>
            </a:r>
            <a:r>
              <a:rPr lang="en-GB" dirty="0" err="1"/>
              <a:t>EngD</a:t>
            </a:r>
            <a:r>
              <a:rPr lang="en-GB" dirty="0"/>
              <a:t>. Mechatronic Systems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76758-6F92-E2D9-5095-C03DADD35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BFB5-AF31-BB04-AF90-FA9B102A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D0C-6AD6-7AFF-AC9B-707B6EB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9084-DD9B-9D33-C91E-F74D042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7AA7E-0AF7-49D2-D955-B8B8E1724B1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897F6B-AC3D-2D64-9C14-A7B7E6B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Deliverables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13BD80-69A4-F02A-1904-66EC9514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782913"/>
            <a:ext cx="8231426" cy="3789083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Which team touched the ball last time before it went out of the field while the game was in play?</a:t>
            </a:r>
          </a:p>
          <a:p>
            <a:pPr marL="702900" lvl="3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According to the referee, determining to whom to give the throw-ins and whether it is a corner, or a goal kick is difficult. </a:t>
            </a:r>
          </a:p>
          <a:p>
            <a:pPr marL="702900" lvl="3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The scenario is quite frequent in a football match. </a:t>
            </a:r>
          </a:p>
          <a:p>
            <a:pPr marL="702900" lvl="3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Detecting who touched the ball last time is technically challenging to detect because of the edge cases. </a:t>
            </a:r>
          </a:p>
          <a:p>
            <a:pPr marL="702900" lvl="3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Not yet implemented by the previous teams. However, the previous teams have implemented ball out-of-play.</a:t>
            </a:r>
            <a:endParaRPr lang="en-US" sz="1400" dirty="0"/>
          </a:p>
          <a:p>
            <a:pPr marL="342900" lvl="1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Communicating to the </a:t>
            </a:r>
            <a:r>
              <a:rPr lang="en-GB" sz="1800" dirty="0">
                <a:effectLst/>
                <a:latin typeface="Calibri" panose="020F0502020204030204" pitchFamily="34" charset="0"/>
              </a:rPr>
              <a:t>referee about the team whose player touched the ball last before the ball went out of play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523875" lvl="2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Assistant to the referee, to communicate which team touched the ball before the ball went out of play. </a:t>
            </a:r>
          </a:p>
          <a:p>
            <a:pPr marL="523875" lvl="2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A simple UI with minimal information or a pop-up notification. </a:t>
            </a:r>
          </a:p>
          <a:p>
            <a:pPr marL="523875" lvl="2" indent="-342900"/>
            <a:r>
              <a:rPr lang="en-US" sz="1400" b="0" i="0" dirty="0">
                <a:effectLst/>
                <a:latin typeface="Calibri" panose="020F0502020204030204" pitchFamily="34" charset="0"/>
              </a:rPr>
              <a:t>There can be other decisions just before the ball goes out of play, like a collision between two players. These events will be deciding who should resume the match. Considering this, not making this an automated system, but rather an assistant to the referee. </a:t>
            </a:r>
            <a:endParaRPr lang="en-US" sz="1800" dirty="0"/>
          </a:p>
          <a:p>
            <a:pPr marL="342900" lvl="1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Testing with a 2 vs 2 match of 10 min long officiated by a human referee. 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523875" lvl="2" indent="-342900"/>
            <a:endParaRPr lang="en-US" sz="1800" dirty="0">
              <a:effectLst/>
              <a:latin typeface="Calibri" panose="020F0502020204030204" pitchFamily="34" charset="0"/>
            </a:endParaRPr>
          </a:p>
          <a:p>
            <a:pPr lvl="2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8D0E-6845-54BB-6DD1-4F565F97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C4CD-66AF-6F33-9769-0E07D3EB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50BA-CC1C-8EDA-E7BC-06B872DE4F5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5BE1E1B-2664-BDAA-9B8C-A83A099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Scenarios of a player touching the ball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7B5C4B-6837-29D9-4F3B-21C077FA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74" y="806004"/>
            <a:ext cx="8231426" cy="3544499"/>
          </a:xfrm>
        </p:spPr>
        <p:txBody>
          <a:bodyPr/>
          <a:lstStyle/>
          <a:p>
            <a:pPr marL="702900" lvl="3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The normal cases of touch are: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Dribbling with the ball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Passing the ball to another player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Receiving the ball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Shooting the ball to the goalpost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Blocking the shot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Clearing the ball from the penalty area of the player </a:t>
            </a:r>
          </a:p>
          <a:p>
            <a:pPr marL="702900" lvl="3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Moreover, there are a lot of edge cases in this scenario, they are: 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Touching both the keeper and goalpost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Touching two players at the same time 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Scraping the ball 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Spinning of the ball 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Touching without moving the ball </a:t>
            </a:r>
          </a:p>
          <a:p>
            <a:pPr marL="882650" lvl="4" indent="-342900"/>
            <a:r>
              <a:rPr lang="en-US" sz="1800" b="0" i="0" dirty="0">
                <a:effectLst/>
                <a:latin typeface="Calibri" panose="020F0502020204030204" pitchFamily="34" charset="0"/>
              </a:rPr>
              <a:t>Two players from opposing teams are contesting for the ball near the line. </a:t>
            </a:r>
          </a:p>
          <a:p>
            <a:pPr marL="702900" lvl="3" indent="-342900"/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presentationFirstWeek</Template>
  <TotalTime>3433</TotalTime>
  <Words>344</Words>
  <Application>Microsoft Office PowerPoint</Application>
  <PresentationFormat>On-screen Show (16:9)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Kantoorthema</vt:lpstr>
      <vt:lpstr>Deliverables</vt:lpstr>
      <vt:lpstr>Project Deliverables</vt:lpstr>
      <vt:lpstr>Scenarios of a player touching the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Swaan, Quinten</dc:creator>
  <cp:lastModifiedBy>Pillat, Anshid</cp:lastModifiedBy>
  <cp:revision>6</cp:revision>
  <dcterms:created xsi:type="dcterms:W3CDTF">2024-01-24T09:34:34Z</dcterms:created>
  <dcterms:modified xsi:type="dcterms:W3CDTF">2024-02-27T13:12:09Z</dcterms:modified>
</cp:coreProperties>
</file>