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68" r:id="rId2"/>
    <p:sldId id="291" r:id="rId3"/>
    <p:sldId id="269" r:id="rId4"/>
    <p:sldId id="290" r:id="rId5"/>
    <p:sldId id="280" r:id="rId6"/>
    <p:sldId id="281" r:id="rId7"/>
    <p:sldId id="282" r:id="rId8"/>
    <p:sldId id="283" r:id="rId9"/>
    <p:sldId id="284" r:id="rId10"/>
    <p:sldId id="287" r:id="rId11"/>
    <p:sldId id="288" r:id="rId12"/>
    <p:sldId id="289" r:id="rId13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81919"/>
    <a:srgbClr val="7E583B"/>
    <a:srgbClr val="FFFFFF"/>
    <a:srgbClr val="EE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AFBD48-756B-4E5A-A541-6A57793C2538}" v="143" dt="2024-02-16T09:38:31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80872" autoAdjust="0"/>
  </p:normalViewPr>
  <p:slideViewPr>
    <p:cSldViewPr snapToGrid="0" showGuides="1">
      <p:cViewPr varScale="1">
        <p:scale>
          <a:sx n="118" d="100"/>
          <a:sy n="118" d="100"/>
        </p:scale>
        <p:origin x="1680" y="96"/>
      </p:cViewPr>
      <p:guideLst/>
    </p:cSldViewPr>
  </p:slideViewPr>
  <p:outlineViewPr>
    <p:cViewPr>
      <p:scale>
        <a:sx n="33" d="100"/>
        <a:sy n="33" d="100"/>
      </p:scale>
      <p:origin x="0" y="-39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an, Quinten" userId="091615e0-2ca6-49a8-9db3-b55dd32600b5" providerId="ADAL" clId="{B7FC294C-6DEE-4B7C-A8D8-EBD2A492DB2C}"/>
    <pc:docChg chg="undo custSel addSld delSld modSld sldOrd">
      <pc:chgData name="Swaan, Quinten" userId="091615e0-2ca6-49a8-9db3-b55dd32600b5" providerId="ADAL" clId="{B7FC294C-6DEE-4B7C-A8D8-EBD2A492DB2C}" dt="2024-02-05T09:48:43.379" v="2564" actId="20577"/>
      <pc:docMkLst>
        <pc:docMk/>
      </pc:docMkLst>
      <pc:sldChg chg="del">
        <pc:chgData name="Swaan, Quinten" userId="091615e0-2ca6-49a8-9db3-b55dd32600b5" providerId="ADAL" clId="{B7FC294C-6DEE-4B7C-A8D8-EBD2A492DB2C}" dt="2024-02-04T14:57:56.669" v="1367" actId="47"/>
        <pc:sldMkLst>
          <pc:docMk/>
          <pc:sldMk cId="3718224268" sldId="258"/>
        </pc:sldMkLst>
      </pc:sldChg>
      <pc:sldChg chg="modSp mod setBg">
        <pc:chgData name="Swaan, Quinten" userId="091615e0-2ca6-49a8-9db3-b55dd32600b5" providerId="ADAL" clId="{B7FC294C-6DEE-4B7C-A8D8-EBD2A492DB2C}" dt="2024-02-04T13:14:02.811" v="118"/>
        <pc:sldMkLst>
          <pc:docMk/>
          <pc:sldMk cId="1347096481" sldId="268"/>
        </pc:sldMkLst>
        <pc:spChg chg="mod">
          <ac:chgData name="Swaan, Quinten" userId="091615e0-2ca6-49a8-9db3-b55dd32600b5" providerId="ADAL" clId="{B7FC294C-6DEE-4B7C-A8D8-EBD2A492DB2C}" dt="2024-02-04T13:13:52.069" v="116" actId="208"/>
          <ac:spMkLst>
            <pc:docMk/>
            <pc:sldMk cId="1347096481" sldId="268"/>
            <ac:spMk id="7" creationId="{00000000-0000-0000-0000-000000000000}"/>
          </ac:spMkLst>
        </pc:spChg>
      </pc:sldChg>
      <pc:sldChg chg="addSp delSp modSp mod delAnim modAnim">
        <pc:chgData name="Swaan, Quinten" userId="091615e0-2ca6-49a8-9db3-b55dd32600b5" providerId="ADAL" clId="{B7FC294C-6DEE-4B7C-A8D8-EBD2A492DB2C}" dt="2024-02-05T09:30:22.542" v="2555" actId="1076"/>
        <pc:sldMkLst>
          <pc:docMk/>
          <pc:sldMk cId="4145226384" sldId="269"/>
        </pc:sldMkLst>
        <pc:spChg chg="add mod">
          <ac:chgData name="Swaan, Quinten" userId="091615e0-2ca6-49a8-9db3-b55dd32600b5" providerId="ADAL" clId="{B7FC294C-6DEE-4B7C-A8D8-EBD2A492DB2C}" dt="2024-02-05T09:30:22.542" v="2555" actId="1076"/>
          <ac:spMkLst>
            <pc:docMk/>
            <pc:sldMk cId="4145226384" sldId="269"/>
            <ac:spMk id="2" creationId="{DBB5063A-8EFE-84C5-4039-CA53A6944EE3}"/>
          </ac:spMkLst>
        </pc:spChg>
        <pc:spChg chg="mod">
          <ac:chgData name="Swaan, Quinten" userId="091615e0-2ca6-49a8-9db3-b55dd32600b5" providerId="ADAL" clId="{B7FC294C-6DEE-4B7C-A8D8-EBD2A492DB2C}" dt="2024-02-05T09:30:20.721" v="2554" actId="14100"/>
          <ac:spMkLst>
            <pc:docMk/>
            <pc:sldMk cId="4145226384" sldId="269"/>
            <ac:spMk id="3" creationId="{B6E75C94-C4DC-5AF5-1095-2D5CF0FD9F74}"/>
          </ac:spMkLst>
        </pc:spChg>
        <pc:spChg chg="mod">
          <ac:chgData name="Swaan, Quinten" userId="091615e0-2ca6-49a8-9db3-b55dd32600b5" providerId="ADAL" clId="{B7FC294C-6DEE-4B7C-A8D8-EBD2A492DB2C}" dt="2024-02-04T13:14:15.748" v="124" actId="20577"/>
          <ac:spMkLst>
            <pc:docMk/>
            <pc:sldMk cId="4145226384" sldId="269"/>
            <ac:spMk id="7" creationId="{929F8BA8-335C-C9DE-A014-671A6AF7673E}"/>
          </ac:spMkLst>
        </pc:spChg>
        <pc:spChg chg="del">
          <ac:chgData name="Swaan, Quinten" userId="091615e0-2ca6-49a8-9db3-b55dd32600b5" providerId="ADAL" clId="{B7FC294C-6DEE-4B7C-A8D8-EBD2A492DB2C}" dt="2024-02-04T13:14:19.251" v="125" actId="478"/>
          <ac:spMkLst>
            <pc:docMk/>
            <pc:sldMk cId="4145226384" sldId="269"/>
            <ac:spMk id="8" creationId="{FCF92C47-195F-9EB9-EF96-803764F929D4}"/>
          </ac:spMkLst>
        </pc:spChg>
      </pc:sldChg>
      <pc:sldChg chg="del">
        <pc:chgData name="Swaan, Quinten" userId="091615e0-2ca6-49a8-9db3-b55dd32600b5" providerId="ADAL" clId="{B7FC294C-6DEE-4B7C-A8D8-EBD2A492DB2C}" dt="2024-02-04T14:57:56.039" v="1366" actId="47"/>
        <pc:sldMkLst>
          <pc:docMk/>
          <pc:sldMk cId="3026487197" sldId="270"/>
        </pc:sldMkLst>
      </pc:sldChg>
      <pc:sldChg chg="addSp delSp modSp add mod ord modTransition delAnim modAnim">
        <pc:chgData name="Swaan, Quinten" userId="091615e0-2ca6-49a8-9db3-b55dd32600b5" providerId="ADAL" clId="{B7FC294C-6DEE-4B7C-A8D8-EBD2A492DB2C}" dt="2024-02-05T08:49:16.513" v="1820"/>
        <pc:sldMkLst>
          <pc:docMk/>
          <pc:sldMk cId="1853115413" sldId="271"/>
        </pc:sldMkLst>
        <pc:spChg chg="del mod">
          <ac:chgData name="Swaan, Quinten" userId="091615e0-2ca6-49a8-9db3-b55dd32600b5" providerId="ADAL" clId="{B7FC294C-6DEE-4B7C-A8D8-EBD2A492DB2C}" dt="2024-02-04T13:54:46.091" v="285" actId="478"/>
          <ac:spMkLst>
            <pc:docMk/>
            <pc:sldMk cId="1853115413" sldId="271"/>
            <ac:spMk id="3" creationId="{ED0777E4-9EC6-CF56-D759-279EAA6ED6ED}"/>
          </ac:spMkLst>
        </pc:spChg>
        <pc:spChg chg="mod">
          <ac:chgData name="Swaan, Quinten" userId="091615e0-2ca6-49a8-9db3-b55dd32600b5" providerId="ADAL" clId="{B7FC294C-6DEE-4B7C-A8D8-EBD2A492DB2C}" dt="2024-02-04T13:54:43.156" v="284" actId="20577"/>
          <ac:spMkLst>
            <pc:docMk/>
            <pc:sldMk cId="1853115413" sldId="271"/>
            <ac:spMk id="7" creationId="{00AD988C-6DC1-582B-ECFF-110507F19FD4}"/>
          </ac:spMkLst>
        </pc:spChg>
        <pc:spChg chg="add del mod">
          <ac:chgData name="Swaan, Quinten" userId="091615e0-2ca6-49a8-9db3-b55dd32600b5" providerId="ADAL" clId="{B7FC294C-6DEE-4B7C-A8D8-EBD2A492DB2C}" dt="2024-02-04T13:54:47.926" v="286" actId="478"/>
          <ac:spMkLst>
            <pc:docMk/>
            <pc:sldMk cId="1853115413" sldId="271"/>
            <ac:spMk id="8" creationId="{2F813A38-40D7-7A75-AA02-F41218B0E0A8}"/>
          </ac:spMkLst>
        </pc:spChg>
        <pc:spChg chg="add del mod">
          <ac:chgData name="Swaan, Quinten" userId="091615e0-2ca6-49a8-9db3-b55dd32600b5" providerId="ADAL" clId="{B7FC294C-6DEE-4B7C-A8D8-EBD2A492DB2C}" dt="2024-02-04T14:41:08.689" v="921" actId="478"/>
          <ac:spMkLst>
            <pc:docMk/>
            <pc:sldMk cId="1853115413" sldId="271"/>
            <ac:spMk id="9" creationId="{981900AC-1122-957C-DE4A-210716C5212A}"/>
          </ac:spMkLst>
        </pc:spChg>
        <pc:spChg chg="add del mod">
          <ac:chgData name="Swaan, Quinten" userId="091615e0-2ca6-49a8-9db3-b55dd32600b5" providerId="ADAL" clId="{B7FC294C-6DEE-4B7C-A8D8-EBD2A492DB2C}" dt="2024-02-04T14:41:08.689" v="921" actId="478"/>
          <ac:spMkLst>
            <pc:docMk/>
            <pc:sldMk cId="1853115413" sldId="271"/>
            <ac:spMk id="10" creationId="{CDA036D7-A0D0-2600-216E-EB9F9C19A091}"/>
          </ac:spMkLst>
        </pc:spChg>
        <pc:spChg chg="add del mod">
          <ac:chgData name="Swaan, Quinten" userId="091615e0-2ca6-49a8-9db3-b55dd32600b5" providerId="ADAL" clId="{B7FC294C-6DEE-4B7C-A8D8-EBD2A492DB2C}" dt="2024-02-04T14:41:08.689" v="921" actId="478"/>
          <ac:spMkLst>
            <pc:docMk/>
            <pc:sldMk cId="1853115413" sldId="271"/>
            <ac:spMk id="11" creationId="{6081DDAD-79E6-E295-E61F-7AB56D60C280}"/>
          </ac:spMkLst>
        </pc:spChg>
        <pc:spChg chg="add del mod">
          <ac:chgData name="Swaan, Quinten" userId="091615e0-2ca6-49a8-9db3-b55dd32600b5" providerId="ADAL" clId="{B7FC294C-6DEE-4B7C-A8D8-EBD2A492DB2C}" dt="2024-02-04T14:41:08.689" v="921" actId="478"/>
          <ac:spMkLst>
            <pc:docMk/>
            <pc:sldMk cId="1853115413" sldId="271"/>
            <ac:spMk id="12" creationId="{1AED2025-1236-2BF6-C285-6CB34274AA92}"/>
          </ac:spMkLst>
        </pc:spChg>
        <pc:spChg chg="add del mod">
          <ac:chgData name="Swaan, Quinten" userId="091615e0-2ca6-49a8-9db3-b55dd32600b5" providerId="ADAL" clId="{B7FC294C-6DEE-4B7C-A8D8-EBD2A492DB2C}" dt="2024-02-04T13:58:22.601" v="337"/>
          <ac:spMkLst>
            <pc:docMk/>
            <pc:sldMk cId="1853115413" sldId="271"/>
            <ac:spMk id="13" creationId="{64AF9F4F-E2BC-227C-C3A2-CFB755ED1D0B}"/>
          </ac:spMkLst>
        </pc:spChg>
        <pc:spChg chg="add del mod">
          <ac:chgData name="Swaan, Quinten" userId="091615e0-2ca6-49a8-9db3-b55dd32600b5" providerId="ADAL" clId="{B7FC294C-6DEE-4B7C-A8D8-EBD2A492DB2C}" dt="2024-02-04T14:41:08.689" v="921" actId="478"/>
          <ac:spMkLst>
            <pc:docMk/>
            <pc:sldMk cId="1853115413" sldId="271"/>
            <ac:spMk id="14" creationId="{2EFCEE0E-7F3C-6E36-2903-213B39A5E62C}"/>
          </ac:spMkLst>
        </pc:spChg>
        <pc:spChg chg="add del mod">
          <ac:chgData name="Swaan, Quinten" userId="091615e0-2ca6-49a8-9db3-b55dd32600b5" providerId="ADAL" clId="{B7FC294C-6DEE-4B7C-A8D8-EBD2A492DB2C}" dt="2024-02-04T14:41:08.689" v="921" actId="478"/>
          <ac:spMkLst>
            <pc:docMk/>
            <pc:sldMk cId="1853115413" sldId="271"/>
            <ac:spMk id="15" creationId="{24D53CF5-D3DE-07EA-FE1B-BF888664D87D}"/>
          </ac:spMkLst>
        </pc:spChg>
        <pc:spChg chg="add del mod">
          <ac:chgData name="Swaan, Quinten" userId="091615e0-2ca6-49a8-9db3-b55dd32600b5" providerId="ADAL" clId="{B7FC294C-6DEE-4B7C-A8D8-EBD2A492DB2C}" dt="2024-02-04T14:41:08.689" v="921" actId="478"/>
          <ac:spMkLst>
            <pc:docMk/>
            <pc:sldMk cId="1853115413" sldId="271"/>
            <ac:spMk id="16" creationId="{7996768C-BF07-1C80-6236-0A2005E51F9F}"/>
          </ac:spMkLst>
        </pc:spChg>
        <pc:spChg chg="add del mod">
          <ac:chgData name="Swaan, Quinten" userId="091615e0-2ca6-49a8-9db3-b55dd32600b5" providerId="ADAL" clId="{B7FC294C-6DEE-4B7C-A8D8-EBD2A492DB2C}" dt="2024-02-04T14:41:08.689" v="921" actId="478"/>
          <ac:spMkLst>
            <pc:docMk/>
            <pc:sldMk cId="1853115413" sldId="271"/>
            <ac:spMk id="17" creationId="{980413FD-9125-3D5A-0D91-245759D76C1C}"/>
          </ac:spMkLst>
        </pc:spChg>
        <pc:spChg chg="add del mod">
          <ac:chgData name="Swaan, Quinten" userId="091615e0-2ca6-49a8-9db3-b55dd32600b5" providerId="ADAL" clId="{B7FC294C-6DEE-4B7C-A8D8-EBD2A492DB2C}" dt="2024-02-04T14:24:20.551" v="677" actId="478"/>
          <ac:spMkLst>
            <pc:docMk/>
            <pc:sldMk cId="1853115413" sldId="271"/>
            <ac:spMk id="25" creationId="{8DBE4FE8-AC4C-9DB5-EACF-880BDA3ACF86}"/>
          </ac:spMkLst>
        </pc:spChg>
        <pc:spChg chg="add mod">
          <ac:chgData name="Swaan, Quinten" userId="091615e0-2ca6-49a8-9db3-b55dd32600b5" providerId="ADAL" clId="{B7FC294C-6DEE-4B7C-A8D8-EBD2A492DB2C}" dt="2024-02-04T14:41:45.111" v="936" actId="1076"/>
          <ac:spMkLst>
            <pc:docMk/>
            <pc:sldMk cId="1853115413" sldId="271"/>
            <ac:spMk id="35" creationId="{22778312-55F9-EF53-3306-05E31BF2E76F}"/>
          </ac:spMkLst>
        </pc:spChg>
        <pc:picChg chg="add del mod">
          <ac:chgData name="Swaan, Quinten" userId="091615e0-2ca6-49a8-9db3-b55dd32600b5" providerId="ADAL" clId="{B7FC294C-6DEE-4B7C-A8D8-EBD2A492DB2C}" dt="2024-02-04T14:41:11.914" v="922" actId="478"/>
          <ac:picMkLst>
            <pc:docMk/>
            <pc:sldMk cId="1853115413" sldId="271"/>
            <ac:picMk id="19" creationId="{2BF0106C-8613-CFD3-D51B-39B20D35EC48}"/>
          </ac:picMkLst>
        </pc:picChg>
        <pc:picChg chg="add del mod">
          <ac:chgData name="Swaan, Quinten" userId="091615e0-2ca6-49a8-9db3-b55dd32600b5" providerId="ADAL" clId="{B7FC294C-6DEE-4B7C-A8D8-EBD2A492DB2C}" dt="2024-02-04T14:41:11.914" v="922" actId="478"/>
          <ac:picMkLst>
            <pc:docMk/>
            <pc:sldMk cId="1853115413" sldId="271"/>
            <ac:picMk id="21" creationId="{F8B9F964-D38A-1E85-946B-3F4E7D656CB3}"/>
          </ac:picMkLst>
        </pc:picChg>
        <pc:picChg chg="add del mod">
          <ac:chgData name="Swaan, Quinten" userId="091615e0-2ca6-49a8-9db3-b55dd32600b5" providerId="ADAL" clId="{B7FC294C-6DEE-4B7C-A8D8-EBD2A492DB2C}" dt="2024-02-04T14:41:15.077" v="923" actId="478"/>
          <ac:picMkLst>
            <pc:docMk/>
            <pc:sldMk cId="1853115413" sldId="271"/>
            <ac:picMk id="22" creationId="{F81AD1A6-6E72-F653-8BA5-A8E32F558E24}"/>
          </ac:picMkLst>
        </pc:picChg>
        <pc:picChg chg="add del mod">
          <ac:chgData name="Swaan, Quinten" userId="091615e0-2ca6-49a8-9db3-b55dd32600b5" providerId="ADAL" clId="{B7FC294C-6DEE-4B7C-A8D8-EBD2A492DB2C}" dt="2024-02-04T14:41:11.914" v="922" actId="478"/>
          <ac:picMkLst>
            <pc:docMk/>
            <pc:sldMk cId="1853115413" sldId="271"/>
            <ac:picMk id="24" creationId="{E8C884DB-EF9B-E615-EE60-FE09D8F0DA51}"/>
          </ac:picMkLst>
        </pc:picChg>
        <pc:picChg chg="add del mod">
          <ac:chgData name="Swaan, Quinten" userId="091615e0-2ca6-49a8-9db3-b55dd32600b5" providerId="ADAL" clId="{B7FC294C-6DEE-4B7C-A8D8-EBD2A492DB2C}" dt="2024-02-04T14:41:11.914" v="922" actId="478"/>
          <ac:picMkLst>
            <pc:docMk/>
            <pc:sldMk cId="1853115413" sldId="271"/>
            <ac:picMk id="27" creationId="{95749D40-AA1A-9FEF-5FF3-5B08EB44FBC2}"/>
          </ac:picMkLst>
        </pc:picChg>
        <pc:picChg chg="add del mod">
          <ac:chgData name="Swaan, Quinten" userId="091615e0-2ca6-49a8-9db3-b55dd32600b5" providerId="ADAL" clId="{B7FC294C-6DEE-4B7C-A8D8-EBD2A492DB2C}" dt="2024-02-04T14:41:11.914" v="922" actId="478"/>
          <ac:picMkLst>
            <pc:docMk/>
            <pc:sldMk cId="1853115413" sldId="271"/>
            <ac:picMk id="28" creationId="{B1522149-64C7-70D5-9115-ED278B769F4E}"/>
          </ac:picMkLst>
        </pc:picChg>
        <pc:picChg chg="add del mod">
          <ac:chgData name="Swaan, Quinten" userId="091615e0-2ca6-49a8-9db3-b55dd32600b5" providerId="ADAL" clId="{B7FC294C-6DEE-4B7C-A8D8-EBD2A492DB2C}" dt="2024-02-04T14:41:11.914" v="922" actId="478"/>
          <ac:picMkLst>
            <pc:docMk/>
            <pc:sldMk cId="1853115413" sldId="271"/>
            <ac:picMk id="29" creationId="{EADB4511-6A28-7377-426B-BAF0DF70BFCC}"/>
          </ac:picMkLst>
        </pc:picChg>
        <pc:picChg chg="add del mod">
          <ac:chgData name="Swaan, Quinten" userId="091615e0-2ca6-49a8-9db3-b55dd32600b5" providerId="ADAL" clId="{B7FC294C-6DEE-4B7C-A8D8-EBD2A492DB2C}" dt="2024-02-04T13:58:03.778" v="332" actId="478"/>
          <ac:picMkLst>
            <pc:docMk/>
            <pc:sldMk cId="1853115413" sldId="271"/>
            <ac:picMk id="1026" creationId="{1D99B880-028F-80DB-C505-8EEAF5AD3AFD}"/>
          </ac:picMkLst>
        </pc:picChg>
        <pc:cxnChg chg="add del mod">
          <ac:chgData name="Swaan, Quinten" userId="091615e0-2ca6-49a8-9db3-b55dd32600b5" providerId="ADAL" clId="{B7FC294C-6DEE-4B7C-A8D8-EBD2A492DB2C}" dt="2024-02-04T14:41:08.689" v="921" actId="478"/>
          <ac:cxnSpMkLst>
            <pc:docMk/>
            <pc:sldMk cId="1853115413" sldId="271"/>
            <ac:cxnSpMk id="31" creationId="{D3DCE28F-612C-BE16-D771-0374C4AB8EFD}"/>
          </ac:cxnSpMkLst>
        </pc:cxnChg>
        <pc:cxnChg chg="add del mod">
          <ac:chgData name="Swaan, Quinten" userId="091615e0-2ca6-49a8-9db3-b55dd32600b5" providerId="ADAL" clId="{B7FC294C-6DEE-4B7C-A8D8-EBD2A492DB2C}" dt="2024-02-04T14:41:08.689" v="921" actId="478"/>
          <ac:cxnSpMkLst>
            <pc:docMk/>
            <pc:sldMk cId="1853115413" sldId="271"/>
            <ac:cxnSpMk id="32" creationId="{DDD3AD8F-CB92-382E-F8A5-B6DE3ECAAE4F}"/>
          </ac:cxnSpMkLst>
        </pc:cxnChg>
        <pc:cxnChg chg="add del mod">
          <ac:chgData name="Swaan, Quinten" userId="091615e0-2ca6-49a8-9db3-b55dd32600b5" providerId="ADAL" clId="{B7FC294C-6DEE-4B7C-A8D8-EBD2A492DB2C}" dt="2024-02-04T14:41:08.689" v="921" actId="478"/>
          <ac:cxnSpMkLst>
            <pc:docMk/>
            <pc:sldMk cId="1853115413" sldId="271"/>
            <ac:cxnSpMk id="33" creationId="{20EF5544-F6C2-CE2C-A809-92C8BAF8BBDA}"/>
          </ac:cxnSpMkLst>
        </pc:cxnChg>
      </pc:sldChg>
      <pc:sldChg chg="addSp delSp modSp add del mod delAnim">
        <pc:chgData name="Swaan, Quinten" userId="091615e0-2ca6-49a8-9db3-b55dd32600b5" providerId="ADAL" clId="{B7FC294C-6DEE-4B7C-A8D8-EBD2A492DB2C}" dt="2024-02-04T14:56:47.793" v="1225" actId="47"/>
        <pc:sldMkLst>
          <pc:docMk/>
          <pc:sldMk cId="1580051868" sldId="272"/>
        </pc:sldMkLst>
        <pc:spChg chg="del">
          <ac:chgData name="Swaan, Quinten" userId="091615e0-2ca6-49a8-9db3-b55dd32600b5" providerId="ADAL" clId="{B7FC294C-6DEE-4B7C-A8D8-EBD2A492DB2C}" dt="2024-02-04T14:47:18.561" v="939" actId="478"/>
          <ac:spMkLst>
            <pc:docMk/>
            <pc:sldMk cId="1580051868" sldId="272"/>
            <ac:spMk id="3" creationId="{4C850356-4BE1-3DC5-ADE8-BB2306A993D7}"/>
          </ac:spMkLst>
        </pc:spChg>
        <pc:spChg chg="mod">
          <ac:chgData name="Swaan, Quinten" userId="091615e0-2ca6-49a8-9db3-b55dd32600b5" providerId="ADAL" clId="{B7FC294C-6DEE-4B7C-A8D8-EBD2A492DB2C}" dt="2024-02-04T14:50:05.777" v="1045" actId="1076"/>
          <ac:spMkLst>
            <pc:docMk/>
            <pc:sldMk cId="1580051868" sldId="272"/>
            <ac:spMk id="6" creationId="{245F03EE-13FF-8B3A-6F70-4928947CB17A}"/>
          </ac:spMkLst>
        </pc:spChg>
        <pc:spChg chg="mod">
          <ac:chgData name="Swaan, Quinten" userId="091615e0-2ca6-49a8-9db3-b55dd32600b5" providerId="ADAL" clId="{B7FC294C-6DEE-4B7C-A8D8-EBD2A492DB2C}" dt="2024-02-04T14:50:05.777" v="1045" actId="1076"/>
          <ac:spMkLst>
            <pc:docMk/>
            <pc:sldMk cId="1580051868" sldId="272"/>
            <ac:spMk id="7" creationId="{766D077B-937A-0945-8161-C003C9F5267D}"/>
          </ac:spMkLst>
        </pc:spChg>
        <pc:spChg chg="add del mod">
          <ac:chgData name="Swaan, Quinten" userId="091615e0-2ca6-49a8-9db3-b55dd32600b5" providerId="ADAL" clId="{B7FC294C-6DEE-4B7C-A8D8-EBD2A492DB2C}" dt="2024-02-04T14:47:20.179" v="940" actId="478"/>
          <ac:spMkLst>
            <pc:docMk/>
            <pc:sldMk cId="1580051868" sldId="272"/>
            <ac:spMk id="8" creationId="{6C3B4B67-56AD-8ED7-FF2D-75DB0BA7F06E}"/>
          </ac:spMkLst>
        </pc:spChg>
        <pc:spChg chg="add mod">
          <ac:chgData name="Swaan, Quinten" userId="091615e0-2ca6-49a8-9db3-b55dd32600b5" providerId="ADAL" clId="{B7FC294C-6DEE-4B7C-A8D8-EBD2A492DB2C}" dt="2024-02-04T14:50:49.765" v="1121" actId="5793"/>
          <ac:spMkLst>
            <pc:docMk/>
            <pc:sldMk cId="1580051868" sldId="272"/>
            <ac:spMk id="9" creationId="{ABDF2C72-EE20-793E-ABEC-FF00AFCB4170}"/>
          </ac:spMkLst>
        </pc:spChg>
      </pc:sldChg>
      <pc:sldChg chg="addSp delSp modSp add mod ord delAnim modAnim">
        <pc:chgData name="Swaan, Quinten" userId="091615e0-2ca6-49a8-9db3-b55dd32600b5" providerId="ADAL" clId="{B7FC294C-6DEE-4B7C-A8D8-EBD2A492DB2C}" dt="2024-02-05T08:49:21.594" v="1824"/>
        <pc:sldMkLst>
          <pc:docMk/>
          <pc:sldMk cId="437417739" sldId="273"/>
        </pc:sldMkLst>
        <pc:spChg chg="add del mod">
          <ac:chgData name="Swaan, Quinten" userId="091615e0-2ca6-49a8-9db3-b55dd32600b5" providerId="ADAL" clId="{B7FC294C-6DEE-4B7C-A8D8-EBD2A492DB2C}" dt="2024-02-04T14:27:56.509" v="707" actId="478"/>
          <ac:spMkLst>
            <pc:docMk/>
            <pc:sldMk cId="437417739" sldId="273"/>
            <ac:spMk id="2" creationId="{433A904C-34A7-CCF8-A16E-C77CACCBBFC9}"/>
          </ac:spMkLst>
        </pc:spChg>
        <pc:spChg chg="add del mod">
          <ac:chgData name="Swaan, Quinten" userId="091615e0-2ca6-49a8-9db3-b55dd32600b5" providerId="ADAL" clId="{B7FC294C-6DEE-4B7C-A8D8-EBD2A492DB2C}" dt="2024-02-04T14:27:56.509" v="707" actId="478"/>
          <ac:spMkLst>
            <pc:docMk/>
            <pc:sldMk cId="437417739" sldId="273"/>
            <ac:spMk id="3" creationId="{7C77CBD5-D284-F13F-6E99-0FE172F66D33}"/>
          </ac:spMkLst>
        </pc:spChg>
        <pc:spChg chg="add del mod">
          <ac:chgData name="Swaan, Quinten" userId="091615e0-2ca6-49a8-9db3-b55dd32600b5" providerId="ADAL" clId="{B7FC294C-6DEE-4B7C-A8D8-EBD2A492DB2C}" dt="2024-02-04T14:27:56.509" v="707" actId="478"/>
          <ac:spMkLst>
            <pc:docMk/>
            <pc:sldMk cId="437417739" sldId="273"/>
            <ac:spMk id="8" creationId="{42FC7C3B-7BA0-959B-DD48-2C4FC535D5E2}"/>
          </ac:spMkLst>
        </pc:spChg>
        <pc:spChg chg="del">
          <ac:chgData name="Swaan, Quinten" userId="091615e0-2ca6-49a8-9db3-b55dd32600b5" providerId="ADAL" clId="{B7FC294C-6DEE-4B7C-A8D8-EBD2A492DB2C}" dt="2024-02-04T14:28:02.145" v="708" actId="478"/>
          <ac:spMkLst>
            <pc:docMk/>
            <pc:sldMk cId="437417739" sldId="273"/>
            <ac:spMk id="9" creationId="{BB1ADA39-D4AF-87CD-97AF-8AA78E0D7D5B}"/>
          </ac:spMkLst>
        </pc:spChg>
        <pc:spChg chg="del">
          <ac:chgData name="Swaan, Quinten" userId="091615e0-2ca6-49a8-9db3-b55dd32600b5" providerId="ADAL" clId="{B7FC294C-6DEE-4B7C-A8D8-EBD2A492DB2C}" dt="2024-02-04T14:28:02.145" v="708" actId="478"/>
          <ac:spMkLst>
            <pc:docMk/>
            <pc:sldMk cId="437417739" sldId="273"/>
            <ac:spMk id="10" creationId="{F27C2363-4473-9E03-98B9-5AC8C00E71E8}"/>
          </ac:spMkLst>
        </pc:spChg>
        <pc:spChg chg="del">
          <ac:chgData name="Swaan, Quinten" userId="091615e0-2ca6-49a8-9db3-b55dd32600b5" providerId="ADAL" clId="{B7FC294C-6DEE-4B7C-A8D8-EBD2A492DB2C}" dt="2024-02-04T14:28:02.145" v="708" actId="478"/>
          <ac:spMkLst>
            <pc:docMk/>
            <pc:sldMk cId="437417739" sldId="273"/>
            <ac:spMk id="11" creationId="{4BDBFED6-3AA6-29EA-B5E6-B3AA846E63DC}"/>
          </ac:spMkLst>
        </pc:spChg>
        <pc:spChg chg="del">
          <ac:chgData name="Swaan, Quinten" userId="091615e0-2ca6-49a8-9db3-b55dd32600b5" providerId="ADAL" clId="{B7FC294C-6DEE-4B7C-A8D8-EBD2A492DB2C}" dt="2024-02-04T14:28:02.145" v="708" actId="478"/>
          <ac:spMkLst>
            <pc:docMk/>
            <pc:sldMk cId="437417739" sldId="273"/>
            <ac:spMk id="12" creationId="{E5A7E1DB-BF89-8A8A-1909-8084FE51D63D}"/>
          </ac:spMkLst>
        </pc:spChg>
        <pc:spChg chg="add del mod">
          <ac:chgData name="Swaan, Quinten" userId="091615e0-2ca6-49a8-9db3-b55dd32600b5" providerId="ADAL" clId="{B7FC294C-6DEE-4B7C-A8D8-EBD2A492DB2C}" dt="2024-02-04T14:27:56.509" v="707" actId="478"/>
          <ac:spMkLst>
            <pc:docMk/>
            <pc:sldMk cId="437417739" sldId="273"/>
            <ac:spMk id="13" creationId="{F7637A70-43F5-0DB4-2DB1-A9384A19C801}"/>
          </ac:spMkLst>
        </pc:spChg>
        <pc:spChg chg="del">
          <ac:chgData name="Swaan, Quinten" userId="091615e0-2ca6-49a8-9db3-b55dd32600b5" providerId="ADAL" clId="{B7FC294C-6DEE-4B7C-A8D8-EBD2A492DB2C}" dt="2024-02-04T14:28:02.145" v="708" actId="478"/>
          <ac:spMkLst>
            <pc:docMk/>
            <pc:sldMk cId="437417739" sldId="273"/>
            <ac:spMk id="14" creationId="{5C1D771F-61F0-30A4-C318-64365291BE7B}"/>
          </ac:spMkLst>
        </pc:spChg>
        <pc:spChg chg="del">
          <ac:chgData name="Swaan, Quinten" userId="091615e0-2ca6-49a8-9db3-b55dd32600b5" providerId="ADAL" clId="{B7FC294C-6DEE-4B7C-A8D8-EBD2A492DB2C}" dt="2024-02-04T14:28:02.145" v="708" actId="478"/>
          <ac:spMkLst>
            <pc:docMk/>
            <pc:sldMk cId="437417739" sldId="273"/>
            <ac:spMk id="15" creationId="{838C9E38-A8F0-276A-A6AD-60B028F42331}"/>
          </ac:spMkLst>
        </pc:spChg>
        <pc:spChg chg="del">
          <ac:chgData name="Swaan, Quinten" userId="091615e0-2ca6-49a8-9db3-b55dd32600b5" providerId="ADAL" clId="{B7FC294C-6DEE-4B7C-A8D8-EBD2A492DB2C}" dt="2024-02-04T14:28:02.145" v="708" actId="478"/>
          <ac:spMkLst>
            <pc:docMk/>
            <pc:sldMk cId="437417739" sldId="273"/>
            <ac:spMk id="16" creationId="{1A2CB735-9C9D-8006-BCDD-0D2A6B7E10B6}"/>
          </ac:spMkLst>
        </pc:spChg>
        <pc:spChg chg="del">
          <ac:chgData name="Swaan, Quinten" userId="091615e0-2ca6-49a8-9db3-b55dd32600b5" providerId="ADAL" clId="{B7FC294C-6DEE-4B7C-A8D8-EBD2A492DB2C}" dt="2024-02-04T14:28:02.145" v="708" actId="478"/>
          <ac:spMkLst>
            <pc:docMk/>
            <pc:sldMk cId="437417739" sldId="273"/>
            <ac:spMk id="17" creationId="{EA52303B-3695-C52F-F235-239FD65EBE5D}"/>
          </ac:spMkLst>
        </pc:spChg>
        <pc:spChg chg="add del mod">
          <ac:chgData name="Swaan, Quinten" userId="091615e0-2ca6-49a8-9db3-b55dd32600b5" providerId="ADAL" clId="{B7FC294C-6DEE-4B7C-A8D8-EBD2A492DB2C}" dt="2024-02-04T14:27:56.509" v="707" actId="478"/>
          <ac:spMkLst>
            <pc:docMk/>
            <pc:sldMk cId="437417739" sldId="273"/>
            <ac:spMk id="18" creationId="{1EF28F04-6360-7721-EC02-A049DD201468}"/>
          </ac:spMkLst>
        </pc:spChg>
        <pc:spChg chg="add del mod">
          <ac:chgData name="Swaan, Quinten" userId="091615e0-2ca6-49a8-9db3-b55dd32600b5" providerId="ADAL" clId="{B7FC294C-6DEE-4B7C-A8D8-EBD2A492DB2C}" dt="2024-02-04T14:27:56.509" v="707" actId="478"/>
          <ac:spMkLst>
            <pc:docMk/>
            <pc:sldMk cId="437417739" sldId="273"/>
            <ac:spMk id="20" creationId="{F9A85A33-95CE-AA5E-BA73-F0541A62A661}"/>
          </ac:spMkLst>
        </pc:spChg>
        <pc:spChg chg="add del mod">
          <ac:chgData name="Swaan, Quinten" userId="091615e0-2ca6-49a8-9db3-b55dd32600b5" providerId="ADAL" clId="{B7FC294C-6DEE-4B7C-A8D8-EBD2A492DB2C}" dt="2024-02-04T14:27:56.509" v="707" actId="478"/>
          <ac:spMkLst>
            <pc:docMk/>
            <pc:sldMk cId="437417739" sldId="273"/>
            <ac:spMk id="23" creationId="{286462E3-8C65-C339-F18D-68AB942FABD4}"/>
          </ac:spMkLst>
        </pc:spChg>
        <pc:spChg chg="add del mod">
          <ac:chgData name="Swaan, Quinten" userId="091615e0-2ca6-49a8-9db3-b55dd32600b5" providerId="ADAL" clId="{B7FC294C-6DEE-4B7C-A8D8-EBD2A492DB2C}" dt="2024-02-04T14:27:56.509" v="707" actId="478"/>
          <ac:spMkLst>
            <pc:docMk/>
            <pc:sldMk cId="437417739" sldId="273"/>
            <ac:spMk id="25" creationId="{A7DC0713-B15B-09A8-A28E-6284252A0F88}"/>
          </ac:spMkLst>
        </pc:spChg>
        <pc:spChg chg="add mod">
          <ac:chgData name="Swaan, Quinten" userId="091615e0-2ca6-49a8-9db3-b55dd32600b5" providerId="ADAL" clId="{B7FC294C-6DEE-4B7C-A8D8-EBD2A492DB2C}" dt="2024-02-04T15:07:08.448" v="1549" actId="12"/>
          <ac:spMkLst>
            <pc:docMk/>
            <pc:sldMk cId="437417739" sldId="273"/>
            <ac:spMk id="37" creationId="{776D5587-0756-9AFB-2A20-9A57631C428D}"/>
          </ac:spMkLst>
        </pc:spChg>
        <pc:picChg chg="del">
          <ac:chgData name="Swaan, Quinten" userId="091615e0-2ca6-49a8-9db3-b55dd32600b5" providerId="ADAL" clId="{B7FC294C-6DEE-4B7C-A8D8-EBD2A492DB2C}" dt="2024-02-04T14:28:02.145" v="708" actId="478"/>
          <ac:picMkLst>
            <pc:docMk/>
            <pc:sldMk cId="437417739" sldId="273"/>
            <ac:picMk id="19" creationId="{13C19933-D737-932C-699A-8EE2B3EFFC5A}"/>
          </ac:picMkLst>
        </pc:picChg>
        <pc:picChg chg="del">
          <ac:chgData name="Swaan, Quinten" userId="091615e0-2ca6-49a8-9db3-b55dd32600b5" providerId="ADAL" clId="{B7FC294C-6DEE-4B7C-A8D8-EBD2A492DB2C}" dt="2024-02-04T14:28:02.145" v="708" actId="478"/>
          <ac:picMkLst>
            <pc:docMk/>
            <pc:sldMk cId="437417739" sldId="273"/>
            <ac:picMk id="21" creationId="{0BF258F0-6EA8-C465-822F-151E3694ADEE}"/>
          </ac:picMkLst>
        </pc:picChg>
        <pc:picChg chg="del">
          <ac:chgData name="Swaan, Quinten" userId="091615e0-2ca6-49a8-9db3-b55dd32600b5" providerId="ADAL" clId="{B7FC294C-6DEE-4B7C-A8D8-EBD2A492DB2C}" dt="2024-02-04T14:28:02.145" v="708" actId="478"/>
          <ac:picMkLst>
            <pc:docMk/>
            <pc:sldMk cId="437417739" sldId="273"/>
            <ac:picMk id="22" creationId="{63B33386-7299-2B2C-CB14-5AA4ED55B97F}"/>
          </ac:picMkLst>
        </pc:picChg>
        <pc:picChg chg="del">
          <ac:chgData name="Swaan, Quinten" userId="091615e0-2ca6-49a8-9db3-b55dd32600b5" providerId="ADAL" clId="{B7FC294C-6DEE-4B7C-A8D8-EBD2A492DB2C}" dt="2024-02-04T14:28:02.145" v="708" actId="478"/>
          <ac:picMkLst>
            <pc:docMk/>
            <pc:sldMk cId="437417739" sldId="273"/>
            <ac:picMk id="24" creationId="{3339FD77-D415-25E5-5AC3-B6CF075238F0}"/>
          </ac:picMkLst>
        </pc:picChg>
        <pc:picChg chg="add del mod">
          <ac:chgData name="Swaan, Quinten" userId="091615e0-2ca6-49a8-9db3-b55dd32600b5" providerId="ADAL" clId="{B7FC294C-6DEE-4B7C-A8D8-EBD2A492DB2C}" dt="2024-02-04T14:27:56.509" v="707" actId="478"/>
          <ac:picMkLst>
            <pc:docMk/>
            <pc:sldMk cId="437417739" sldId="273"/>
            <ac:picMk id="26" creationId="{06970A7F-AF1D-40EC-9E85-732E07A9A8BF}"/>
          </ac:picMkLst>
        </pc:picChg>
        <pc:picChg chg="del">
          <ac:chgData name="Swaan, Quinten" userId="091615e0-2ca6-49a8-9db3-b55dd32600b5" providerId="ADAL" clId="{B7FC294C-6DEE-4B7C-A8D8-EBD2A492DB2C}" dt="2024-02-04T14:28:02.145" v="708" actId="478"/>
          <ac:picMkLst>
            <pc:docMk/>
            <pc:sldMk cId="437417739" sldId="273"/>
            <ac:picMk id="27" creationId="{D62A781E-C4EB-9B38-9D1A-2A133673ADAD}"/>
          </ac:picMkLst>
        </pc:picChg>
        <pc:picChg chg="del">
          <ac:chgData name="Swaan, Quinten" userId="091615e0-2ca6-49a8-9db3-b55dd32600b5" providerId="ADAL" clId="{B7FC294C-6DEE-4B7C-A8D8-EBD2A492DB2C}" dt="2024-02-04T14:28:02.145" v="708" actId="478"/>
          <ac:picMkLst>
            <pc:docMk/>
            <pc:sldMk cId="437417739" sldId="273"/>
            <ac:picMk id="28" creationId="{4CA70424-AD14-1242-6148-241BB444FAB9}"/>
          </ac:picMkLst>
        </pc:picChg>
        <pc:picChg chg="del">
          <ac:chgData name="Swaan, Quinten" userId="091615e0-2ca6-49a8-9db3-b55dd32600b5" providerId="ADAL" clId="{B7FC294C-6DEE-4B7C-A8D8-EBD2A492DB2C}" dt="2024-02-04T14:28:02.145" v="708" actId="478"/>
          <ac:picMkLst>
            <pc:docMk/>
            <pc:sldMk cId="437417739" sldId="273"/>
            <ac:picMk id="29" creationId="{E2313C0E-B45C-1BEC-FF92-4D34EA7D4C97}"/>
          </ac:picMkLst>
        </pc:picChg>
        <pc:picChg chg="add del mod">
          <ac:chgData name="Swaan, Quinten" userId="091615e0-2ca6-49a8-9db3-b55dd32600b5" providerId="ADAL" clId="{B7FC294C-6DEE-4B7C-A8D8-EBD2A492DB2C}" dt="2024-02-04T14:27:56.509" v="707" actId="478"/>
          <ac:picMkLst>
            <pc:docMk/>
            <pc:sldMk cId="437417739" sldId="273"/>
            <ac:picMk id="30" creationId="{F675FF9A-F1E6-D603-D199-2A83BFFF18B2}"/>
          </ac:picMkLst>
        </pc:picChg>
        <pc:cxnChg chg="del mod">
          <ac:chgData name="Swaan, Quinten" userId="091615e0-2ca6-49a8-9db3-b55dd32600b5" providerId="ADAL" clId="{B7FC294C-6DEE-4B7C-A8D8-EBD2A492DB2C}" dt="2024-02-04T14:28:02.145" v="708" actId="478"/>
          <ac:cxnSpMkLst>
            <pc:docMk/>
            <pc:sldMk cId="437417739" sldId="273"/>
            <ac:cxnSpMk id="31" creationId="{B25486AC-D2F8-5160-A451-EF6396827AA7}"/>
          </ac:cxnSpMkLst>
        </pc:cxnChg>
        <pc:cxnChg chg="del">
          <ac:chgData name="Swaan, Quinten" userId="091615e0-2ca6-49a8-9db3-b55dd32600b5" providerId="ADAL" clId="{B7FC294C-6DEE-4B7C-A8D8-EBD2A492DB2C}" dt="2024-02-04T14:28:02.145" v="708" actId="478"/>
          <ac:cxnSpMkLst>
            <pc:docMk/>
            <pc:sldMk cId="437417739" sldId="273"/>
            <ac:cxnSpMk id="32" creationId="{4F0D2FED-4369-9D66-1C57-A8383C8DC323}"/>
          </ac:cxnSpMkLst>
        </pc:cxnChg>
        <pc:cxnChg chg="del">
          <ac:chgData name="Swaan, Quinten" userId="091615e0-2ca6-49a8-9db3-b55dd32600b5" providerId="ADAL" clId="{B7FC294C-6DEE-4B7C-A8D8-EBD2A492DB2C}" dt="2024-02-04T14:28:02.145" v="708" actId="478"/>
          <ac:cxnSpMkLst>
            <pc:docMk/>
            <pc:sldMk cId="437417739" sldId="273"/>
            <ac:cxnSpMk id="33" creationId="{3D50CDD4-316F-696D-7582-C10AA7D9A027}"/>
          </ac:cxnSpMkLst>
        </pc:cxnChg>
        <pc:cxnChg chg="add del mod">
          <ac:chgData name="Swaan, Quinten" userId="091615e0-2ca6-49a8-9db3-b55dd32600b5" providerId="ADAL" clId="{B7FC294C-6DEE-4B7C-A8D8-EBD2A492DB2C}" dt="2024-02-04T14:27:56.509" v="707" actId="478"/>
          <ac:cxnSpMkLst>
            <pc:docMk/>
            <pc:sldMk cId="437417739" sldId="273"/>
            <ac:cxnSpMk id="34" creationId="{3BA103DC-23BE-B7F2-2C9D-87845302F684}"/>
          </ac:cxnSpMkLst>
        </pc:cxnChg>
        <pc:cxnChg chg="add del mod">
          <ac:chgData name="Swaan, Quinten" userId="091615e0-2ca6-49a8-9db3-b55dd32600b5" providerId="ADAL" clId="{B7FC294C-6DEE-4B7C-A8D8-EBD2A492DB2C}" dt="2024-02-04T14:27:56.509" v="707" actId="478"/>
          <ac:cxnSpMkLst>
            <pc:docMk/>
            <pc:sldMk cId="437417739" sldId="273"/>
            <ac:cxnSpMk id="35" creationId="{7340D0D6-F8FC-4E81-4F53-852FA6322366}"/>
          </ac:cxnSpMkLst>
        </pc:cxnChg>
        <pc:cxnChg chg="add del mod">
          <ac:chgData name="Swaan, Quinten" userId="091615e0-2ca6-49a8-9db3-b55dd32600b5" providerId="ADAL" clId="{B7FC294C-6DEE-4B7C-A8D8-EBD2A492DB2C}" dt="2024-02-04T14:27:56.509" v="707" actId="478"/>
          <ac:cxnSpMkLst>
            <pc:docMk/>
            <pc:sldMk cId="437417739" sldId="273"/>
            <ac:cxnSpMk id="36" creationId="{D545AFB5-FD22-8B47-DFE6-BCE0B987804E}"/>
          </ac:cxnSpMkLst>
        </pc:cxnChg>
      </pc:sldChg>
      <pc:sldChg chg="add ord">
        <pc:chgData name="Swaan, Quinten" userId="091615e0-2ca6-49a8-9db3-b55dd32600b5" providerId="ADAL" clId="{B7FC294C-6DEE-4B7C-A8D8-EBD2A492DB2C}" dt="2024-02-05T08:49:18.600" v="1822"/>
        <pc:sldMkLst>
          <pc:docMk/>
          <pc:sldMk cId="3274547800" sldId="274"/>
        </pc:sldMkLst>
      </pc:sldChg>
      <pc:sldChg chg="modSp add mod">
        <pc:chgData name="Swaan, Quinten" userId="091615e0-2ca6-49a8-9db3-b55dd32600b5" providerId="ADAL" clId="{B7FC294C-6DEE-4B7C-A8D8-EBD2A492DB2C}" dt="2024-02-05T09:30:50.170" v="2562" actId="20577"/>
        <pc:sldMkLst>
          <pc:docMk/>
          <pc:sldMk cId="3446498114" sldId="275"/>
        </pc:sldMkLst>
        <pc:spChg chg="mod">
          <ac:chgData name="Swaan, Quinten" userId="091615e0-2ca6-49a8-9db3-b55dd32600b5" providerId="ADAL" clId="{B7FC294C-6DEE-4B7C-A8D8-EBD2A492DB2C}" dt="2024-02-05T09:30:50.170" v="2562" actId="20577"/>
          <ac:spMkLst>
            <pc:docMk/>
            <pc:sldMk cId="3446498114" sldId="275"/>
            <ac:spMk id="7" creationId="{7BBD819B-2BD8-F2E6-F4DC-7F177D4739FA}"/>
          </ac:spMkLst>
        </pc:spChg>
        <pc:spChg chg="mod">
          <ac:chgData name="Swaan, Quinten" userId="091615e0-2ca6-49a8-9db3-b55dd32600b5" providerId="ADAL" clId="{B7FC294C-6DEE-4B7C-A8D8-EBD2A492DB2C}" dt="2024-02-05T09:11:23.353" v="1982" actId="20577"/>
          <ac:spMkLst>
            <pc:docMk/>
            <pc:sldMk cId="3446498114" sldId="275"/>
            <ac:spMk id="9" creationId="{E2F5C3FF-D4FC-6F0F-DE2D-98055973632C}"/>
          </ac:spMkLst>
        </pc:spChg>
      </pc:sldChg>
      <pc:sldChg chg="modSp add mod">
        <pc:chgData name="Swaan, Quinten" userId="091615e0-2ca6-49a8-9db3-b55dd32600b5" providerId="ADAL" clId="{B7FC294C-6DEE-4B7C-A8D8-EBD2A492DB2C}" dt="2024-02-05T09:08:43.619" v="1932" actId="20577"/>
        <pc:sldMkLst>
          <pc:docMk/>
          <pc:sldMk cId="2112487527" sldId="276"/>
        </pc:sldMkLst>
        <pc:spChg chg="mod">
          <ac:chgData name="Swaan, Quinten" userId="091615e0-2ca6-49a8-9db3-b55dd32600b5" providerId="ADAL" clId="{B7FC294C-6DEE-4B7C-A8D8-EBD2A492DB2C}" dt="2024-02-04T14:56:56.741" v="1255" actId="20577"/>
          <ac:spMkLst>
            <pc:docMk/>
            <pc:sldMk cId="2112487527" sldId="276"/>
            <ac:spMk id="7" creationId="{C58EF58C-9453-EA3E-B7AD-9582ABC87EF4}"/>
          </ac:spMkLst>
        </pc:spChg>
        <pc:spChg chg="mod">
          <ac:chgData name="Swaan, Quinten" userId="091615e0-2ca6-49a8-9db3-b55dd32600b5" providerId="ADAL" clId="{B7FC294C-6DEE-4B7C-A8D8-EBD2A492DB2C}" dt="2024-02-05T09:08:43.619" v="1932" actId="20577"/>
          <ac:spMkLst>
            <pc:docMk/>
            <pc:sldMk cId="2112487527" sldId="276"/>
            <ac:spMk id="9" creationId="{09C1AC0F-31D8-5D5E-8143-97497CB0F083}"/>
          </ac:spMkLst>
        </pc:spChg>
      </pc:sldChg>
      <pc:sldChg chg="modSp add mod">
        <pc:chgData name="Swaan, Quinten" userId="091615e0-2ca6-49a8-9db3-b55dd32600b5" providerId="ADAL" clId="{B7FC294C-6DEE-4B7C-A8D8-EBD2A492DB2C}" dt="2024-02-04T14:58:12.464" v="1392" actId="20577"/>
        <pc:sldMkLst>
          <pc:docMk/>
          <pc:sldMk cId="684021999" sldId="277"/>
        </pc:sldMkLst>
        <pc:spChg chg="mod">
          <ac:chgData name="Swaan, Quinten" userId="091615e0-2ca6-49a8-9db3-b55dd32600b5" providerId="ADAL" clId="{B7FC294C-6DEE-4B7C-A8D8-EBD2A492DB2C}" dt="2024-02-04T14:57:37.720" v="1319" actId="20577"/>
          <ac:spMkLst>
            <pc:docMk/>
            <pc:sldMk cId="684021999" sldId="277"/>
            <ac:spMk id="7" creationId="{63783111-674A-9103-CE7F-9A2C0C75E3A0}"/>
          </ac:spMkLst>
        </pc:spChg>
        <pc:spChg chg="mod">
          <ac:chgData name="Swaan, Quinten" userId="091615e0-2ca6-49a8-9db3-b55dd32600b5" providerId="ADAL" clId="{B7FC294C-6DEE-4B7C-A8D8-EBD2A492DB2C}" dt="2024-02-04T14:58:12.464" v="1392" actId="20577"/>
          <ac:spMkLst>
            <pc:docMk/>
            <pc:sldMk cId="684021999" sldId="277"/>
            <ac:spMk id="9" creationId="{95A5BF7F-1F47-0E84-A0D7-92F28CEC74B5}"/>
          </ac:spMkLst>
        </pc:spChg>
      </pc:sldChg>
      <pc:sldChg chg="addSp delSp modSp add mod">
        <pc:chgData name="Swaan, Quinten" userId="091615e0-2ca6-49a8-9db3-b55dd32600b5" providerId="ADAL" clId="{B7FC294C-6DEE-4B7C-A8D8-EBD2A492DB2C}" dt="2024-02-05T09:48:43.379" v="2564" actId="20577"/>
        <pc:sldMkLst>
          <pc:docMk/>
          <pc:sldMk cId="3727407386" sldId="278"/>
        </pc:sldMkLst>
        <pc:spChg chg="del">
          <ac:chgData name="Swaan, Quinten" userId="091615e0-2ca6-49a8-9db3-b55dd32600b5" providerId="ADAL" clId="{B7FC294C-6DEE-4B7C-A8D8-EBD2A492DB2C}" dt="2024-02-05T08:54:48.399" v="1888" actId="478"/>
          <ac:spMkLst>
            <pc:docMk/>
            <pc:sldMk cId="3727407386" sldId="278"/>
            <ac:spMk id="2" creationId="{D771ECCD-EA7A-BEEC-A696-F5D1D232783C}"/>
          </ac:spMkLst>
        </pc:spChg>
        <pc:spChg chg="del">
          <ac:chgData name="Swaan, Quinten" userId="091615e0-2ca6-49a8-9db3-b55dd32600b5" providerId="ADAL" clId="{B7FC294C-6DEE-4B7C-A8D8-EBD2A492DB2C}" dt="2024-02-05T08:54:45.425" v="1887" actId="478"/>
          <ac:spMkLst>
            <pc:docMk/>
            <pc:sldMk cId="3727407386" sldId="278"/>
            <ac:spMk id="3" creationId="{85EC3C5D-A20B-FBC4-99E1-792C5B306FD4}"/>
          </ac:spMkLst>
        </pc:spChg>
        <pc:spChg chg="mod">
          <ac:chgData name="Swaan, Quinten" userId="091615e0-2ca6-49a8-9db3-b55dd32600b5" providerId="ADAL" clId="{B7FC294C-6DEE-4B7C-A8D8-EBD2A492DB2C}" dt="2024-02-05T08:54:42.700" v="1886" actId="20577"/>
          <ac:spMkLst>
            <pc:docMk/>
            <pc:sldMk cId="3727407386" sldId="278"/>
            <ac:spMk id="7" creationId="{46012CA9-4E10-2556-E68D-2F461C7090F3}"/>
          </ac:spMkLst>
        </pc:spChg>
        <pc:spChg chg="add del mod">
          <ac:chgData name="Swaan, Quinten" userId="091615e0-2ca6-49a8-9db3-b55dd32600b5" providerId="ADAL" clId="{B7FC294C-6DEE-4B7C-A8D8-EBD2A492DB2C}" dt="2024-02-05T08:54:50.302" v="1889" actId="478"/>
          <ac:spMkLst>
            <pc:docMk/>
            <pc:sldMk cId="3727407386" sldId="278"/>
            <ac:spMk id="9" creationId="{1FEF0983-AE4C-59E2-2932-6EDC9550317C}"/>
          </ac:spMkLst>
        </pc:spChg>
        <pc:spChg chg="add mod">
          <ac:chgData name="Swaan, Quinten" userId="091615e0-2ca6-49a8-9db3-b55dd32600b5" providerId="ADAL" clId="{B7FC294C-6DEE-4B7C-A8D8-EBD2A492DB2C}" dt="2024-02-05T09:29:43.470" v="2452" actId="1076"/>
          <ac:spMkLst>
            <pc:docMk/>
            <pc:sldMk cId="3727407386" sldId="278"/>
            <ac:spMk id="36" creationId="{EEB2AE7C-A6DB-CC11-438B-F84CA16EB21E}"/>
          </ac:spMkLst>
        </pc:spChg>
        <pc:spChg chg="add del mod">
          <ac:chgData name="Swaan, Quinten" userId="091615e0-2ca6-49a8-9db3-b55dd32600b5" providerId="ADAL" clId="{B7FC294C-6DEE-4B7C-A8D8-EBD2A492DB2C}" dt="2024-02-05T09:19:22.560" v="2120" actId="478"/>
          <ac:spMkLst>
            <pc:docMk/>
            <pc:sldMk cId="3727407386" sldId="278"/>
            <ac:spMk id="37" creationId="{D67589D8-1AAA-C0A6-BEC5-4D6ACBC6C008}"/>
          </ac:spMkLst>
        </pc:spChg>
        <pc:spChg chg="add del mod">
          <ac:chgData name="Swaan, Quinten" userId="091615e0-2ca6-49a8-9db3-b55dd32600b5" providerId="ADAL" clId="{B7FC294C-6DEE-4B7C-A8D8-EBD2A492DB2C}" dt="2024-02-05T09:19:13.601" v="2118"/>
          <ac:spMkLst>
            <pc:docMk/>
            <pc:sldMk cId="3727407386" sldId="278"/>
            <ac:spMk id="38" creationId="{CF07D293-7AAC-53D0-1A8B-19289BDFA3E3}"/>
          </ac:spMkLst>
        </pc:spChg>
        <pc:spChg chg="add mod">
          <ac:chgData name="Swaan, Quinten" userId="091615e0-2ca6-49a8-9db3-b55dd32600b5" providerId="ADAL" clId="{B7FC294C-6DEE-4B7C-A8D8-EBD2A492DB2C}" dt="2024-02-05T09:48:43.379" v="2564" actId="20577"/>
          <ac:spMkLst>
            <pc:docMk/>
            <pc:sldMk cId="3727407386" sldId="278"/>
            <ac:spMk id="39" creationId="{DB4CF6D4-2354-8385-9A00-0A8CE08FCDC6}"/>
          </ac:spMkLst>
        </pc:spChg>
        <pc:spChg chg="add mod">
          <ac:chgData name="Swaan, Quinten" userId="091615e0-2ca6-49a8-9db3-b55dd32600b5" providerId="ADAL" clId="{B7FC294C-6DEE-4B7C-A8D8-EBD2A492DB2C}" dt="2024-02-05T09:29:43.470" v="2452" actId="1076"/>
          <ac:spMkLst>
            <pc:docMk/>
            <pc:sldMk cId="3727407386" sldId="278"/>
            <ac:spMk id="40" creationId="{F6B11E4A-ADF7-0106-63D0-5997AB8DEF9C}"/>
          </ac:spMkLst>
        </pc:spChg>
        <pc:spChg chg="add del mod">
          <ac:chgData name="Swaan, Quinten" userId="091615e0-2ca6-49a8-9db3-b55dd32600b5" providerId="ADAL" clId="{B7FC294C-6DEE-4B7C-A8D8-EBD2A492DB2C}" dt="2024-02-05T09:21:57.927" v="2208" actId="478"/>
          <ac:spMkLst>
            <pc:docMk/>
            <pc:sldMk cId="3727407386" sldId="278"/>
            <ac:spMk id="41" creationId="{B0AEDC9B-CD07-A4CA-0F09-72A9B2D826C5}"/>
          </ac:spMkLst>
        </pc:spChg>
        <pc:spChg chg="add mod">
          <ac:chgData name="Swaan, Quinten" userId="091615e0-2ca6-49a8-9db3-b55dd32600b5" providerId="ADAL" clId="{B7FC294C-6DEE-4B7C-A8D8-EBD2A492DB2C}" dt="2024-02-05T09:29:43.470" v="2452" actId="1076"/>
          <ac:spMkLst>
            <pc:docMk/>
            <pc:sldMk cId="3727407386" sldId="278"/>
            <ac:spMk id="47" creationId="{CC6A93B5-FA5F-6AA7-1F89-8925741338D5}"/>
          </ac:spMkLst>
        </pc:spChg>
        <pc:spChg chg="add mod">
          <ac:chgData name="Swaan, Quinten" userId="091615e0-2ca6-49a8-9db3-b55dd32600b5" providerId="ADAL" clId="{B7FC294C-6DEE-4B7C-A8D8-EBD2A492DB2C}" dt="2024-02-05T09:29:43.470" v="2452" actId="1076"/>
          <ac:spMkLst>
            <pc:docMk/>
            <pc:sldMk cId="3727407386" sldId="278"/>
            <ac:spMk id="48" creationId="{75C7C52E-5CC3-0D56-3607-9E0883E27DA0}"/>
          </ac:spMkLst>
        </pc:spChg>
        <pc:spChg chg="add mod">
          <ac:chgData name="Swaan, Quinten" userId="091615e0-2ca6-49a8-9db3-b55dd32600b5" providerId="ADAL" clId="{B7FC294C-6DEE-4B7C-A8D8-EBD2A492DB2C}" dt="2024-02-05T09:29:43.470" v="2452" actId="1076"/>
          <ac:spMkLst>
            <pc:docMk/>
            <pc:sldMk cId="3727407386" sldId="278"/>
            <ac:spMk id="49" creationId="{1B9ED264-6F79-7BB7-EDA6-458CA26E4012}"/>
          </ac:spMkLst>
        </pc:spChg>
        <pc:spChg chg="add mod">
          <ac:chgData name="Swaan, Quinten" userId="091615e0-2ca6-49a8-9db3-b55dd32600b5" providerId="ADAL" clId="{B7FC294C-6DEE-4B7C-A8D8-EBD2A492DB2C}" dt="2024-02-05T09:29:43.470" v="2452" actId="1076"/>
          <ac:spMkLst>
            <pc:docMk/>
            <pc:sldMk cId="3727407386" sldId="278"/>
            <ac:spMk id="55" creationId="{E140048B-6CD9-B2D7-CFC4-441C46A98B42}"/>
          </ac:spMkLst>
        </pc:spChg>
        <pc:spChg chg="add mod">
          <ac:chgData name="Swaan, Quinten" userId="091615e0-2ca6-49a8-9db3-b55dd32600b5" providerId="ADAL" clId="{B7FC294C-6DEE-4B7C-A8D8-EBD2A492DB2C}" dt="2024-02-05T09:29:43.470" v="2452" actId="1076"/>
          <ac:spMkLst>
            <pc:docMk/>
            <pc:sldMk cId="3727407386" sldId="278"/>
            <ac:spMk id="56" creationId="{B590D5A3-C3AD-C944-DB90-4403071BD392}"/>
          </ac:spMkLst>
        </pc:spChg>
        <pc:spChg chg="add mod">
          <ac:chgData name="Swaan, Quinten" userId="091615e0-2ca6-49a8-9db3-b55dd32600b5" providerId="ADAL" clId="{B7FC294C-6DEE-4B7C-A8D8-EBD2A492DB2C}" dt="2024-02-05T09:29:43.470" v="2452" actId="1076"/>
          <ac:spMkLst>
            <pc:docMk/>
            <pc:sldMk cId="3727407386" sldId="278"/>
            <ac:spMk id="57" creationId="{A049C731-0C9F-E188-B501-CD5100F582B2}"/>
          </ac:spMkLst>
        </pc:spChg>
        <pc:spChg chg="add mod">
          <ac:chgData name="Swaan, Quinten" userId="091615e0-2ca6-49a8-9db3-b55dd32600b5" providerId="ADAL" clId="{B7FC294C-6DEE-4B7C-A8D8-EBD2A492DB2C}" dt="2024-02-05T09:29:43.470" v="2452" actId="1076"/>
          <ac:spMkLst>
            <pc:docMk/>
            <pc:sldMk cId="3727407386" sldId="278"/>
            <ac:spMk id="63" creationId="{4ECCDA60-8675-73D9-DB0D-92B2BBA874D0}"/>
          </ac:spMkLst>
        </pc:spChg>
        <pc:spChg chg="add mod">
          <ac:chgData name="Swaan, Quinten" userId="091615e0-2ca6-49a8-9db3-b55dd32600b5" providerId="ADAL" clId="{B7FC294C-6DEE-4B7C-A8D8-EBD2A492DB2C}" dt="2024-02-05T09:29:43.470" v="2452" actId="1076"/>
          <ac:spMkLst>
            <pc:docMk/>
            <pc:sldMk cId="3727407386" sldId="278"/>
            <ac:spMk id="64" creationId="{BAC0217C-3490-8CEC-B996-785467C78174}"/>
          </ac:spMkLst>
        </pc:spChg>
        <pc:spChg chg="add mod">
          <ac:chgData name="Swaan, Quinten" userId="091615e0-2ca6-49a8-9db3-b55dd32600b5" providerId="ADAL" clId="{B7FC294C-6DEE-4B7C-A8D8-EBD2A492DB2C}" dt="2024-02-05T09:29:43.470" v="2452" actId="1076"/>
          <ac:spMkLst>
            <pc:docMk/>
            <pc:sldMk cId="3727407386" sldId="278"/>
            <ac:spMk id="65" creationId="{FD0E14EF-435C-5AA8-D8E9-F9A9750C6744}"/>
          </ac:spMkLst>
        </pc:spChg>
        <pc:spChg chg="add mod">
          <ac:chgData name="Swaan, Quinten" userId="091615e0-2ca6-49a8-9db3-b55dd32600b5" providerId="ADAL" clId="{B7FC294C-6DEE-4B7C-A8D8-EBD2A492DB2C}" dt="2024-02-05T09:29:43.470" v="2452" actId="1076"/>
          <ac:spMkLst>
            <pc:docMk/>
            <pc:sldMk cId="3727407386" sldId="278"/>
            <ac:spMk id="71" creationId="{680BF786-C89F-9721-149C-8287BB3B4517}"/>
          </ac:spMkLst>
        </pc:spChg>
        <pc:spChg chg="add del mod">
          <ac:chgData name="Swaan, Quinten" userId="091615e0-2ca6-49a8-9db3-b55dd32600b5" providerId="ADAL" clId="{B7FC294C-6DEE-4B7C-A8D8-EBD2A492DB2C}" dt="2024-02-05T09:25:42.605" v="2349" actId="478"/>
          <ac:spMkLst>
            <pc:docMk/>
            <pc:sldMk cId="3727407386" sldId="278"/>
            <ac:spMk id="72" creationId="{20BF9705-CF83-0E97-4F81-4DEF2F046C7F}"/>
          </ac:spMkLst>
        </pc:spChg>
        <pc:spChg chg="add mod">
          <ac:chgData name="Swaan, Quinten" userId="091615e0-2ca6-49a8-9db3-b55dd32600b5" providerId="ADAL" clId="{B7FC294C-6DEE-4B7C-A8D8-EBD2A492DB2C}" dt="2024-02-05T09:29:43.470" v="2452" actId="1076"/>
          <ac:spMkLst>
            <pc:docMk/>
            <pc:sldMk cId="3727407386" sldId="278"/>
            <ac:spMk id="73" creationId="{16E6928F-41D3-51C2-80B5-90FA08BD6280}"/>
          </ac:spMkLst>
        </pc:spChg>
        <pc:spChg chg="add mod">
          <ac:chgData name="Swaan, Quinten" userId="091615e0-2ca6-49a8-9db3-b55dd32600b5" providerId="ADAL" clId="{B7FC294C-6DEE-4B7C-A8D8-EBD2A492DB2C}" dt="2024-02-05T09:29:43.470" v="2452" actId="1076"/>
          <ac:spMkLst>
            <pc:docMk/>
            <pc:sldMk cId="3727407386" sldId="278"/>
            <ac:spMk id="77" creationId="{138FA808-7605-DA7D-2A15-D705199AF163}"/>
          </ac:spMkLst>
        </pc:spChg>
        <pc:spChg chg="add mod">
          <ac:chgData name="Swaan, Quinten" userId="091615e0-2ca6-49a8-9db3-b55dd32600b5" providerId="ADAL" clId="{B7FC294C-6DEE-4B7C-A8D8-EBD2A492DB2C}" dt="2024-02-05T09:29:43.470" v="2452" actId="1076"/>
          <ac:spMkLst>
            <pc:docMk/>
            <pc:sldMk cId="3727407386" sldId="278"/>
            <ac:spMk id="78" creationId="{9EB0E3C6-95CC-46F0-AC49-26B2ADAFBFD4}"/>
          </ac:spMkLst>
        </pc:spChg>
        <pc:spChg chg="add mod">
          <ac:chgData name="Swaan, Quinten" userId="091615e0-2ca6-49a8-9db3-b55dd32600b5" providerId="ADAL" clId="{B7FC294C-6DEE-4B7C-A8D8-EBD2A492DB2C}" dt="2024-02-05T09:29:43.470" v="2452" actId="1076"/>
          <ac:spMkLst>
            <pc:docMk/>
            <pc:sldMk cId="3727407386" sldId="278"/>
            <ac:spMk id="82" creationId="{43E13F87-82C1-F6E5-0A6A-099824B84D09}"/>
          </ac:spMkLst>
        </pc:spChg>
        <pc:spChg chg="add mod">
          <ac:chgData name="Swaan, Quinten" userId="091615e0-2ca6-49a8-9db3-b55dd32600b5" providerId="ADAL" clId="{B7FC294C-6DEE-4B7C-A8D8-EBD2A492DB2C}" dt="2024-02-05T09:29:43.470" v="2452" actId="1076"/>
          <ac:spMkLst>
            <pc:docMk/>
            <pc:sldMk cId="3727407386" sldId="278"/>
            <ac:spMk id="83" creationId="{EE810993-4143-30EB-A86F-5DE43F91EC39}"/>
          </ac:spMkLst>
        </pc:spChg>
        <pc:spChg chg="add mod">
          <ac:chgData name="Swaan, Quinten" userId="091615e0-2ca6-49a8-9db3-b55dd32600b5" providerId="ADAL" clId="{B7FC294C-6DEE-4B7C-A8D8-EBD2A492DB2C}" dt="2024-02-05T09:29:43.470" v="2452" actId="1076"/>
          <ac:spMkLst>
            <pc:docMk/>
            <pc:sldMk cId="3727407386" sldId="278"/>
            <ac:spMk id="87" creationId="{4C629E51-CBC3-9F19-F205-81AE5E07C16E}"/>
          </ac:spMkLst>
        </pc:spChg>
        <pc:spChg chg="add mod">
          <ac:chgData name="Swaan, Quinten" userId="091615e0-2ca6-49a8-9db3-b55dd32600b5" providerId="ADAL" clId="{B7FC294C-6DEE-4B7C-A8D8-EBD2A492DB2C}" dt="2024-02-05T09:29:43.470" v="2452" actId="1076"/>
          <ac:spMkLst>
            <pc:docMk/>
            <pc:sldMk cId="3727407386" sldId="278"/>
            <ac:spMk id="88" creationId="{2E592167-24AE-61B5-6846-FD202404E408}"/>
          </ac:spMkLst>
        </pc:spChg>
        <pc:picChg chg="add mod">
          <ac:chgData name="Swaan, Quinten" userId="091615e0-2ca6-49a8-9db3-b55dd32600b5" providerId="ADAL" clId="{B7FC294C-6DEE-4B7C-A8D8-EBD2A492DB2C}" dt="2024-02-05T09:29:43.470" v="2452" actId="1076"/>
          <ac:picMkLst>
            <pc:docMk/>
            <pc:sldMk cId="3727407386" sldId="278"/>
            <ac:picMk id="11" creationId="{E1A0D4F9-C945-1835-239E-4BED4D5419D8}"/>
          </ac:picMkLst>
        </pc:picChg>
        <pc:picChg chg="add mod">
          <ac:chgData name="Swaan, Quinten" userId="091615e0-2ca6-49a8-9db3-b55dd32600b5" providerId="ADAL" clId="{B7FC294C-6DEE-4B7C-A8D8-EBD2A492DB2C}" dt="2024-02-05T09:29:43.470" v="2452" actId="1076"/>
          <ac:picMkLst>
            <pc:docMk/>
            <pc:sldMk cId="3727407386" sldId="278"/>
            <ac:picMk id="13" creationId="{1AFFE0DE-EC0A-3798-5D8C-DFD6DA3113D9}"/>
          </ac:picMkLst>
        </pc:picChg>
        <pc:picChg chg="add mod">
          <ac:chgData name="Swaan, Quinten" userId="091615e0-2ca6-49a8-9db3-b55dd32600b5" providerId="ADAL" clId="{B7FC294C-6DEE-4B7C-A8D8-EBD2A492DB2C}" dt="2024-02-05T09:29:43.470" v="2452" actId="1076"/>
          <ac:picMkLst>
            <pc:docMk/>
            <pc:sldMk cId="3727407386" sldId="278"/>
            <ac:picMk id="15" creationId="{09E2EE0B-4297-6D8F-5A00-4C70CEE58D76}"/>
          </ac:picMkLst>
        </pc:picChg>
        <pc:picChg chg="add mod">
          <ac:chgData name="Swaan, Quinten" userId="091615e0-2ca6-49a8-9db3-b55dd32600b5" providerId="ADAL" clId="{B7FC294C-6DEE-4B7C-A8D8-EBD2A492DB2C}" dt="2024-02-05T09:29:43.470" v="2452" actId="1076"/>
          <ac:picMkLst>
            <pc:docMk/>
            <pc:sldMk cId="3727407386" sldId="278"/>
            <ac:picMk id="17" creationId="{A1E4225D-AB3A-2931-F3CF-807D0F9D7F2E}"/>
          </ac:picMkLst>
        </pc:picChg>
        <pc:picChg chg="add mod">
          <ac:chgData name="Swaan, Quinten" userId="091615e0-2ca6-49a8-9db3-b55dd32600b5" providerId="ADAL" clId="{B7FC294C-6DEE-4B7C-A8D8-EBD2A492DB2C}" dt="2024-02-05T09:29:43.470" v="2452" actId="1076"/>
          <ac:picMkLst>
            <pc:docMk/>
            <pc:sldMk cId="3727407386" sldId="278"/>
            <ac:picMk id="19" creationId="{29C26B63-E513-43D7-FAA0-E40DD401B332}"/>
          </ac:picMkLst>
        </pc:picChg>
        <pc:picChg chg="add mod">
          <ac:chgData name="Swaan, Quinten" userId="091615e0-2ca6-49a8-9db3-b55dd32600b5" providerId="ADAL" clId="{B7FC294C-6DEE-4B7C-A8D8-EBD2A492DB2C}" dt="2024-02-05T09:29:43.470" v="2452" actId="1076"/>
          <ac:picMkLst>
            <pc:docMk/>
            <pc:sldMk cId="3727407386" sldId="278"/>
            <ac:picMk id="21" creationId="{F9FFAB63-541B-1286-CD61-0A307FCC3E69}"/>
          </ac:picMkLst>
        </pc:picChg>
        <pc:picChg chg="add mod">
          <ac:chgData name="Swaan, Quinten" userId="091615e0-2ca6-49a8-9db3-b55dd32600b5" providerId="ADAL" clId="{B7FC294C-6DEE-4B7C-A8D8-EBD2A492DB2C}" dt="2024-02-05T09:29:43.470" v="2452" actId="1076"/>
          <ac:picMkLst>
            <pc:docMk/>
            <pc:sldMk cId="3727407386" sldId="278"/>
            <ac:picMk id="23" creationId="{CD28C16D-6A4F-0759-49EF-1AC59497B26E}"/>
          </ac:picMkLst>
        </pc:picChg>
        <pc:picChg chg="add mod">
          <ac:chgData name="Swaan, Quinten" userId="091615e0-2ca6-49a8-9db3-b55dd32600b5" providerId="ADAL" clId="{B7FC294C-6DEE-4B7C-A8D8-EBD2A492DB2C}" dt="2024-02-05T09:29:43.470" v="2452" actId="1076"/>
          <ac:picMkLst>
            <pc:docMk/>
            <pc:sldMk cId="3727407386" sldId="278"/>
            <ac:picMk id="25" creationId="{9AB2F572-2D1B-55DF-EEB4-1BD04F30E69A}"/>
          </ac:picMkLst>
        </pc:pic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27" creationId="{7147CC33-6CD1-935D-24ED-7E50E3DE5C17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29" creationId="{ACB5B01E-07AF-7C49-4E72-65F36C36EC80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31" creationId="{84215582-1E71-9B45-4685-043DC49137F5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33" creationId="{2E63ECD3-5E37-3265-B7C7-005FEBA43276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34" creationId="{92D3F13D-8B17-6E0B-A605-E85D285DC0AB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42" creationId="{6B29522F-122B-5394-020F-0507088BA501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43" creationId="{96313248-223B-22D6-A20E-E636C262CE80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44" creationId="{06860D41-311A-5772-8EED-52422CB399D4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45" creationId="{F2F1419F-A97A-ADD5-1F3E-94D268F1E275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46" creationId="{5F695A40-B4B8-C523-9D76-BA000FB2A71E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50" creationId="{09FF410A-B8EB-372B-B675-EF97D4B48800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51" creationId="{C7B8E51E-20A4-E745-B5E3-9CB65A712AAF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52" creationId="{4D7D4D1A-CE8F-DA0F-265D-EA1C98AE7D41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53" creationId="{8AB85F57-9FD1-FC16-B226-C1719BDE03E2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54" creationId="{74144043-EC63-4016-CBB6-5A57031EF5BC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58" creationId="{6F924576-A488-8926-017A-F0073CBC4B8D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59" creationId="{43464C5D-140D-FB4B-B60A-BBF59A4B3922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60" creationId="{D23D02D4-64A3-C2FB-6ADD-1741ECB95693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61" creationId="{3737B7B1-A6FE-DA26-57CF-80E0C19019D6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62" creationId="{146FC5B5-D607-A2F7-88AD-9BA4245E08C5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66" creationId="{627D74C4-E973-E586-D026-0847A7BCF89F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67" creationId="{1C4AF640-4FC7-C60A-9B41-4804EE1EA911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68" creationId="{B3268CFB-9D72-4933-22C1-6D5CE7C731F4}"/>
          </ac:cxnSpMkLst>
        </pc:cxnChg>
        <pc:cxnChg chg="add del mod">
          <ac:chgData name="Swaan, Quinten" userId="091615e0-2ca6-49a8-9db3-b55dd32600b5" providerId="ADAL" clId="{B7FC294C-6DEE-4B7C-A8D8-EBD2A492DB2C}" dt="2024-02-05T09:25:49.060" v="2352" actId="478"/>
          <ac:cxnSpMkLst>
            <pc:docMk/>
            <pc:sldMk cId="3727407386" sldId="278"/>
            <ac:cxnSpMk id="69" creationId="{67967272-2E85-04CD-88D4-14EF6614801E}"/>
          </ac:cxnSpMkLst>
        </pc:cxnChg>
        <pc:cxnChg chg="add del mod">
          <ac:chgData name="Swaan, Quinten" userId="091615e0-2ca6-49a8-9db3-b55dd32600b5" providerId="ADAL" clId="{B7FC294C-6DEE-4B7C-A8D8-EBD2A492DB2C}" dt="2024-02-05T09:25:47.459" v="2351" actId="478"/>
          <ac:cxnSpMkLst>
            <pc:docMk/>
            <pc:sldMk cId="3727407386" sldId="278"/>
            <ac:cxnSpMk id="70" creationId="{A485A654-4A96-6B61-3453-DA904990ED47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74" creationId="{6DB14714-84A8-402C-0E69-2D014D963FF7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75" creationId="{CDD39356-B30B-EFDF-AA6D-8F9C3519920D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76" creationId="{07F062B5-08E6-B39B-34C1-97F4F8042B36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79" creationId="{C926FE0F-1FD0-E8B1-30E1-A7B8F4F23857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80" creationId="{00BD3721-5500-4922-CBB2-B865F36AE211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81" creationId="{84974A28-5393-B3DA-7DFA-2B0B86DEE80F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84" creationId="{BB0C091A-146D-B093-6DDC-AE05BDEEA04B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85" creationId="{2C2E4923-6250-F72D-1F03-AC14EA68C5A0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86" creationId="{7D7E9EAA-085F-092C-BCF0-0ED9CB56B391}"/>
          </ac:cxnSpMkLst>
        </pc:cxnChg>
      </pc:sldChg>
      <pc:sldChg chg="addSp delSp modSp add mod">
        <pc:chgData name="Swaan, Quinten" userId="091615e0-2ca6-49a8-9db3-b55dd32600b5" providerId="ADAL" clId="{B7FC294C-6DEE-4B7C-A8D8-EBD2A492DB2C}" dt="2024-02-05T09:09:24.662" v="1943" actId="20577"/>
        <pc:sldMkLst>
          <pc:docMk/>
          <pc:sldMk cId="3443087541" sldId="279"/>
        </pc:sldMkLst>
        <pc:spChg chg="add del mod">
          <ac:chgData name="Swaan, Quinten" userId="091615e0-2ca6-49a8-9db3-b55dd32600b5" providerId="ADAL" clId="{B7FC294C-6DEE-4B7C-A8D8-EBD2A492DB2C}" dt="2024-02-05T09:09:16.111" v="1935" actId="478"/>
          <ac:spMkLst>
            <pc:docMk/>
            <pc:sldMk cId="3443087541" sldId="279"/>
            <ac:spMk id="3" creationId="{D73323C5-FA56-67C6-9F9E-541F0C11CA44}"/>
          </ac:spMkLst>
        </pc:spChg>
        <pc:spChg chg="mod">
          <ac:chgData name="Swaan, Quinten" userId="091615e0-2ca6-49a8-9db3-b55dd32600b5" providerId="ADAL" clId="{B7FC294C-6DEE-4B7C-A8D8-EBD2A492DB2C}" dt="2024-02-05T09:09:22.941" v="1936" actId="1076"/>
          <ac:spMkLst>
            <pc:docMk/>
            <pc:sldMk cId="3443087541" sldId="279"/>
            <ac:spMk id="6" creationId="{A493EA5F-9149-E8EC-5EBC-19CF7984B95B}"/>
          </ac:spMkLst>
        </pc:spChg>
        <pc:spChg chg="mod">
          <ac:chgData name="Swaan, Quinten" userId="091615e0-2ca6-49a8-9db3-b55dd32600b5" providerId="ADAL" clId="{B7FC294C-6DEE-4B7C-A8D8-EBD2A492DB2C}" dt="2024-02-05T09:09:24.662" v="1943" actId="20577"/>
          <ac:spMkLst>
            <pc:docMk/>
            <pc:sldMk cId="3443087541" sldId="279"/>
            <ac:spMk id="7" creationId="{103F10F3-5A0A-B3ED-D2E9-5855E71CDF36}"/>
          </ac:spMkLst>
        </pc:spChg>
        <pc:spChg chg="del">
          <ac:chgData name="Swaan, Quinten" userId="091615e0-2ca6-49a8-9db3-b55dd32600b5" providerId="ADAL" clId="{B7FC294C-6DEE-4B7C-A8D8-EBD2A492DB2C}" dt="2024-02-05T09:09:13.945" v="1934" actId="478"/>
          <ac:spMkLst>
            <pc:docMk/>
            <pc:sldMk cId="3443087541" sldId="279"/>
            <ac:spMk id="9" creationId="{728CF345-826A-63DA-0133-EC2CBB0F22A0}"/>
          </ac:spMkLst>
        </pc:spChg>
      </pc:sldChg>
    </pc:docChg>
  </pc:docChgLst>
  <pc:docChgLst>
    <pc:chgData name="Swaan, Quinten" userId="091615e0-2ca6-49a8-9db3-b55dd32600b5" providerId="ADAL" clId="{A1AFBD48-756B-4E5A-A541-6A57793C2538}"/>
    <pc:docChg chg="undo custSel addSld delSld modSld sldOrd">
      <pc:chgData name="Swaan, Quinten" userId="091615e0-2ca6-49a8-9db3-b55dd32600b5" providerId="ADAL" clId="{A1AFBD48-756B-4E5A-A541-6A57793C2538}" dt="2024-02-16T09:43:19.559" v="4838" actId="14100"/>
      <pc:docMkLst>
        <pc:docMk/>
      </pc:docMkLst>
      <pc:sldChg chg="modSp mod">
        <pc:chgData name="Swaan, Quinten" userId="091615e0-2ca6-49a8-9db3-b55dd32600b5" providerId="ADAL" clId="{A1AFBD48-756B-4E5A-A541-6A57793C2538}" dt="2024-02-15T09:42:36.237" v="22" actId="20577"/>
        <pc:sldMkLst>
          <pc:docMk/>
          <pc:sldMk cId="1347096481" sldId="268"/>
        </pc:sldMkLst>
        <pc:spChg chg="mod">
          <ac:chgData name="Swaan, Quinten" userId="091615e0-2ca6-49a8-9db3-b55dd32600b5" providerId="ADAL" clId="{A1AFBD48-756B-4E5A-A541-6A57793C2538}" dt="2024-02-15T09:42:31.479" v="18" actId="20577"/>
          <ac:spMkLst>
            <pc:docMk/>
            <pc:sldMk cId="1347096481" sldId="268"/>
            <ac:spMk id="6" creationId="{00000000-0000-0000-0000-000000000000}"/>
          </ac:spMkLst>
        </pc:spChg>
        <pc:spChg chg="mod">
          <ac:chgData name="Swaan, Quinten" userId="091615e0-2ca6-49a8-9db3-b55dd32600b5" providerId="ADAL" clId="{A1AFBD48-756B-4E5A-A541-6A57793C2538}" dt="2024-02-15T09:42:36.237" v="22" actId="20577"/>
          <ac:spMkLst>
            <pc:docMk/>
            <pc:sldMk cId="1347096481" sldId="268"/>
            <ac:spMk id="7" creationId="{00000000-0000-0000-0000-000000000000}"/>
          </ac:spMkLst>
        </pc:spChg>
      </pc:sldChg>
      <pc:sldChg chg="modSp mod">
        <pc:chgData name="Swaan, Quinten" userId="091615e0-2ca6-49a8-9db3-b55dd32600b5" providerId="ADAL" clId="{A1AFBD48-756B-4E5A-A541-6A57793C2538}" dt="2024-02-16T09:35:46.604" v="4779" actId="20577"/>
        <pc:sldMkLst>
          <pc:docMk/>
          <pc:sldMk cId="4145226384" sldId="269"/>
        </pc:sldMkLst>
        <pc:spChg chg="mod">
          <ac:chgData name="Swaan, Quinten" userId="091615e0-2ca6-49a8-9db3-b55dd32600b5" providerId="ADAL" clId="{A1AFBD48-756B-4E5A-A541-6A57793C2538}" dt="2024-02-16T07:36:43.385" v="4190" actId="20577"/>
          <ac:spMkLst>
            <pc:docMk/>
            <pc:sldMk cId="4145226384" sldId="269"/>
            <ac:spMk id="2" creationId="{DBB5063A-8EFE-84C5-4039-CA53A6944EE3}"/>
          </ac:spMkLst>
        </pc:spChg>
        <pc:spChg chg="mod">
          <ac:chgData name="Swaan, Quinten" userId="091615e0-2ca6-49a8-9db3-b55dd32600b5" providerId="ADAL" clId="{A1AFBD48-756B-4E5A-A541-6A57793C2538}" dt="2024-02-16T09:35:46.604" v="4779" actId="20577"/>
          <ac:spMkLst>
            <pc:docMk/>
            <pc:sldMk cId="4145226384" sldId="269"/>
            <ac:spMk id="3" creationId="{B6E75C94-C4DC-5AF5-1095-2D5CF0FD9F74}"/>
          </ac:spMkLst>
        </pc:spChg>
      </pc:sldChg>
      <pc:sldChg chg="del">
        <pc:chgData name="Swaan, Quinten" userId="091615e0-2ca6-49a8-9db3-b55dd32600b5" providerId="ADAL" clId="{A1AFBD48-756B-4E5A-A541-6A57793C2538}" dt="2024-02-15T16:01:08.092" v="3970" actId="47"/>
        <pc:sldMkLst>
          <pc:docMk/>
          <pc:sldMk cId="1853115413" sldId="271"/>
        </pc:sldMkLst>
      </pc:sldChg>
      <pc:sldChg chg="del">
        <pc:chgData name="Swaan, Quinten" userId="091615e0-2ca6-49a8-9db3-b55dd32600b5" providerId="ADAL" clId="{A1AFBD48-756B-4E5A-A541-6A57793C2538}" dt="2024-02-15T16:01:07.434" v="3968" actId="47"/>
        <pc:sldMkLst>
          <pc:docMk/>
          <pc:sldMk cId="437417739" sldId="273"/>
        </pc:sldMkLst>
      </pc:sldChg>
      <pc:sldChg chg="del">
        <pc:chgData name="Swaan, Quinten" userId="091615e0-2ca6-49a8-9db3-b55dd32600b5" providerId="ADAL" clId="{A1AFBD48-756B-4E5A-A541-6A57793C2538}" dt="2024-02-15T16:01:07.817" v="3969" actId="47"/>
        <pc:sldMkLst>
          <pc:docMk/>
          <pc:sldMk cId="3274547800" sldId="274"/>
        </pc:sldMkLst>
      </pc:sldChg>
      <pc:sldChg chg="del">
        <pc:chgData name="Swaan, Quinten" userId="091615e0-2ca6-49a8-9db3-b55dd32600b5" providerId="ADAL" clId="{A1AFBD48-756B-4E5A-A541-6A57793C2538}" dt="2024-02-15T16:01:10.286" v="3974" actId="47"/>
        <pc:sldMkLst>
          <pc:docMk/>
          <pc:sldMk cId="3446498114" sldId="275"/>
        </pc:sldMkLst>
      </pc:sldChg>
      <pc:sldChg chg="del">
        <pc:chgData name="Swaan, Quinten" userId="091615e0-2ca6-49a8-9db3-b55dd32600b5" providerId="ADAL" clId="{A1AFBD48-756B-4E5A-A541-6A57793C2538}" dt="2024-02-15T16:01:09.526" v="3973" actId="47"/>
        <pc:sldMkLst>
          <pc:docMk/>
          <pc:sldMk cId="2112487527" sldId="276"/>
        </pc:sldMkLst>
      </pc:sldChg>
      <pc:sldChg chg="del">
        <pc:chgData name="Swaan, Quinten" userId="091615e0-2ca6-49a8-9db3-b55dd32600b5" providerId="ADAL" clId="{A1AFBD48-756B-4E5A-A541-6A57793C2538}" dt="2024-02-15T16:01:09.075" v="3972" actId="47"/>
        <pc:sldMkLst>
          <pc:docMk/>
          <pc:sldMk cId="684021999" sldId="277"/>
        </pc:sldMkLst>
      </pc:sldChg>
      <pc:sldChg chg="del">
        <pc:chgData name="Swaan, Quinten" userId="091615e0-2ca6-49a8-9db3-b55dd32600b5" providerId="ADAL" clId="{A1AFBD48-756B-4E5A-A541-6A57793C2538}" dt="2024-02-15T16:01:11.064" v="3975" actId="47"/>
        <pc:sldMkLst>
          <pc:docMk/>
          <pc:sldMk cId="3727407386" sldId="278"/>
        </pc:sldMkLst>
      </pc:sldChg>
      <pc:sldChg chg="del">
        <pc:chgData name="Swaan, Quinten" userId="091615e0-2ca6-49a8-9db3-b55dd32600b5" providerId="ADAL" clId="{A1AFBD48-756B-4E5A-A541-6A57793C2538}" dt="2024-02-15T16:01:08.475" v="3971" actId="47"/>
        <pc:sldMkLst>
          <pc:docMk/>
          <pc:sldMk cId="3443087541" sldId="279"/>
        </pc:sldMkLst>
      </pc:sldChg>
      <pc:sldChg chg="addSp delSp modSp add mod modAnim">
        <pc:chgData name="Swaan, Quinten" userId="091615e0-2ca6-49a8-9db3-b55dd32600b5" providerId="ADAL" clId="{A1AFBD48-756B-4E5A-A541-6A57793C2538}" dt="2024-02-16T09:38:31.634" v="4824" actId="1076"/>
        <pc:sldMkLst>
          <pc:docMk/>
          <pc:sldMk cId="3597111949" sldId="280"/>
        </pc:sldMkLst>
        <pc:spChg chg="del">
          <ac:chgData name="Swaan, Quinten" userId="091615e0-2ca6-49a8-9db3-b55dd32600b5" providerId="ADAL" clId="{A1AFBD48-756B-4E5A-A541-6A57793C2538}" dt="2024-02-15T09:52:53.507" v="172" actId="478"/>
          <ac:spMkLst>
            <pc:docMk/>
            <pc:sldMk cId="3597111949" sldId="280"/>
            <ac:spMk id="2" creationId="{C83051DC-84F8-B821-D2EC-1188EB9C899E}"/>
          </ac:spMkLst>
        </pc:spChg>
        <pc:spChg chg="del">
          <ac:chgData name="Swaan, Quinten" userId="091615e0-2ca6-49a8-9db3-b55dd32600b5" providerId="ADAL" clId="{A1AFBD48-756B-4E5A-A541-6A57793C2538}" dt="2024-02-15T09:52:52.050" v="171" actId="478"/>
          <ac:spMkLst>
            <pc:docMk/>
            <pc:sldMk cId="3597111949" sldId="280"/>
            <ac:spMk id="3" creationId="{22AEB9C0-6D9A-A31D-EB80-520D33F06C4F}"/>
          </ac:spMkLst>
        </pc:spChg>
        <pc:spChg chg="mod">
          <ac:chgData name="Swaan, Quinten" userId="091615e0-2ca6-49a8-9db3-b55dd32600b5" providerId="ADAL" clId="{A1AFBD48-756B-4E5A-A541-6A57793C2538}" dt="2024-02-15T09:49:33.553" v="170" actId="20577"/>
          <ac:spMkLst>
            <pc:docMk/>
            <pc:sldMk cId="3597111949" sldId="280"/>
            <ac:spMk id="7" creationId="{F4E8624A-E875-9745-EC35-68761F53F7A0}"/>
          </ac:spMkLst>
        </pc:spChg>
        <pc:spChg chg="add del mod">
          <ac:chgData name="Swaan, Quinten" userId="091615e0-2ca6-49a8-9db3-b55dd32600b5" providerId="ADAL" clId="{A1AFBD48-756B-4E5A-A541-6A57793C2538}" dt="2024-02-15T09:55:46.434" v="173" actId="478"/>
          <ac:spMkLst>
            <pc:docMk/>
            <pc:sldMk cId="3597111949" sldId="280"/>
            <ac:spMk id="9" creationId="{961F592E-EEC9-4751-82E6-E6556B1CC1F1}"/>
          </ac:spMkLst>
        </pc:spChg>
        <pc:picChg chg="add mod">
          <ac:chgData name="Swaan, Quinten" userId="091615e0-2ca6-49a8-9db3-b55dd32600b5" providerId="ADAL" clId="{A1AFBD48-756B-4E5A-A541-6A57793C2538}" dt="2024-02-16T09:38:31.634" v="4824" actId="1076"/>
          <ac:picMkLst>
            <pc:docMk/>
            <pc:sldMk cId="3597111949" sldId="280"/>
            <ac:picMk id="1026" creationId="{26BEC3BE-3FB4-962B-E436-51B2E66DC9F6}"/>
          </ac:picMkLst>
        </pc:picChg>
        <pc:picChg chg="add del mod">
          <ac:chgData name="Swaan, Quinten" userId="091615e0-2ca6-49a8-9db3-b55dd32600b5" providerId="ADAL" clId="{A1AFBD48-756B-4E5A-A541-6A57793C2538}" dt="2024-02-15T09:57:14.151" v="177" actId="478"/>
          <ac:picMkLst>
            <pc:docMk/>
            <pc:sldMk cId="3597111949" sldId="280"/>
            <ac:picMk id="1026" creationId="{2E8100DB-E771-5432-19E7-3459374F9723}"/>
          </ac:picMkLst>
        </pc:picChg>
        <pc:picChg chg="add mod">
          <ac:chgData name="Swaan, Quinten" userId="091615e0-2ca6-49a8-9db3-b55dd32600b5" providerId="ADAL" clId="{A1AFBD48-756B-4E5A-A541-6A57793C2538}" dt="2024-02-15T10:02:48.147" v="206" actId="1076"/>
          <ac:picMkLst>
            <pc:docMk/>
            <pc:sldMk cId="3597111949" sldId="280"/>
            <ac:picMk id="1028" creationId="{02C5E9E6-0DA6-0C90-5BCA-35BE5B3660CE}"/>
          </ac:picMkLst>
        </pc:picChg>
        <pc:picChg chg="add mod">
          <ac:chgData name="Swaan, Quinten" userId="091615e0-2ca6-49a8-9db3-b55dd32600b5" providerId="ADAL" clId="{A1AFBD48-756B-4E5A-A541-6A57793C2538}" dt="2024-02-16T09:38:27.391" v="4822" actId="1076"/>
          <ac:picMkLst>
            <pc:docMk/>
            <pc:sldMk cId="3597111949" sldId="280"/>
            <ac:picMk id="1030" creationId="{7B35EF7F-959A-BB35-E75F-3D04045F4416}"/>
          </ac:picMkLst>
        </pc:picChg>
        <pc:picChg chg="add mod">
          <ac:chgData name="Swaan, Quinten" userId="091615e0-2ca6-49a8-9db3-b55dd32600b5" providerId="ADAL" clId="{A1AFBD48-756B-4E5A-A541-6A57793C2538}" dt="2024-02-15T10:02:49.923" v="207" actId="1076"/>
          <ac:picMkLst>
            <pc:docMk/>
            <pc:sldMk cId="3597111949" sldId="280"/>
            <ac:picMk id="1032" creationId="{FDBE7C57-795B-F6A1-E803-336E0D134DA9}"/>
          </ac:picMkLst>
        </pc:picChg>
        <pc:picChg chg="add mod">
          <ac:chgData name="Swaan, Quinten" userId="091615e0-2ca6-49a8-9db3-b55dd32600b5" providerId="ADAL" clId="{A1AFBD48-756B-4E5A-A541-6A57793C2538}" dt="2024-02-16T09:38:13.008" v="4812" actId="1076"/>
          <ac:picMkLst>
            <pc:docMk/>
            <pc:sldMk cId="3597111949" sldId="280"/>
            <ac:picMk id="1034" creationId="{AD03AB15-D740-D707-0E22-40CEA7C93BCF}"/>
          </ac:picMkLst>
        </pc:picChg>
        <pc:picChg chg="add mod">
          <ac:chgData name="Swaan, Quinten" userId="091615e0-2ca6-49a8-9db3-b55dd32600b5" providerId="ADAL" clId="{A1AFBD48-756B-4E5A-A541-6A57793C2538}" dt="2024-02-16T09:38:11.491" v="4811" actId="1076"/>
          <ac:picMkLst>
            <pc:docMk/>
            <pc:sldMk cId="3597111949" sldId="280"/>
            <ac:picMk id="1036" creationId="{45BD1EF0-CBE0-26FA-A993-FB4C77169959}"/>
          </ac:picMkLst>
        </pc:picChg>
      </pc:sldChg>
      <pc:sldChg chg="addSp delSp modSp add mod modAnim">
        <pc:chgData name="Swaan, Quinten" userId="091615e0-2ca6-49a8-9db3-b55dd32600b5" providerId="ADAL" clId="{A1AFBD48-756B-4E5A-A541-6A57793C2538}" dt="2024-02-16T07:34:22.671" v="4146" actId="113"/>
        <pc:sldMkLst>
          <pc:docMk/>
          <pc:sldMk cId="489844315" sldId="281"/>
        </pc:sldMkLst>
        <pc:spChg chg="add del mod">
          <ac:chgData name="Swaan, Quinten" userId="091615e0-2ca6-49a8-9db3-b55dd32600b5" providerId="ADAL" clId="{A1AFBD48-756B-4E5A-A541-6A57793C2538}" dt="2024-02-15T10:43:33.372" v="1024" actId="478"/>
          <ac:spMkLst>
            <pc:docMk/>
            <pc:sldMk cId="489844315" sldId="281"/>
            <ac:spMk id="2" creationId="{7A600D87-52AF-8080-91F2-1450BA7E0C65}"/>
          </ac:spMkLst>
        </pc:spChg>
        <pc:spChg chg="add mod">
          <ac:chgData name="Swaan, Quinten" userId="091615e0-2ca6-49a8-9db3-b55dd32600b5" providerId="ADAL" clId="{A1AFBD48-756B-4E5A-A541-6A57793C2538}" dt="2024-02-15T10:41:26.420" v="911" actId="1076"/>
          <ac:spMkLst>
            <pc:docMk/>
            <pc:sldMk cId="489844315" sldId="281"/>
            <ac:spMk id="3" creationId="{EA318D56-03DA-4048-A8C7-00EF71332F46}"/>
          </ac:spMkLst>
        </pc:spChg>
        <pc:spChg chg="mod">
          <ac:chgData name="Swaan, Quinten" userId="091615e0-2ca6-49a8-9db3-b55dd32600b5" providerId="ADAL" clId="{A1AFBD48-756B-4E5A-A541-6A57793C2538}" dt="2024-02-15T10:13:12.472" v="253" actId="20577"/>
          <ac:spMkLst>
            <pc:docMk/>
            <pc:sldMk cId="489844315" sldId="281"/>
            <ac:spMk id="7" creationId="{DCC52A3E-FF4A-3DAC-A6D9-40D54C1F6C02}"/>
          </ac:spMkLst>
        </pc:spChg>
        <pc:spChg chg="add mod">
          <ac:chgData name="Swaan, Quinten" userId="091615e0-2ca6-49a8-9db3-b55dd32600b5" providerId="ADAL" clId="{A1AFBD48-756B-4E5A-A541-6A57793C2538}" dt="2024-02-15T10:37:53.510" v="845" actId="1076"/>
          <ac:spMkLst>
            <pc:docMk/>
            <pc:sldMk cId="489844315" sldId="281"/>
            <ac:spMk id="8" creationId="{996D0290-A40F-A46C-31E3-DCCCD58A650A}"/>
          </ac:spMkLst>
        </pc:spChg>
        <pc:spChg chg="add mod">
          <ac:chgData name="Swaan, Quinten" userId="091615e0-2ca6-49a8-9db3-b55dd32600b5" providerId="ADAL" clId="{A1AFBD48-756B-4E5A-A541-6A57793C2538}" dt="2024-02-15T10:42:57.123" v="976" actId="113"/>
          <ac:spMkLst>
            <pc:docMk/>
            <pc:sldMk cId="489844315" sldId="281"/>
            <ac:spMk id="13" creationId="{19DF6599-43A8-3C2F-2184-BB1E95594243}"/>
          </ac:spMkLst>
        </pc:spChg>
        <pc:spChg chg="add del mod">
          <ac:chgData name="Swaan, Quinten" userId="091615e0-2ca6-49a8-9db3-b55dd32600b5" providerId="ADAL" clId="{A1AFBD48-756B-4E5A-A541-6A57793C2538}" dt="2024-02-15T10:37:54.720" v="846" actId="478"/>
          <ac:spMkLst>
            <pc:docMk/>
            <pc:sldMk cId="489844315" sldId="281"/>
            <ac:spMk id="15" creationId="{86135ADA-4559-59AA-2723-A00131849AAD}"/>
          </ac:spMkLst>
        </pc:spChg>
        <pc:spChg chg="add mod">
          <ac:chgData name="Swaan, Quinten" userId="091615e0-2ca6-49a8-9db3-b55dd32600b5" providerId="ADAL" clId="{A1AFBD48-756B-4E5A-A541-6A57793C2538}" dt="2024-02-15T10:43:16.810" v="1021" actId="113"/>
          <ac:spMkLst>
            <pc:docMk/>
            <pc:sldMk cId="489844315" sldId="281"/>
            <ac:spMk id="16" creationId="{AEC99379-9248-3F8E-9AEF-7B99A2369A20}"/>
          </ac:spMkLst>
        </pc:spChg>
        <pc:spChg chg="add mod">
          <ac:chgData name="Swaan, Quinten" userId="091615e0-2ca6-49a8-9db3-b55dd32600b5" providerId="ADAL" clId="{A1AFBD48-756B-4E5A-A541-6A57793C2538}" dt="2024-02-16T07:34:22.671" v="4146" actId="113"/>
          <ac:spMkLst>
            <pc:docMk/>
            <pc:sldMk cId="489844315" sldId="281"/>
            <ac:spMk id="18" creationId="{F441E9B2-47E6-760B-1969-E3E338FE5C6A}"/>
          </ac:spMkLst>
        </pc:spChg>
        <pc:spChg chg="add del mod">
          <ac:chgData name="Swaan, Quinten" userId="091615e0-2ca6-49a8-9db3-b55dd32600b5" providerId="ADAL" clId="{A1AFBD48-756B-4E5A-A541-6A57793C2538}" dt="2024-02-15T10:42:33.660" v="936" actId="113"/>
          <ac:spMkLst>
            <pc:docMk/>
            <pc:sldMk cId="489844315" sldId="281"/>
            <ac:spMk id="20" creationId="{7107DEBA-4B89-8E77-5E95-3FA248C62E3D}"/>
          </ac:spMkLst>
        </pc:spChg>
        <pc:spChg chg="add mod">
          <ac:chgData name="Swaan, Quinten" userId="091615e0-2ca6-49a8-9db3-b55dd32600b5" providerId="ADAL" clId="{A1AFBD48-756B-4E5A-A541-6A57793C2538}" dt="2024-02-15T10:40:54.110" v="890" actId="113"/>
          <ac:spMkLst>
            <pc:docMk/>
            <pc:sldMk cId="489844315" sldId="281"/>
            <ac:spMk id="21" creationId="{4548C4C1-1E8A-69DF-F128-01B519C5D610}"/>
          </ac:spMkLst>
        </pc:spChg>
        <pc:spChg chg="add mod">
          <ac:chgData name="Swaan, Quinten" userId="091615e0-2ca6-49a8-9db3-b55dd32600b5" providerId="ADAL" clId="{A1AFBD48-756B-4E5A-A541-6A57793C2538}" dt="2024-02-15T10:43:25.750" v="1023" actId="1076"/>
          <ac:spMkLst>
            <pc:docMk/>
            <pc:sldMk cId="489844315" sldId="281"/>
            <ac:spMk id="22" creationId="{1B4DDBA1-63D7-3A3B-7485-FA7028B378EB}"/>
          </ac:spMkLst>
        </pc:spChg>
        <pc:spChg chg="add mod">
          <ac:chgData name="Swaan, Quinten" userId="091615e0-2ca6-49a8-9db3-b55dd32600b5" providerId="ADAL" clId="{A1AFBD48-756B-4E5A-A541-6A57793C2538}" dt="2024-02-15T10:41:10" v="898" actId="20577"/>
          <ac:spMkLst>
            <pc:docMk/>
            <pc:sldMk cId="489844315" sldId="281"/>
            <ac:spMk id="23" creationId="{2E1E9456-456E-E09E-4B94-997FFE74D3E6}"/>
          </ac:spMkLst>
        </pc:spChg>
        <pc:spChg chg="add mod">
          <ac:chgData name="Swaan, Quinten" userId="091615e0-2ca6-49a8-9db3-b55dd32600b5" providerId="ADAL" clId="{A1AFBD48-756B-4E5A-A541-6A57793C2538}" dt="2024-02-15T10:41:28.700" v="912" actId="1076"/>
          <ac:spMkLst>
            <pc:docMk/>
            <pc:sldMk cId="489844315" sldId="281"/>
            <ac:spMk id="24" creationId="{1CCA8391-F860-4A3E-FB7B-B59C2139816E}"/>
          </ac:spMkLst>
        </pc:spChg>
        <pc:picChg chg="del">
          <ac:chgData name="Swaan, Quinten" userId="091615e0-2ca6-49a8-9db3-b55dd32600b5" providerId="ADAL" clId="{A1AFBD48-756B-4E5A-A541-6A57793C2538}" dt="2024-02-15T09:58:50.485" v="182" actId="478"/>
          <ac:picMkLst>
            <pc:docMk/>
            <pc:sldMk cId="489844315" sldId="281"/>
            <ac:picMk id="1028" creationId="{3F151125-EB70-FF30-C50F-169F44A59388}"/>
          </ac:picMkLst>
        </pc:picChg>
        <pc:cxnChg chg="add mod">
          <ac:chgData name="Swaan, Quinten" userId="091615e0-2ca6-49a8-9db3-b55dd32600b5" providerId="ADAL" clId="{A1AFBD48-756B-4E5A-A541-6A57793C2538}" dt="2024-02-15T10:39:08.856" v="857" actId="1076"/>
          <ac:cxnSpMkLst>
            <pc:docMk/>
            <pc:sldMk cId="489844315" sldId="281"/>
            <ac:cxnSpMk id="10" creationId="{C4200076-E32A-7E38-A7BA-203C71EE2587}"/>
          </ac:cxnSpMkLst>
        </pc:cxnChg>
        <pc:cxnChg chg="add mod">
          <ac:chgData name="Swaan, Quinten" userId="091615e0-2ca6-49a8-9db3-b55dd32600b5" providerId="ADAL" clId="{A1AFBD48-756B-4E5A-A541-6A57793C2538}" dt="2024-02-15T10:39:31.344" v="863" actId="1076"/>
          <ac:cxnSpMkLst>
            <pc:docMk/>
            <pc:sldMk cId="489844315" sldId="281"/>
            <ac:cxnSpMk id="11" creationId="{42EEFE69-183F-53AF-1B4E-DFC920222E6C}"/>
          </ac:cxnSpMkLst>
        </pc:cxnChg>
        <pc:cxnChg chg="add del mod">
          <ac:chgData name="Swaan, Quinten" userId="091615e0-2ca6-49a8-9db3-b55dd32600b5" providerId="ADAL" clId="{A1AFBD48-756B-4E5A-A541-6A57793C2538}" dt="2024-02-15T10:38:17.932" v="850" actId="478"/>
          <ac:cxnSpMkLst>
            <pc:docMk/>
            <pc:sldMk cId="489844315" sldId="281"/>
            <ac:cxnSpMk id="12" creationId="{67121541-AC61-3D31-7B4B-A64E7C54E57F}"/>
          </ac:cxnSpMkLst>
        </pc:cxnChg>
        <pc:cxnChg chg="add del mod">
          <ac:chgData name="Swaan, Quinten" userId="091615e0-2ca6-49a8-9db3-b55dd32600b5" providerId="ADAL" clId="{A1AFBD48-756B-4E5A-A541-6A57793C2538}" dt="2024-02-15T10:37:38.315" v="840" actId="478"/>
          <ac:cxnSpMkLst>
            <pc:docMk/>
            <pc:sldMk cId="489844315" sldId="281"/>
            <ac:cxnSpMk id="14" creationId="{1C8C4B17-5BC4-03C8-48B2-654EBCC57E5E}"/>
          </ac:cxnSpMkLst>
        </pc:cxnChg>
        <pc:cxnChg chg="add mod">
          <ac:chgData name="Swaan, Quinten" userId="091615e0-2ca6-49a8-9db3-b55dd32600b5" providerId="ADAL" clId="{A1AFBD48-756B-4E5A-A541-6A57793C2538}" dt="2024-02-15T10:38:55.194" v="855" actId="1076"/>
          <ac:cxnSpMkLst>
            <pc:docMk/>
            <pc:sldMk cId="489844315" sldId="281"/>
            <ac:cxnSpMk id="17" creationId="{D9FE8C1C-FEF9-3A8F-2BBA-EB77C35EFD65}"/>
          </ac:cxnSpMkLst>
        </pc:cxnChg>
        <pc:cxnChg chg="add del mod">
          <ac:chgData name="Swaan, Quinten" userId="091615e0-2ca6-49a8-9db3-b55dd32600b5" providerId="ADAL" clId="{A1AFBD48-756B-4E5A-A541-6A57793C2538}" dt="2024-02-15T10:40:32.653" v="879" actId="478"/>
          <ac:cxnSpMkLst>
            <pc:docMk/>
            <pc:sldMk cId="489844315" sldId="281"/>
            <ac:cxnSpMk id="19" creationId="{65987860-1D76-9D9C-D9DE-73BAD3CF81E4}"/>
          </ac:cxnSpMkLst>
        </pc:cxnChg>
      </pc:sldChg>
      <pc:sldChg chg="addSp delSp modSp add mod delAnim">
        <pc:chgData name="Swaan, Quinten" userId="091615e0-2ca6-49a8-9db3-b55dd32600b5" providerId="ADAL" clId="{A1AFBD48-756B-4E5A-A541-6A57793C2538}" dt="2024-02-15T12:37:28.684" v="2071" actId="1076"/>
        <pc:sldMkLst>
          <pc:docMk/>
          <pc:sldMk cId="450559227" sldId="282"/>
        </pc:sldMkLst>
        <pc:spChg chg="add del mod">
          <ac:chgData name="Swaan, Quinten" userId="091615e0-2ca6-49a8-9db3-b55dd32600b5" providerId="ADAL" clId="{A1AFBD48-756B-4E5A-A541-6A57793C2538}" dt="2024-02-15T12:08:33.890" v="1743" actId="478"/>
          <ac:spMkLst>
            <pc:docMk/>
            <pc:sldMk cId="450559227" sldId="282"/>
            <ac:spMk id="2" creationId="{3E31BD46-AF31-AA71-FB97-A7EBA9A43EF8}"/>
          </ac:spMkLst>
        </pc:spChg>
        <pc:spChg chg="del mod">
          <ac:chgData name="Swaan, Quinten" userId="091615e0-2ca6-49a8-9db3-b55dd32600b5" providerId="ADAL" clId="{A1AFBD48-756B-4E5A-A541-6A57793C2538}" dt="2024-02-15T12:06:44.217" v="1568" actId="478"/>
          <ac:spMkLst>
            <pc:docMk/>
            <pc:sldMk cId="450559227" sldId="282"/>
            <ac:spMk id="3" creationId="{12FF435B-0F7E-0635-2135-4472FEC32411}"/>
          </ac:spMkLst>
        </pc:spChg>
        <pc:spChg chg="mod">
          <ac:chgData name="Swaan, Quinten" userId="091615e0-2ca6-49a8-9db3-b55dd32600b5" providerId="ADAL" clId="{A1AFBD48-756B-4E5A-A541-6A57793C2538}" dt="2024-02-15T12:14:27.425" v="2042" actId="20577"/>
          <ac:spMkLst>
            <pc:docMk/>
            <pc:sldMk cId="450559227" sldId="282"/>
            <ac:spMk id="7" creationId="{E61C30C2-8D36-ADC7-E704-3595E3752973}"/>
          </ac:spMkLst>
        </pc:spChg>
        <pc:spChg chg="del">
          <ac:chgData name="Swaan, Quinten" userId="091615e0-2ca6-49a8-9db3-b55dd32600b5" providerId="ADAL" clId="{A1AFBD48-756B-4E5A-A541-6A57793C2538}" dt="2024-02-15T10:45:45.900" v="1071" actId="478"/>
          <ac:spMkLst>
            <pc:docMk/>
            <pc:sldMk cId="450559227" sldId="282"/>
            <ac:spMk id="8" creationId="{4DEE0CCE-909C-71BF-5836-FB41107B455D}"/>
          </ac:spMkLst>
        </pc:spChg>
        <pc:spChg chg="add del mod">
          <ac:chgData name="Swaan, Quinten" userId="091615e0-2ca6-49a8-9db3-b55dd32600b5" providerId="ADAL" clId="{A1AFBD48-756B-4E5A-A541-6A57793C2538}" dt="2024-02-15T12:09:07.152" v="1744" actId="478"/>
          <ac:spMkLst>
            <pc:docMk/>
            <pc:sldMk cId="450559227" sldId="282"/>
            <ac:spMk id="12" creationId="{87EC69E4-B715-5742-2D10-1010405E079E}"/>
          </ac:spMkLst>
        </pc:spChg>
        <pc:spChg chg="del">
          <ac:chgData name="Swaan, Quinten" userId="091615e0-2ca6-49a8-9db3-b55dd32600b5" providerId="ADAL" clId="{A1AFBD48-756B-4E5A-A541-6A57793C2538}" dt="2024-02-15T10:45:47.783" v="1072" actId="478"/>
          <ac:spMkLst>
            <pc:docMk/>
            <pc:sldMk cId="450559227" sldId="282"/>
            <ac:spMk id="13" creationId="{AF27D8A3-756F-C47B-57E3-429F644B6CD3}"/>
          </ac:spMkLst>
        </pc:spChg>
        <pc:spChg chg="add mod">
          <ac:chgData name="Swaan, Quinten" userId="091615e0-2ca6-49a8-9db3-b55dd32600b5" providerId="ADAL" clId="{A1AFBD48-756B-4E5A-A541-6A57793C2538}" dt="2024-02-15T12:17:25.359" v="2050" actId="1076"/>
          <ac:spMkLst>
            <pc:docMk/>
            <pc:sldMk cId="450559227" sldId="282"/>
            <ac:spMk id="14" creationId="{E97EEF8C-30D4-B40C-B579-9A45CCD03051}"/>
          </ac:spMkLst>
        </pc:spChg>
        <pc:spChg chg="add mod">
          <ac:chgData name="Swaan, Quinten" userId="091615e0-2ca6-49a8-9db3-b55dd32600b5" providerId="ADAL" clId="{A1AFBD48-756B-4E5A-A541-6A57793C2538}" dt="2024-02-15T12:14:57.302" v="2047" actId="1076"/>
          <ac:spMkLst>
            <pc:docMk/>
            <pc:sldMk cId="450559227" sldId="282"/>
            <ac:spMk id="15" creationId="{C1014FD6-C571-A2D7-4890-C31E821CD4AA}"/>
          </ac:spMkLst>
        </pc:spChg>
        <pc:spChg chg="del">
          <ac:chgData name="Swaan, Quinten" userId="091615e0-2ca6-49a8-9db3-b55dd32600b5" providerId="ADAL" clId="{A1AFBD48-756B-4E5A-A541-6A57793C2538}" dt="2024-02-15T10:45:45.900" v="1071" actId="478"/>
          <ac:spMkLst>
            <pc:docMk/>
            <pc:sldMk cId="450559227" sldId="282"/>
            <ac:spMk id="16" creationId="{E4DFABC2-C01B-E30B-58E2-E2AD5FD44953}"/>
          </ac:spMkLst>
        </pc:spChg>
        <pc:spChg chg="del">
          <ac:chgData name="Swaan, Quinten" userId="091615e0-2ca6-49a8-9db3-b55dd32600b5" providerId="ADAL" clId="{A1AFBD48-756B-4E5A-A541-6A57793C2538}" dt="2024-02-15T10:45:45.900" v="1071" actId="478"/>
          <ac:spMkLst>
            <pc:docMk/>
            <pc:sldMk cId="450559227" sldId="282"/>
            <ac:spMk id="18" creationId="{E1883D34-6716-ACC6-C708-5CC2153E77AB}"/>
          </ac:spMkLst>
        </pc:spChg>
        <pc:spChg chg="del">
          <ac:chgData name="Swaan, Quinten" userId="091615e0-2ca6-49a8-9db3-b55dd32600b5" providerId="ADAL" clId="{A1AFBD48-756B-4E5A-A541-6A57793C2538}" dt="2024-02-15T10:45:45.900" v="1071" actId="478"/>
          <ac:spMkLst>
            <pc:docMk/>
            <pc:sldMk cId="450559227" sldId="282"/>
            <ac:spMk id="20" creationId="{03DBB10B-9D73-10EB-15EE-A89D9A8FC4FB}"/>
          </ac:spMkLst>
        </pc:spChg>
        <pc:spChg chg="del">
          <ac:chgData name="Swaan, Quinten" userId="091615e0-2ca6-49a8-9db3-b55dd32600b5" providerId="ADAL" clId="{A1AFBD48-756B-4E5A-A541-6A57793C2538}" dt="2024-02-15T10:45:45.900" v="1071" actId="478"/>
          <ac:spMkLst>
            <pc:docMk/>
            <pc:sldMk cId="450559227" sldId="282"/>
            <ac:spMk id="21" creationId="{BCFE1F32-4008-9532-BA5E-6885290F7090}"/>
          </ac:spMkLst>
        </pc:spChg>
        <pc:spChg chg="del">
          <ac:chgData name="Swaan, Quinten" userId="091615e0-2ca6-49a8-9db3-b55dd32600b5" providerId="ADAL" clId="{A1AFBD48-756B-4E5A-A541-6A57793C2538}" dt="2024-02-15T10:45:45.900" v="1071" actId="478"/>
          <ac:spMkLst>
            <pc:docMk/>
            <pc:sldMk cId="450559227" sldId="282"/>
            <ac:spMk id="22" creationId="{69CF18A4-F451-8DB4-7F49-851B0EA35DC4}"/>
          </ac:spMkLst>
        </pc:spChg>
        <pc:spChg chg="del">
          <ac:chgData name="Swaan, Quinten" userId="091615e0-2ca6-49a8-9db3-b55dd32600b5" providerId="ADAL" clId="{A1AFBD48-756B-4E5A-A541-6A57793C2538}" dt="2024-02-15T10:45:45.900" v="1071" actId="478"/>
          <ac:spMkLst>
            <pc:docMk/>
            <pc:sldMk cId="450559227" sldId="282"/>
            <ac:spMk id="23" creationId="{18178BDE-C4EA-985D-7C60-B47299106004}"/>
          </ac:spMkLst>
        </pc:spChg>
        <pc:spChg chg="del">
          <ac:chgData name="Swaan, Quinten" userId="091615e0-2ca6-49a8-9db3-b55dd32600b5" providerId="ADAL" clId="{A1AFBD48-756B-4E5A-A541-6A57793C2538}" dt="2024-02-15T10:45:45.900" v="1071" actId="478"/>
          <ac:spMkLst>
            <pc:docMk/>
            <pc:sldMk cId="450559227" sldId="282"/>
            <ac:spMk id="24" creationId="{CD651C48-7D8C-1056-E309-301929A85363}"/>
          </ac:spMkLst>
        </pc:spChg>
        <pc:spChg chg="add mod">
          <ac:chgData name="Swaan, Quinten" userId="091615e0-2ca6-49a8-9db3-b55dd32600b5" providerId="ADAL" clId="{A1AFBD48-756B-4E5A-A541-6A57793C2538}" dt="2024-02-15T12:17:25.359" v="2050" actId="1076"/>
          <ac:spMkLst>
            <pc:docMk/>
            <pc:sldMk cId="450559227" sldId="282"/>
            <ac:spMk id="25" creationId="{FA32B390-0673-2771-077C-42CE67F5AE3B}"/>
          </ac:spMkLst>
        </pc:spChg>
        <pc:spChg chg="add mod">
          <ac:chgData name="Swaan, Quinten" userId="091615e0-2ca6-49a8-9db3-b55dd32600b5" providerId="ADAL" clId="{A1AFBD48-756B-4E5A-A541-6A57793C2538}" dt="2024-02-15T12:17:25.359" v="2050" actId="1076"/>
          <ac:spMkLst>
            <pc:docMk/>
            <pc:sldMk cId="450559227" sldId="282"/>
            <ac:spMk id="26" creationId="{CC863EFF-562F-4309-59F5-3DE3B38E528F}"/>
          </ac:spMkLst>
        </pc:spChg>
        <pc:spChg chg="add mod">
          <ac:chgData name="Swaan, Quinten" userId="091615e0-2ca6-49a8-9db3-b55dd32600b5" providerId="ADAL" clId="{A1AFBD48-756B-4E5A-A541-6A57793C2538}" dt="2024-02-15T12:37:28.684" v="2071" actId="1076"/>
          <ac:spMkLst>
            <pc:docMk/>
            <pc:sldMk cId="450559227" sldId="282"/>
            <ac:spMk id="27" creationId="{469CB68B-4E26-1349-7677-0A90998B8A46}"/>
          </ac:spMkLst>
        </pc:spChg>
        <pc:spChg chg="add mod">
          <ac:chgData name="Swaan, Quinten" userId="091615e0-2ca6-49a8-9db3-b55dd32600b5" providerId="ADAL" clId="{A1AFBD48-756B-4E5A-A541-6A57793C2538}" dt="2024-02-15T12:14:57.302" v="2047" actId="1076"/>
          <ac:spMkLst>
            <pc:docMk/>
            <pc:sldMk cId="450559227" sldId="282"/>
            <ac:spMk id="28" creationId="{628F0A39-F7BA-6B82-FEA7-F4386696CD13}"/>
          </ac:spMkLst>
        </pc:spChg>
        <pc:spChg chg="add mod">
          <ac:chgData name="Swaan, Quinten" userId="091615e0-2ca6-49a8-9db3-b55dd32600b5" providerId="ADAL" clId="{A1AFBD48-756B-4E5A-A541-6A57793C2538}" dt="2024-02-15T12:14:35.513" v="2043" actId="1076"/>
          <ac:spMkLst>
            <pc:docMk/>
            <pc:sldMk cId="450559227" sldId="282"/>
            <ac:spMk id="29" creationId="{C2E4F9A7-59EE-3EFA-6C5F-0C2A80575752}"/>
          </ac:spMkLst>
        </pc:spChg>
        <pc:spChg chg="add mod">
          <ac:chgData name="Swaan, Quinten" userId="091615e0-2ca6-49a8-9db3-b55dd32600b5" providerId="ADAL" clId="{A1AFBD48-756B-4E5A-A541-6A57793C2538}" dt="2024-02-15T12:14:35.513" v="2043" actId="1076"/>
          <ac:spMkLst>
            <pc:docMk/>
            <pc:sldMk cId="450559227" sldId="282"/>
            <ac:spMk id="30" creationId="{33AC7DE9-05EF-7240-32F8-A0937A4AA7E3}"/>
          </ac:spMkLst>
        </pc:spChg>
        <pc:spChg chg="add mod">
          <ac:chgData name="Swaan, Quinten" userId="091615e0-2ca6-49a8-9db3-b55dd32600b5" providerId="ADAL" clId="{A1AFBD48-756B-4E5A-A541-6A57793C2538}" dt="2024-02-15T12:17:31.432" v="2051" actId="1076"/>
          <ac:spMkLst>
            <pc:docMk/>
            <pc:sldMk cId="450559227" sldId="282"/>
            <ac:spMk id="31" creationId="{830B8F19-55C4-6129-D634-6ED857C50083}"/>
          </ac:spMkLst>
        </pc:spChg>
        <pc:spChg chg="add mod">
          <ac:chgData name="Swaan, Quinten" userId="091615e0-2ca6-49a8-9db3-b55dd32600b5" providerId="ADAL" clId="{A1AFBD48-756B-4E5A-A541-6A57793C2538}" dt="2024-02-15T12:17:33.763" v="2052" actId="1076"/>
          <ac:spMkLst>
            <pc:docMk/>
            <pc:sldMk cId="450559227" sldId="282"/>
            <ac:spMk id="32" creationId="{B64508CC-59FB-9834-2C6C-3E9F158C84FB}"/>
          </ac:spMkLst>
        </pc:spChg>
        <pc:spChg chg="add mod">
          <ac:chgData name="Swaan, Quinten" userId="091615e0-2ca6-49a8-9db3-b55dd32600b5" providerId="ADAL" clId="{A1AFBD48-756B-4E5A-A541-6A57793C2538}" dt="2024-02-15T12:14:57.302" v="2047" actId="1076"/>
          <ac:spMkLst>
            <pc:docMk/>
            <pc:sldMk cId="450559227" sldId="282"/>
            <ac:spMk id="33" creationId="{B7AC53D5-7A83-D7C7-9780-EE1A0B8455D7}"/>
          </ac:spMkLst>
        </pc:spChg>
        <pc:spChg chg="add mod">
          <ac:chgData name="Swaan, Quinten" userId="091615e0-2ca6-49a8-9db3-b55dd32600b5" providerId="ADAL" clId="{A1AFBD48-756B-4E5A-A541-6A57793C2538}" dt="2024-02-15T12:17:31.432" v="2051" actId="1076"/>
          <ac:spMkLst>
            <pc:docMk/>
            <pc:sldMk cId="450559227" sldId="282"/>
            <ac:spMk id="34" creationId="{E8E7CEAC-C495-923E-6134-E6AE0CAB31E9}"/>
          </ac:spMkLst>
        </pc:spChg>
        <pc:spChg chg="add mod">
          <ac:chgData name="Swaan, Quinten" userId="091615e0-2ca6-49a8-9db3-b55dd32600b5" providerId="ADAL" clId="{A1AFBD48-756B-4E5A-A541-6A57793C2538}" dt="2024-02-15T12:17:31.432" v="2051" actId="1076"/>
          <ac:spMkLst>
            <pc:docMk/>
            <pc:sldMk cId="450559227" sldId="282"/>
            <ac:spMk id="35" creationId="{5541A0F1-9B9E-2101-BC8A-62ED2F39AAB9}"/>
          </ac:spMkLst>
        </pc:spChg>
        <pc:spChg chg="add mod">
          <ac:chgData name="Swaan, Quinten" userId="091615e0-2ca6-49a8-9db3-b55dd32600b5" providerId="ADAL" clId="{A1AFBD48-756B-4E5A-A541-6A57793C2538}" dt="2024-02-15T12:14:35.513" v="2043" actId="1076"/>
          <ac:spMkLst>
            <pc:docMk/>
            <pc:sldMk cId="450559227" sldId="282"/>
            <ac:spMk id="36" creationId="{45AF7C10-8111-13EB-27E1-D59462B6EDB0}"/>
          </ac:spMkLst>
        </pc:spChg>
        <pc:spChg chg="add del mod">
          <ac:chgData name="Swaan, Quinten" userId="091615e0-2ca6-49a8-9db3-b55dd32600b5" providerId="ADAL" clId="{A1AFBD48-756B-4E5A-A541-6A57793C2538}" dt="2024-02-15T12:14:22.193" v="2032" actId="478"/>
          <ac:spMkLst>
            <pc:docMk/>
            <pc:sldMk cId="450559227" sldId="282"/>
            <ac:spMk id="37" creationId="{9FF6612E-7713-2CE6-763A-4F4C3258CA20}"/>
          </ac:spMkLst>
        </pc:spChg>
        <pc:cxnChg chg="del">
          <ac:chgData name="Swaan, Quinten" userId="091615e0-2ca6-49a8-9db3-b55dd32600b5" providerId="ADAL" clId="{A1AFBD48-756B-4E5A-A541-6A57793C2538}" dt="2024-02-15T10:45:45.900" v="1071" actId="478"/>
          <ac:cxnSpMkLst>
            <pc:docMk/>
            <pc:sldMk cId="450559227" sldId="282"/>
            <ac:cxnSpMk id="10" creationId="{43E8A1BE-8E79-8794-8C38-6254C62B5615}"/>
          </ac:cxnSpMkLst>
        </pc:cxnChg>
        <pc:cxnChg chg="del">
          <ac:chgData name="Swaan, Quinten" userId="091615e0-2ca6-49a8-9db3-b55dd32600b5" providerId="ADAL" clId="{A1AFBD48-756B-4E5A-A541-6A57793C2538}" dt="2024-02-15T10:45:45.900" v="1071" actId="478"/>
          <ac:cxnSpMkLst>
            <pc:docMk/>
            <pc:sldMk cId="450559227" sldId="282"/>
            <ac:cxnSpMk id="11" creationId="{F9B025E4-E245-DBBC-F372-9460ED486E2F}"/>
          </ac:cxnSpMkLst>
        </pc:cxnChg>
        <pc:cxnChg chg="del">
          <ac:chgData name="Swaan, Quinten" userId="091615e0-2ca6-49a8-9db3-b55dd32600b5" providerId="ADAL" clId="{A1AFBD48-756B-4E5A-A541-6A57793C2538}" dt="2024-02-15T10:45:45.900" v="1071" actId="478"/>
          <ac:cxnSpMkLst>
            <pc:docMk/>
            <pc:sldMk cId="450559227" sldId="282"/>
            <ac:cxnSpMk id="17" creationId="{83D09192-5D7B-78A0-93C3-2D5CAE41C905}"/>
          </ac:cxnSpMkLst>
        </pc:cxnChg>
        <pc:cxnChg chg="del">
          <ac:chgData name="Swaan, Quinten" userId="091615e0-2ca6-49a8-9db3-b55dd32600b5" providerId="ADAL" clId="{A1AFBD48-756B-4E5A-A541-6A57793C2538}" dt="2024-02-15T10:45:45.900" v="1071" actId="478"/>
          <ac:cxnSpMkLst>
            <pc:docMk/>
            <pc:sldMk cId="450559227" sldId="282"/>
            <ac:cxnSpMk id="19" creationId="{C3162489-EF12-1772-37D5-C4284F6444C4}"/>
          </ac:cxnSpMkLst>
        </pc:cxnChg>
      </pc:sldChg>
      <pc:sldChg chg="addSp delSp modSp add mod modNotesTx">
        <pc:chgData name="Swaan, Quinten" userId="091615e0-2ca6-49a8-9db3-b55dd32600b5" providerId="ADAL" clId="{A1AFBD48-756B-4E5A-A541-6A57793C2538}" dt="2024-02-16T09:43:19.559" v="4838" actId="14100"/>
        <pc:sldMkLst>
          <pc:docMk/>
          <pc:sldMk cId="1338883430" sldId="283"/>
        </pc:sldMkLst>
        <pc:spChg chg="add mod">
          <ac:chgData name="Swaan, Quinten" userId="091615e0-2ca6-49a8-9db3-b55dd32600b5" providerId="ADAL" clId="{A1AFBD48-756B-4E5A-A541-6A57793C2538}" dt="2024-02-16T09:43:19.559" v="4838" actId="14100"/>
          <ac:spMkLst>
            <pc:docMk/>
            <pc:sldMk cId="1338883430" sldId="283"/>
            <ac:spMk id="2" creationId="{2C5BBA37-7615-C248-2BF2-6E87EAE2D13D}"/>
          </ac:spMkLst>
        </pc:spChg>
        <pc:spChg chg="del mod">
          <ac:chgData name="Swaan, Quinten" userId="091615e0-2ca6-49a8-9db3-b55dd32600b5" providerId="ADAL" clId="{A1AFBD48-756B-4E5A-A541-6A57793C2538}" dt="2024-02-15T12:38:25.034" v="2072" actId="478"/>
          <ac:spMkLst>
            <pc:docMk/>
            <pc:sldMk cId="1338883430" sldId="283"/>
            <ac:spMk id="3" creationId="{71CD37CF-E359-CEDA-A59B-324C89CB3BCF}"/>
          </ac:spMkLst>
        </pc:spChg>
        <pc:spChg chg="mod">
          <ac:chgData name="Swaan, Quinten" userId="091615e0-2ca6-49a8-9db3-b55dd32600b5" providerId="ADAL" clId="{A1AFBD48-756B-4E5A-A541-6A57793C2538}" dt="2024-02-15T12:36:28.833" v="2069" actId="20577"/>
          <ac:spMkLst>
            <pc:docMk/>
            <pc:sldMk cId="1338883430" sldId="283"/>
            <ac:spMk id="7" creationId="{3FBCAB1D-C61E-596B-7064-5BB9DFC02A52}"/>
          </ac:spMkLst>
        </pc:spChg>
      </pc:sldChg>
      <pc:sldChg chg="addSp delSp modSp add mod">
        <pc:chgData name="Swaan, Quinten" userId="091615e0-2ca6-49a8-9db3-b55dd32600b5" providerId="ADAL" clId="{A1AFBD48-756B-4E5A-A541-6A57793C2538}" dt="2024-02-16T09:32:34.361" v="4763" actId="20577"/>
        <pc:sldMkLst>
          <pc:docMk/>
          <pc:sldMk cId="1532512383" sldId="284"/>
        </pc:sldMkLst>
        <pc:spChg chg="add mod">
          <ac:chgData name="Swaan, Quinten" userId="091615e0-2ca6-49a8-9db3-b55dd32600b5" providerId="ADAL" clId="{A1AFBD48-756B-4E5A-A541-6A57793C2538}" dt="2024-02-16T09:32:34.361" v="4763" actId="20577"/>
          <ac:spMkLst>
            <pc:docMk/>
            <pc:sldMk cId="1532512383" sldId="284"/>
            <ac:spMk id="2" creationId="{290F0BFE-1DD7-4A22-7621-582505A3B1F4}"/>
          </ac:spMkLst>
        </pc:spChg>
        <pc:spChg chg="del mod">
          <ac:chgData name="Swaan, Quinten" userId="091615e0-2ca6-49a8-9db3-b55dd32600b5" providerId="ADAL" clId="{A1AFBD48-756B-4E5A-A541-6A57793C2538}" dt="2024-02-15T15:15:28.339" v="2562" actId="478"/>
          <ac:spMkLst>
            <pc:docMk/>
            <pc:sldMk cId="1532512383" sldId="284"/>
            <ac:spMk id="3" creationId="{0492B48D-45D5-C1AE-317A-93AB227C3F25}"/>
          </ac:spMkLst>
        </pc:spChg>
        <pc:spChg chg="mod">
          <ac:chgData name="Swaan, Quinten" userId="091615e0-2ca6-49a8-9db3-b55dd32600b5" providerId="ADAL" clId="{A1AFBD48-756B-4E5A-A541-6A57793C2538}" dt="2024-02-15T15:17:35.039" v="2644" actId="20577"/>
          <ac:spMkLst>
            <pc:docMk/>
            <pc:sldMk cId="1532512383" sldId="284"/>
            <ac:spMk id="7" creationId="{61987DCE-280D-0DDB-213D-C2823F5142D8}"/>
          </ac:spMkLst>
        </pc:spChg>
        <pc:picChg chg="add mod">
          <ac:chgData name="Swaan, Quinten" userId="091615e0-2ca6-49a8-9db3-b55dd32600b5" providerId="ADAL" clId="{A1AFBD48-756B-4E5A-A541-6A57793C2538}" dt="2024-02-15T15:34:45.284" v="3414" actId="1076"/>
          <ac:picMkLst>
            <pc:docMk/>
            <pc:sldMk cId="1532512383" sldId="284"/>
            <ac:picMk id="6146" creationId="{02E8BBFB-E596-AB36-04DA-192C61C04073}"/>
          </ac:picMkLst>
        </pc:picChg>
      </pc:sldChg>
      <pc:sldChg chg="modSp add del mod">
        <pc:chgData name="Swaan, Quinten" userId="091615e0-2ca6-49a8-9db3-b55dd32600b5" providerId="ADAL" clId="{A1AFBD48-756B-4E5A-A541-6A57793C2538}" dt="2024-02-15T15:38:15.236" v="3511" actId="47"/>
        <pc:sldMkLst>
          <pc:docMk/>
          <pc:sldMk cId="3210904459" sldId="285"/>
        </pc:sldMkLst>
        <pc:spChg chg="mod">
          <ac:chgData name="Swaan, Quinten" userId="091615e0-2ca6-49a8-9db3-b55dd32600b5" providerId="ADAL" clId="{A1AFBD48-756B-4E5A-A541-6A57793C2538}" dt="2024-02-15T10:52:17.371" v="1276" actId="20577"/>
          <ac:spMkLst>
            <pc:docMk/>
            <pc:sldMk cId="3210904459" sldId="285"/>
            <ac:spMk id="3" creationId="{5DFD58E5-19F0-BE6E-D379-A6D2B9028FB2}"/>
          </ac:spMkLst>
        </pc:spChg>
        <pc:spChg chg="mod">
          <ac:chgData name="Swaan, Quinten" userId="091615e0-2ca6-49a8-9db3-b55dd32600b5" providerId="ADAL" clId="{A1AFBD48-756B-4E5A-A541-6A57793C2538}" dt="2024-02-15T15:34:07.409" v="3364" actId="20577"/>
          <ac:spMkLst>
            <pc:docMk/>
            <pc:sldMk cId="3210904459" sldId="285"/>
            <ac:spMk id="7" creationId="{6981CA61-877C-3521-3F49-17E5BEB17193}"/>
          </ac:spMkLst>
        </pc:spChg>
      </pc:sldChg>
      <pc:sldChg chg="modSp add del mod">
        <pc:chgData name="Swaan, Quinten" userId="091615e0-2ca6-49a8-9db3-b55dd32600b5" providerId="ADAL" clId="{A1AFBD48-756B-4E5A-A541-6A57793C2538}" dt="2024-02-15T15:38:19.909" v="3512" actId="47"/>
        <pc:sldMkLst>
          <pc:docMk/>
          <pc:sldMk cId="1177559638" sldId="286"/>
        </pc:sldMkLst>
        <pc:spChg chg="mod">
          <ac:chgData name="Swaan, Quinten" userId="091615e0-2ca6-49a8-9db3-b55dd32600b5" providerId="ADAL" clId="{A1AFBD48-756B-4E5A-A541-6A57793C2538}" dt="2024-02-15T10:52:28.924" v="1322" actId="20577"/>
          <ac:spMkLst>
            <pc:docMk/>
            <pc:sldMk cId="1177559638" sldId="286"/>
            <ac:spMk id="3" creationId="{0ADFC327-F78B-5E33-24E6-065EC451472F}"/>
          </ac:spMkLst>
        </pc:spChg>
      </pc:sldChg>
      <pc:sldChg chg="modSp add mod">
        <pc:chgData name="Swaan, Quinten" userId="091615e0-2ca6-49a8-9db3-b55dd32600b5" providerId="ADAL" clId="{A1AFBD48-756B-4E5A-A541-6A57793C2538}" dt="2024-02-16T08:23:10.744" v="4650" actId="20577"/>
        <pc:sldMkLst>
          <pc:docMk/>
          <pc:sldMk cId="1743403161" sldId="287"/>
        </pc:sldMkLst>
        <pc:spChg chg="mod">
          <ac:chgData name="Swaan, Quinten" userId="091615e0-2ca6-49a8-9db3-b55dd32600b5" providerId="ADAL" clId="{A1AFBD48-756B-4E5A-A541-6A57793C2538}" dt="2024-02-16T08:23:10.744" v="4650" actId="20577"/>
          <ac:spMkLst>
            <pc:docMk/>
            <pc:sldMk cId="1743403161" sldId="287"/>
            <ac:spMk id="3" creationId="{C6051280-2918-F3CB-149D-A6D14544E681}"/>
          </ac:spMkLst>
        </pc:spChg>
        <pc:spChg chg="mod">
          <ac:chgData name="Swaan, Quinten" userId="091615e0-2ca6-49a8-9db3-b55dd32600b5" providerId="ADAL" clId="{A1AFBD48-756B-4E5A-A541-6A57793C2538}" dt="2024-02-15T15:56:20.479" v="3674" actId="20577"/>
          <ac:spMkLst>
            <pc:docMk/>
            <pc:sldMk cId="1743403161" sldId="287"/>
            <ac:spMk id="7" creationId="{564B0F2D-E2C0-4508-F537-FC63733D687B}"/>
          </ac:spMkLst>
        </pc:spChg>
      </pc:sldChg>
      <pc:sldChg chg="add del ord">
        <pc:chgData name="Swaan, Quinten" userId="091615e0-2ca6-49a8-9db3-b55dd32600b5" providerId="ADAL" clId="{A1AFBD48-756B-4E5A-A541-6A57793C2538}" dt="2024-02-15T12:36:47.183" v="2070" actId="47"/>
        <pc:sldMkLst>
          <pc:docMk/>
          <pc:sldMk cId="487854768" sldId="288"/>
        </pc:sldMkLst>
      </pc:sldChg>
      <pc:sldChg chg="modSp add mod">
        <pc:chgData name="Swaan, Quinten" userId="091615e0-2ca6-49a8-9db3-b55dd32600b5" providerId="ADAL" clId="{A1AFBD48-756B-4E5A-A541-6A57793C2538}" dt="2024-02-16T07:49:34.496" v="4364" actId="20577"/>
        <pc:sldMkLst>
          <pc:docMk/>
          <pc:sldMk cId="3098573639" sldId="288"/>
        </pc:sldMkLst>
        <pc:spChg chg="mod">
          <ac:chgData name="Swaan, Quinten" userId="091615e0-2ca6-49a8-9db3-b55dd32600b5" providerId="ADAL" clId="{A1AFBD48-756B-4E5A-A541-6A57793C2538}" dt="2024-02-16T07:49:34.496" v="4364" actId="20577"/>
          <ac:spMkLst>
            <pc:docMk/>
            <pc:sldMk cId="3098573639" sldId="288"/>
            <ac:spMk id="3" creationId="{96719F3F-5FD1-932C-AB53-5D7CB7CB8CAD}"/>
          </ac:spMkLst>
        </pc:spChg>
        <pc:spChg chg="mod">
          <ac:chgData name="Swaan, Quinten" userId="091615e0-2ca6-49a8-9db3-b55dd32600b5" providerId="ADAL" clId="{A1AFBD48-756B-4E5A-A541-6A57793C2538}" dt="2024-02-15T16:00:52.327" v="3950" actId="20577"/>
          <ac:spMkLst>
            <pc:docMk/>
            <pc:sldMk cId="3098573639" sldId="288"/>
            <ac:spMk id="7" creationId="{1DCCAE85-F85E-8851-3D6B-6274C51BA862}"/>
          </ac:spMkLst>
        </pc:spChg>
      </pc:sldChg>
      <pc:sldChg chg="delSp modSp add mod">
        <pc:chgData name="Swaan, Quinten" userId="091615e0-2ca6-49a8-9db3-b55dd32600b5" providerId="ADAL" clId="{A1AFBD48-756B-4E5A-A541-6A57793C2538}" dt="2024-02-15T16:09:50.460" v="4051" actId="20577"/>
        <pc:sldMkLst>
          <pc:docMk/>
          <pc:sldMk cId="3146238550" sldId="289"/>
        </pc:sldMkLst>
        <pc:spChg chg="del">
          <ac:chgData name="Swaan, Quinten" userId="091615e0-2ca6-49a8-9db3-b55dd32600b5" providerId="ADAL" clId="{A1AFBD48-756B-4E5A-A541-6A57793C2538}" dt="2024-02-15T16:09:44.876" v="4043" actId="478"/>
          <ac:spMkLst>
            <pc:docMk/>
            <pc:sldMk cId="3146238550" sldId="289"/>
            <ac:spMk id="3" creationId="{1DADA613-B2D5-B858-FAAD-3A3C853D90CD}"/>
          </ac:spMkLst>
        </pc:spChg>
        <pc:spChg chg="mod">
          <ac:chgData name="Swaan, Quinten" userId="091615e0-2ca6-49a8-9db3-b55dd32600b5" providerId="ADAL" clId="{A1AFBD48-756B-4E5A-A541-6A57793C2538}" dt="2024-02-15T16:09:48.776" v="4044" actId="1076"/>
          <ac:spMkLst>
            <pc:docMk/>
            <pc:sldMk cId="3146238550" sldId="289"/>
            <ac:spMk id="6" creationId="{0FE9F63C-6766-CB45-5547-795F17013CFF}"/>
          </ac:spMkLst>
        </pc:spChg>
        <pc:spChg chg="mod">
          <ac:chgData name="Swaan, Quinten" userId="091615e0-2ca6-49a8-9db3-b55dd32600b5" providerId="ADAL" clId="{A1AFBD48-756B-4E5A-A541-6A57793C2538}" dt="2024-02-15T16:09:50.460" v="4051" actId="20577"/>
          <ac:spMkLst>
            <pc:docMk/>
            <pc:sldMk cId="3146238550" sldId="289"/>
            <ac:spMk id="7" creationId="{E647D7EC-D902-17CC-494A-9632E67771CD}"/>
          </ac:spMkLst>
        </pc:spChg>
      </pc:sldChg>
      <pc:sldChg chg="add del">
        <pc:chgData name="Swaan, Quinten" userId="091615e0-2ca6-49a8-9db3-b55dd32600b5" providerId="ADAL" clId="{A1AFBD48-756B-4E5A-A541-6A57793C2538}" dt="2024-02-15T12:06:37.502" v="1567"/>
        <pc:sldMkLst>
          <pc:docMk/>
          <pc:sldMk cId="3964286338" sldId="289"/>
        </pc:sldMkLst>
      </pc:sldChg>
      <pc:sldChg chg="delSp modSp add mod">
        <pc:chgData name="Swaan, Quinten" userId="091615e0-2ca6-49a8-9db3-b55dd32600b5" providerId="ADAL" clId="{A1AFBD48-756B-4E5A-A541-6A57793C2538}" dt="2024-02-16T09:37:29.993" v="4803" actId="20577"/>
        <pc:sldMkLst>
          <pc:docMk/>
          <pc:sldMk cId="3777860135" sldId="290"/>
        </pc:sldMkLst>
        <pc:spChg chg="del">
          <ac:chgData name="Swaan, Quinten" userId="091615e0-2ca6-49a8-9db3-b55dd32600b5" providerId="ADAL" clId="{A1AFBD48-756B-4E5A-A541-6A57793C2538}" dt="2024-02-16T07:38:16.694" v="4205" actId="478"/>
          <ac:spMkLst>
            <pc:docMk/>
            <pc:sldMk cId="3777860135" sldId="290"/>
            <ac:spMk id="2" creationId="{548449F9-AAEA-B4D6-5FAF-B6BF3BDB8DA4}"/>
          </ac:spMkLst>
        </pc:spChg>
        <pc:spChg chg="mod">
          <ac:chgData name="Swaan, Quinten" userId="091615e0-2ca6-49a8-9db3-b55dd32600b5" providerId="ADAL" clId="{A1AFBD48-756B-4E5A-A541-6A57793C2538}" dt="2024-02-16T09:37:29.993" v="4803" actId="20577"/>
          <ac:spMkLst>
            <pc:docMk/>
            <pc:sldMk cId="3777860135" sldId="290"/>
            <ac:spMk id="3" creationId="{0E555A74-FCCB-6834-9A74-8963B9F3B884}"/>
          </ac:spMkLst>
        </pc:spChg>
        <pc:spChg chg="mod">
          <ac:chgData name="Swaan, Quinten" userId="091615e0-2ca6-49a8-9db3-b55dd32600b5" providerId="ADAL" clId="{A1AFBD48-756B-4E5A-A541-6A57793C2538}" dt="2024-02-16T08:03:21.171" v="4366" actId="20577"/>
          <ac:spMkLst>
            <pc:docMk/>
            <pc:sldMk cId="3777860135" sldId="290"/>
            <ac:spMk id="7" creationId="{D77ABEC7-88F5-0CAB-6747-CEB8BF0B403D}"/>
          </ac:spMkLst>
        </pc:spChg>
      </pc:sldChg>
      <pc:sldChg chg="addSp delSp modSp add mod">
        <pc:chgData name="Swaan, Quinten" userId="091615e0-2ca6-49a8-9db3-b55dd32600b5" providerId="ADAL" clId="{A1AFBD48-756B-4E5A-A541-6A57793C2538}" dt="2024-02-16T09:33:11.280" v="4775" actId="20577"/>
        <pc:sldMkLst>
          <pc:docMk/>
          <pc:sldMk cId="2631292342" sldId="291"/>
        </pc:sldMkLst>
        <pc:spChg chg="del">
          <ac:chgData name="Swaan, Quinten" userId="091615e0-2ca6-49a8-9db3-b55dd32600b5" providerId="ADAL" clId="{A1AFBD48-756B-4E5A-A541-6A57793C2538}" dt="2024-02-16T09:31:05.725" v="4655" actId="478"/>
          <ac:spMkLst>
            <pc:docMk/>
            <pc:sldMk cId="2631292342" sldId="291"/>
            <ac:spMk id="2" creationId="{E2BE8DAF-F838-F4BF-00A0-1DE66A97BF71}"/>
          </ac:spMkLst>
        </pc:spChg>
        <pc:spChg chg="del">
          <ac:chgData name="Swaan, Quinten" userId="091615e0-2ca6-49a8-9db3-b55dd32600b5" providerId="ADAL" clId="{A1AFBD48-756B-4E5A-A541-6A57793C2538}" dt="2024-02-16T09:31:04.344" v="4654" actId="478"/>
          <ac:spMkLst>
            <pc:docMk/>
            <pc:sldMk cId="2631292342" sldId="291"/>
            <ac:spMk id="3" creationId="{AF295435-E52D-23BA-D340-C9DFAF8DA9E3}"/>
          </ac:spMkLst>
        </pc:spChg>
        <pc:spChg chg="mod">
          <ac:chgData name="Swaan, Quinten" userId="091615e0-2ca6-49a8-9db3-b55dd32600b5" providerId="ADAL" clId="{A1AFBD48-756B-4E5A-A541-6A57793C2538}" dt="2024-02-16T09:32:10.061" v="4758" actId="1076"/>
          <ac:spMkLst>
            <pc:docMk/>
            <pc:sldMk cId="2631292342" sldId="291"/>
            <ac:spMk id="6" creationId="{D41DC1C1-FBBF-9748-CC08-8CA065A2B8F6}"/>
          </ac:spMkLst>
        </pc:spChg>
        <pc:spChg chg="mod">
          <ac:chgData name="Swaan, Quinten" userId="091615e0-2ca6-49a8-9db3-b55dd32600b5" providerId="ADAL" clId="{A1AFBD48-756B-4E5A-A541-6A57793C2538}" dt="2024-02-16T09:32:10.061" v="4758" actId="1076"/>
          <ac:spMkLst>
            <pc:docMk/>
            <pc:sldMk cId="2631292342" sldId="291"/>
            <ac:spMk id="7" creationId="{900983E4-9CEA-2A09-C42E-7449AAA8F3E9}"/>
          </ac:spMkLst>
        </pc:spChg>
        <pc:spChg chg="add mod">
          <ac:chgData name="Swaan, Quinten" userId="091615e0-2ca6-49a8-9db3-b55dd32600b5" providerId="ADAL" clId="{A1AFBD48-756B-4E5A-A541-6A57793C2538}" dt="2024-02-16T09:33:11.280" v="4775" actId="20577"/>
          <ac:spMkLst>
            <pc:docMk/>
            <pc:sldMk cId="2631292342" sldId="291"/>
            <ac:spMk id="9" creationId="{01A12177-EB8C-4B40-9D04-9AFB68611BC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25DE2-B715-4EA4-8CF0-DA425EA806A7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99BBE-B871-48D7-983C-C0B1D7156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71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919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Deniz?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430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75"/>
          <p:cNvSpPr/>
          <p:nvPr userDrawn="1"/>
        </p:nvSpPr>
        <p:spPr>
          <a:xfrm>
            <a:off x="0" y="75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756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1548000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00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1243" y="610998"/>
            <a:ext cx="1729409" cy="163121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dirty="0" err="1">
                <a:solidFill>
                  <a:schemeClr val="tx1"/>
                </a:solidFill>
              </a:rPr>
              <a:t>Bitmappattern</a:t>
            </a:r>
            <a:r>
              <a:rPr lang="en-US" sz="1000" baseline="0" dirty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164422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image -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3518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20343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Kick-off meeting MSD project - AutoRef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354513" cy="456723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7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- 2/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4405" y="586800"/>
            <a:ext cx="482092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91230" y="1295401"/>
            <a:ext cx="4824095" cy="29337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Kick-off meeting MSD project - AutoRef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22600" cy="4567238"/>
          </a:xfrm>
        </p:spPr>
        <p:txBody>
          <a:bodyPr/>
          <a:lstStyle/>
          <a:p>
            <a:r>
              <a:rPr lang="en-GB" dirty="0"/>
              <a:t>Click to insert image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2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dar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white headline on a full screen, dark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Kick-off meeting MSD project - AutoRef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1243" y="610998"/>
            <a:ext cx="1729409" cy="163121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dirty="0" err="1">
                <a:solidFill>
                  <a:schemeClr val="tx1"/>
                </a:solidFill>
              </a:rPr>
              <a:t>Bitmappattern</a:t>
            </a:r>
            <a:r>
              <a:rPr lang="en-US" sz="1000" baseline="0" dirty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</p:spTree>
    <p:extLst>
      <p:ext uri="{BB962C8B-B14F-4D97-AF65-F5344CB8AC3E}">
        <p14:creationId xmlns:p14="http://schemas.microsoft.com/office/powerpoint/2010/main" val="77015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l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full screen, light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Kick-off meeting MSD project - AutoRef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1243" y="610998"/>
            <a:ext cx="1729409" cy="163121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dirty="0" err="1">
                <a:solidFill>
                  <a:schemeClr val="tx1"/>
                </a:solidFill>
              </a:rPr>
              <a:t>Bitmappattern</a:t>
            </a:r>
            <a:r>
              <a:rPr lang="en-US" sz="1000" baseline="0" dirty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</p:spTree>
    <p:extLst>
      <p:ext uri="{BB962C8B-B14F-4D97-AF65-F5344CB8AC3E}">
        <p14:creationId xmlns:p14="http://schemas.microsoft.com/office/powerpoint/2010/main" val="26968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white 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Kick-off meeting MSD project - AutoRef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Rechte verbindingslijn 6"/>
          <p:cNvCxnSpPr/>
          <p:nvPr userDrawn="1"/>
        </p:nvCxnSpPr>
        <p:spPr>
          <a:xfrm>
            <a:off x="0" y="456378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afbeelding 8"/>
          <p:cNvSpPr>
            <a:spLocks noGrp="1"/>
          </p:cNvSpPr>
          <p:nvPr>
            <p:ph type="pic" sz="quarter" idx="13" hasCustomPrompt="1"/>
          </p:nvPr>
        </p:nvSpPr>
        <p:spPr>
          <a:xfrm>
            <a:off x="1890000" y="1299075"/>
            <a:ext cx="5292725" cy="29772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1243" y="610998"/>
            <a:ext cx="1729409" cy="270843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For the placement of a photo/illustration with a white background, as shown on the right, please choose this slide-layout.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r>
              <a:rPr lang="en-US" sz="1000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dirty="0" err="1">
                <a:solidFill>
                  <a:schemeClr val="tx1"/>
                </a:solidFill>
              </a:rPr>
              <a:t>Bitmappattern</a:t>
            </a:r>
            <a:r>
              <a:rPr lang="en-US" sz="1000" baseline="0" dirty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Click the ‘File...’-button to browse for an image.</a:t>
            </a:r>
          </a:p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6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carle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Kick-off meeting MSD project - AutoRef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kstvak 8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6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US" dirty="0"/>
              <a:t>Sample slide with table and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1" y="2638425"/>
            <a:ext cx="7563556" cy="1590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Kick-off meeting MSD project - AutoRef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jdelijke aanduiding voor tabel 7"/>
          <p:cNvSpPr>
            <a:spLocks noGrp="1"/>
          </p:cNvSpPr>
          <p:nvPr>
            <p:ph type="tbl" sz="quarter" idx="13" hasCustomPrompt="1"/>
          </p:nvPr>
        </p:nvSpPr>
        <p:spPr>
          <a:xfrm>
            <a:off x="755650" y="1079501"/>
            <a:ext cx="7559675" cy="115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table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1243" y="610998"/>
            <a:ext cx="1729409" cy="40011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a table by clicking the table icon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Tekstvak 11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Example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Kick-off meeting MSD project - AutoRef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755650" y="1079500"/>
            <a:ext cx="7559675" cy="3149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chart</a:t>
            </a:r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8863" y="1449198"/>
            <a:ext cx="1729409" cy="40011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a chart by clicking the chart icon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34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in th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ack75"/>
          <p:cNvSpPr/>
          <p:nvPr userDrawn="1"/>
        </p:nvSpPr>
        <p:spPr>
          <a:xfrm>
            <a:off x="0" y="183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18355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in the middle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2628097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  <p:sp>
        <p:nvSpPr>
          <p:cNvPr id="10" name="Tekstvak 9"/>
          <p:cNvSpPr txBox="1"/>
          <p:nvPr userDrawn="1"/>
        </p:nvSpPr>
        <p:spPr>
          <a:xfrm>
            <a:off x="-1811243" y="610998"/>
            <a:ext cx="1729409" cy="163121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dirty="0" err="1">
                <a:solidFill>
                  <a:schemeClr val="tx1"/>
                </a:solidFill>
              </a:rPr>
              <a:t>Bitmappattern</a:t>
            </a:r>
            <a:r>
              <a:rPr lang="en-US" sz="1000" baseline="0" dirty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</p:spTree>
    <p:extLst>
      <p:ext uri="{BB962C8B-B14F-4D97-AF65-F5344CB8AC3E}">
        <p14:creationId xmlns:p14="http://schemas.microsoft.com/office/powerpoint/2010/main" val="29311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75"/>
          <p:cNvSpPr/>
          <p:nvPr userDrawn="1"/>
        </p:nvSpPr>
        <p:spPr>
          <a:xfrm>
            <a:off x="0" y="291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2915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bottom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3708591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  <p:sp>
        <p:nvSpPr>
          <p:cNvPr id="10" name="Tekstvak 9"/>
          <p:cNvSpPr txBox="1"/>
          <p:nvPr userDrawn="1"/>
        </p:nvSpPr>
        <p:spPr>
          <a:xfrm>
            <a:off x="-1811243" y="610998"/>
            <a:ext cx="1729409" cy="163121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dirty="0" err="1">
                <a:solidFill>
                  <a:schemeClr val="tx1"/>
                </a:solidFill>
              </a:rPr>
              <a:t>Bitmappattern</a:t>
            </a:r>
            <a:r>
              <a:rPr lang="en-US" sz="1000" baseline="0" dirty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</p:spTree>
    <p:extLst>
      <p:ext uri="{BB962C8B-B14F-4D97-AF65-F5344CB8AC3E}">
        <p14:creationId xmlns:p14="http://schemas.microsoft.com/office/powerpoint/2010/main" val="22374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Kick-off meeting MSD project - AutoRef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ekstvak 6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85793"/>
            <a:ext cx="359568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606" y="1296000"/>
            <a:ext cx="3595688" cy="29331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Kick-off meeting MSD project - AutoRef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714875" y="586800"/>
            <a:ext cx="3604419" cy="732238"/>
          </a:xfrm>
        </p:spPr>
        <p:txBody>
          <a:bodyPr anchor="t"/>
          <a:lstStyle>
            <a:lvl1pPr marL="0" indent="0">
              <a:buNone/>
              <a:defRPr lang="nl-NL" sz="195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12" name="Tekstvak 11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0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 -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Kick-off meeting MSD project - AutoRef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4714875" y="0"/>
            <a:ext cx="4429125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4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491013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491331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Kick-off meeting MSD project - AutoRef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6046788" y="0"/>
            <a:ext cx="3097212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0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/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Kick-off meeting MSD project - AutoRef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inhoud 9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1889125" y="1079501"/>
            <a:ext cx="5292725" cy="29772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icon to insert 16x9 image or movie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89125" y="4106268"/>
            <a:ext cx="5292725" cy="165100"/>
          </a:xfrm>
        </p:spPr>
        <p:txBody>
          <a:bodyPr/>
          <a:lstStyle>
            <a:lvl1pPr>
              <a:defRPr sz="1100" i="1"/>
            </a:lvl1pPr>
          </a:lstStyle>
          <a:p>
            <a:pPr lvl="0"/>
            <a:r>
              <a:rPr lang="en-GB" dirty="0"/>
              <a:t>Click to insert Caption under image or movie</a:t>
            </a:r>
          </a:p>
        </p:txBody>
      </p:sp>
    </p:spTree>
    <p:extLst>
      <p:ext uri="{BB962C8B-B14F-4D97-AF65-F5344CB8AC3E}">
        <p14:creationId xmlns:p14="http://schemas.microsoft.com/office/powerpoint/2010/main" val="19384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 27pt headline on a slide with three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8824" y="1306642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Kick-off meeting MSD project - AutoRef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490913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235414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5" hasCustomPrompt="1"/>
          </p:nvPr>
        </p:nvSpPr>
        <p:spPr>
          <a:xfrm>
            <a:off x="755650" y="1943101"/>
            <a:ext cx="2087563" cy="26252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16" hasCustomPrompt="1"/>
          </p:nvPr>
        </p:nvSpPr>
        <p:spPr>
          <a:xfrm>
            <a:off x="3487739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  <p:sp>
        <p:nvSpPr>
          <p:cNvPr id="12" name="Tijdelijke aanduiding voor afbeelding 9"/>
          <p:cNvSpPr>
            <a:spLocks noGrp="1"/>
          </p:cNvSpPr>
          <p:nvPr>
            <p:ph type="pic" sz="quarter" idx="17" hasCustomPrompt="1"/>
          </p:nvPr>
        </p:nvSpPr>
        <p:spPr>
          <a:xfrm>
            <a:off x="6235414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20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solidFill>
            <a:schemeClr val="bg1"/>
          </a:solidFill>
        </p:spPr>
        <p:txBody>
          <a:bodyPr vert="horz" lIns="75600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fld id="{C194BDB0-F4EA-4DD6-8281-CCE2440D0CE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825" y="518711"/>
            <a:ext cx="7556500" cy="5390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4" y="1306642"/>
            <a:ext cx="7556501" cy="29224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4426" y="4568400"/>
            <a:ext cx="7042149" cy="57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Kick-off meeting MSD project - AutoRef</a:t>
            </a:r>
            <a:endParaRPr lang="en-GB" dirty="0"/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93FD69BB-9D62-3A4C-8433-C5954D52BB6F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8156575" y="4568825"/>
            <a:ext cx="987425" cy="5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9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61" r:id="rId3"/>
    <p:sldLayoutId id="2147483662" r:id="rId4"/>
    <p:sldLayoutId id="2147483664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ts val="2700"/>
        </a:lnSpc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65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4pPr>
      <a:lvl5pPr marL="539750" indent="-1778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0000"/>
                    </a14:imgEffect>
                  </a14:imgLayer>
                </a14:imgProps>
              </a:ext>
            </a:extLst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Stakeholder meeting- </a:t>
            </a:r>
            <a:r>
              <a:rPr lang="en-GB" dirty="0" err="1"/>
              <a:t>AutoRef</a:t>
            </a:r>
            <a:endParaRPr lang="en-GB" dirty="0"/>
          </a:p>
        </p:txBody>
      </p:sp>
      <p:sp>
        <p:nvSpPr>
          <p:cNvPr id="7" name="Ondertitel 6"/>
          <p:cNvSpPr>
            <a:spLocks noGrp="1"/>
          </p:cNvSpPr>
          <p:nvPr>
            <p:ph type="subTitle" idx="1"/>
          </p:nvPr>
        </p:nvSpPr>
        <p:spPr>
          <a:xfrm>
            <a:off x="-1" y="3707049"/>
            <a:ext cx="9143999" cy="289542"/>
          </a:xfrm>
        </p:spPr>
        <p:txBody>
          <a:bodyPr/>
          <a:lstStyle/>
          <a:p>
            <a:r>
              <a:rPr lang="en-GB" dirty="0"/>
              <a:t>16/02/2024</a:t>
            </a:r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Quinten Swaan, Project Manager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Department of Mathematics and Computer Science, </a:t>
            </a:r>
            <a:r>
              <a:rPr lang="en-GB" dirty="0" err="1"/>
              <a:t>EngD</a:t>
            </a:r>
            <a:r>
              <a:rPr lang="en-GB" dirty="0"/>
              <a:t>. Mechatronic Systems Design </a:t>
            </a:r>
          </a:p>
        </p:txBody>
      </p:sp>
    </p:spTree>
    <p:extLst>
      <p:ext uri="{BB962C8B-B14F-4D97-AF65-F5344CB8AC3E}">
        <p14:creationId xmlns:p14="http://schemas.microsoft.com/office/powerpoint/2010/main" val="134709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E5898-79A4-2B52-E0A2-DB0424909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B05AE-977C-606B-E4D4-DC190BFC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Kick-off meeting MSD project - AutoRef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4AE33-2FFA-A63D-F339-98FA3D8B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10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9879A0-A16F-7EF7-5DD7-C351FC37B954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564B0F2D-E2C0-4508-F537-FC63733D6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93"/>
            <a:ext cx="9144000" cy="431768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Project Planning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51280-2918-F3CB-149D-A6D14544E681}"/>
              </a:ext>
            </a:extLst>
          </p:cNvPr>
          <p:cNvSpPr txBox="1"/>
          <p:nvPr/>
        </p:nvSpPr>
        <p:spPr>
          <a:xfrm>
            <a:off x="608852" y="849060"/>
            <a:ext cx="75477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+mj-lt"/>
              </a:rPr>
              <a:t>Project scope: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Enforce rules </a:t>
            </a:r>
            <a:r>
              <a:rPr lang="en-US" sz="1800" dirty="0"/>
              <a:t>RC-12.3.4 &amp; RC-12.3.5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Who touched the ball last time for FL-15, FL-16 and FL-17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Using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OptiTrack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Sending decisions to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RefBox</a:t>
            </a:r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r>
              <a:rPr lang="en-US" sz="1800" b="1" dirty="0">
                <a:latin typeface="+mj-lt"/>
              </a:rPr>
              <a:t>Planning</a:t>
            </a:r>
            <a:r>
              <a:rPr lang="en-US" sz="1800" dirty="0">
                <a:latin typeface="+mj-lt"/>
              </a:rPr>
              <a:t> for the next sprint: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Get pose data from </a:t>
            </a:r>
            <a:r>
              <a:rPr lang="en-US" sz="1800" dirty="0" err="1">
                <a:latin typeface="+mj-lt"/>
              </a:rPr>
              <a:t>OptiTrack</a:t>
            </a: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Use pose data from </a:t>
            </a:r>
            <a:r>
              <a:rPr lang="en-US" sz="1800" dirty="0" err="1">
                <a:latin typeface="+mj-lt"/>
              </a:rPr>
              <a:t>OptiTrack</a:t>
            </a:r>
            <a:r>
              <a:rPr lang="en-US" sz="1800" dirty="0">
                <a:latin typeface="+mj-lt"/>
              </a:rPr>
              <a:t> to enforce rules </a:t>
            </a:r>
            <a:r>
              <a:rPr lang="en-US" sz="1800" dirty="0"/>
              <a:t>RC-12.3.4 &amp; RC-12.3.5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Create product backlog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Assess risks</a:t>
            </a:r>
          </a:p>
          <a:p>
            <a:endParaRPr lang="en-US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340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F6B1F-A39D-FD1F-42A8-6B09917BD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C4D5F-2AC4-CDF7-098B-11B4E0F2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Kick-off meeting MSD project - AutoRef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BD317-F21A-C556-5D2F-9145F2A8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11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7277DE-E043-A90C-23EE-68615899905C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1DCCAE85-F85E-8851-3D6B-6274C51B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93"/>
            <a:ext cx="9144000" cy="431768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Planning meetings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719F3F-5FD1-932C-AB53-5D7CB7CB8CAD}"/>
              </a:ext>
            </a:extLst>
          </p:cNvPr>
          <p:cNvSpPr txBox="1"/>
          <p:nvPr/>
        </p:nvSpPr>
        <p:spPr>
          <a:xfrm>
            <a:off x="608852" y="978532"/>
            <a:ext cx="7547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Recurring meetings Friday 14:00 – 15:00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Availability?</a:t>
            </a:r>
          </a:p>
          <a:p>
            <a:endParaRPr lang="en-US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857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63CD2-B13C-DEF0-E6F2-A4F5B6B96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31BDA-6310-E3AD-4744-866D1BDF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Kick-off meeting MSD project - AutoRef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99A47-536D-EA16-23F7-77E30D9E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12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E9F63C-6766-CB45-5547-795F17013CFF}"/>
              </a:ext>
            </a:extLst>
          </p:cNvPr>
          <p:cNvSpPr/>
          <p:nvPr/>
        </p:nvSpPr>
        <p:spPr>
          <a:xfrm>
            <a:off x="0" y="1602461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647D7EC-D902-17CC-494A-9632E6777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3131"/>
            <a:ext cx="9144000" cy="431768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14623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10D24-4B00-2AA5-7182-F89931676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59B2D-5089-EB61-C225-009CFCFD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Kick-off meeting MSD project - AutoRef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26100-F808-440E-B6EF-D263EE88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2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1DC1C1-FBBF-9748-CC08-8CA065A2B8F6}"/>
              </a:ext>
            </a:extLst>
          </p:cNvPr>
          <p:cNvSpPr/>
          <p:nvPr/>
        </p:nvSpPr>
        <p:spPr>
          <a:xfrm>
            <a:off x="-1" y="1035652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00983E4-9CEA-2A09-C42E-7449AAA8F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106322"/>
            <a:ext cx="9144000" cy="431768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Goal of meeting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A12177-EB8C-4B40-9D04-9AFB68611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748" y="2144182"/>
            <a:ext cx="7556501" cy="1311117"/>
          </a:xfrm>
        </p:spPr>
        <p:txBody>
          <a:bodyPr/>
          <a:lstStyle/>
          <a:p>
            <a:pPr algn="ctr"/>
            <a:r>
              <a:rPr lang="en-US" sz="3200" b="1" dirty="0"/>
              <a:t>To discuss and agree on the scope of the project</a:t>
            </a:r>
            <a:endParaRPr lang="en-NL" sz="3200" b="1" dirty="0"/>
          </a:p>
        </p:txBody>
      </p:sp>
    </p:spTree>
    <p:extLst>
      <p:ext uri="{BB962C8B-B14F-4D97-AF65-F5344CB8AC3E}">
        <p14:creationId xmlns:p14="http://schemas.microsoft.com/office/powerpoint/2010/main" val="263129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75C94-C4DC-5AF5-1095-2D5CF0FD9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5" y="1061884"/>
            <a:ext cx="3622106" cy="3167216"/>
          </a:xfrm>
        </p:spPr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Work previous 2 weeks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Project management plan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Project scope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Planning meetings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Summary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66725" lvl="2" indent="-285750"/>
            <a:endParaRPr lang="en-US" b="1" dirty="0"/>
          </a:p>
          <a:p>
            <a:pPr marL="342900" lvl="1" indent="-342900"/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B37474-CBB6-1AC0-F5C0-2F83DD1E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Kick-off meeting MSD project - AutoRef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4D7FC-83A1-B3FC-C592-13543B84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3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BF706E-ACB3-94A7-205D-85D5B32E2546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29F8BA8-335C-C9DE-A014-671A6AF7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93"/>
            <a:ext cx="9144000" cy="431768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BB5063A-8EFE-84C5-4039-CA53A6944EE3}"/>
              </a:ext>
            </a:extLst>
          </p:cNvPr>
          <p:cNvSpPr txBox="1">
            <a:spLocks/>
          </p:cNvSpPr>
          <p:nvPr/>
        </p:nvSpPr>
        <p:spPr>
          <a:xfrm>
            <a:off x="4572000" y="1061884"/>
            <a:ext cx="3230614" cy="31672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/>
              <a:t>11:00 – 11:05</a:t>
            </a:r>
          </a:p>
          <a:p>
            <a:pPr lvl="1"/>
            <a:r>
              <a:rPr lang="en-US" sz="1800" dirty="0"/>
              <a:t>11:05 – 11:10</a:t>
            </a:r>
          </a:p>
          <a:p>
            <a:pPr lvl="1"/>
            <a:r>
              <a:rPr lang="en-US" sz="1800" dirty="0"/>
              <a:t>11:10 – 11:50</a:t>
            </a:r>
          </a:p>
          <a:p>
            <a:pPr lvl="1"/>
            <a:r>
              <a:rPr lang="en-US" sz="1800" dirty="0"/>
              <a:t>11:50 – 11:55</a:t>
            </a:r>
          </a:p>
          <a:p>
            <a:pPr lvl="1"/>
            <a:r>
              <a:rPr lang="en-US" sz="1800" dirty="0"/>
              <a:t>11:55 – 12:00</a:t>
            </a:r>
          </a:p>
          <a:p>
            <a:pPr lvl="1"/>
            <a:endParaRPr lang="en-US" sz="1800" dirty="0"/>
          </a:p>
          <a:p>
            <a:pPr marL="466725" lvl="2" indent="-285750"/>
            <a:endParaRPr lang="en-US" b="1" dirty="0"/>
          </a:p>
          <a:p>
            <a:pPr marL="342900" lvl="1" indent="-342900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4522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8F657-3AD9-8300-1157-F15F3227D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55A74-FCCB-6834-9A74-8963B9F3B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1061884"/>
            <a:ext cx="7397751" cy="3167216"/>
          </a:xfrm>
        </p:spPr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Summarized work previous years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Literature review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Project management plan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Studied MSL rules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Contacted and interviewed </a:t>
            </a:r>
            <a:r>
              <a:rPr lang="en-US" sz="1800" dirty="0" err="1"/>
              <a:t>TechUnited</a:t>
            </a:r>
            <a:endParaRPr lang="en-US" sz="18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Decision trade-off matrix and stories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Most important features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User needs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Project scope</a:t>
            </a:r>
          </a:p>
          <a:p>
            <a:pPr marL="466725" lvl="2" indent="-285750"/>
            <a:endParaRPr lang="en-US" b="1" dirty="0"/>
          </a:p>
          <a:p>
            <a:pPr marL="342900" lvl="1" indent="-342900"/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1297D-31D5-701B-7763-176ADBDB3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Kick-off meeting MSD project - AutoRef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B0450-6EAD-9714-800D-B777B3A7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4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543AC-ECF4-16B8-8F0E-88BED586424B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D77ABEC7-88F5-0CAB-6747-CEB8BF0B4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93"/>
            <a:ext cx="9144000" cy="431768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Previous weeks</a:t>
            </a:r>
          </a:p>
        </p:txBody>
      </p:sp>
    </p:spTree>
    <p:extLst>
      <p:ext uri="{BB962C8B-B14F-4D97-AF65-F5344CB8AC3E}">
        <p14:creationId xmlns:p14="http://schemas.microsoft.com/office/powerpoint/2010/main" val="377786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86832-2665-9D12-A15D-11922ADBB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62588-EE76-A144-DE18-6BF9F07A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Kick-off meeting MSD project - AutoRef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60BB7-8253-DAFF-2AB0-F7E7A2FD1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5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4604F7-8046-99C9-7C59-3D461C138919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F4E8624A-E875-9745-EC35-68761F53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93"/>
            <a:ext cx="9144000" cy="431768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Project management plan</a:t>
            </a:r>
          </a:p>
        </p:txBody>
      </p:sp>
      <p:pic>
        <p:nvPicPr>
          <p:cNvPr id="1028" name="Picture 4" descr="Overview of Scrum Framework. In today's fast-paced and unpredictable… | by  Fatih YAZICI | Medium">
            <a:extLst>
              <a:ext uri="{FF2B5EF4-FFF2-40B4-BE49-F238E27FC236}">
                <a16:creationId xmlns:a16="http://schemas.microsoft.com/office/drawing/2014/main" id="{02C5E9E6-0DA6-0C90-5BCA-35BE5B366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36" y="835265"/>
            <a:ext cx="4051798" cy="2280720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 &amp; Github">
            <a:extLst>
              <a:ext uri="{FF2B5EF4-FFF2-40B4-BE49-F238E27FC236}">
                <a16:creationId xmlns:a16="http://schemas.microsoft.com/office/drawing/2014/main" id="{7B35EF7F-959A-BB35-E75F-3D04045F4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584" y="1002943"/>
            <a:ext cx="2036070" cy="1145290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at is a risk? It's not what you think it is RISK-ACADEMY Blog">
            <a:extLst>
              <a:ext uri="{FF2B5EF4-FFF2-40B4-BE49-F238E27FC236}">
                <a16:creationId xmlns:a16="http://schemas.microsoft.com/office/drawing/2014/main" id="{FDBE7C57-795B-F6A1-E803-336E0D134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6" y="3351672"/>
            <a:ext cx="1842448" cy="981040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ystems Thinking Images – Browse 95,377 Stock Photos, Vectors, and Video |  Adobe Stock">
            <a:extLst>
              <a:ext uri="{FF2B5EF4-FFF2-40B4-BE49-F238E27FC236}">
                <a16:creationId xmlns:a16="http://schemas.microsoft.com/office/drawing/2014/main" id="{AD03AB15-D740-D707-0E22-40CEA7C93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687" y="3320941"/>
            <a:ext cx="2473383" cy="1374102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gistration Royalty Free Vector Image - VectorStock">
            <a:extLst>
              <a:ext uri="{FF2B5EF4-FFF2-40B4-BE49-F238E27FC236}">
                <a16:creationId xmlns:a16="http://schemas.microsoft.com/office/drawing/2014/main" id="{45BD1EF0-CBE0-26FA-A993-FB4C771699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" b="11608"/>
          <a:stretch/>
        </p:blipFill>
        <p:spPr bwMode="auto">
          <a:xfrm>
            <a:off x="6806038" y="2599778"/>
            <a:ext cx="1917226" cy="1834394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rello Review | PCMag">
            <a:extLst>
              <a:ext uri="{FF2B5EF4-FFF2-40B4-BE49-F238E27FC236}">
                <a16:creationId xmlns:a16="http://schemas.microsoft.com/office/drawing/2014/main" id="{26BEC3BE-3FB4-962B-E436-51B2E66DC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468" y="1549522"/>
            <a:ext cx="1389180" cy="781528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11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FAEB0-D9D0-9CE2-521F-F1B374E8A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79397-B8E2-AC35-5195-F18D15337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Kick-off meeting MSD project - AutoRef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64F01-78CE-FA4E-801A-DCA2A64F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6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16AF1-3472-E6AB-2800-80C7C4BF0F3E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DCC52A3E-FF4A-3DAC-A6D9-40D54C1F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93"/>
            <a:ext cx="9144000" cy="431768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Project direction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318D56-03DA-4048-A8C7-00EF71332F46}"/>
              </a:ext>
            </a:extLst>
          </p:cNvPr>
          <p:cNvSpPr txBox="1"/>
          <p:nvPr/>
        </p:nvSpPr>
        <p:spPr>
          <a:xfrm>
            <a:off x="608852" y="791831"/>
            <a:ext cx="8053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+mj-lt"/>
              </a:rPr>
              <a:t>Mission: “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To observe the match and make autonomous, unbiased decisions based on the soccer robot rules that can be communicated to teams and viewers. ”</a:t>
            </a:r>
            <a:endParaRPr lang="en-NL" sz="1800" b="1" dirty="0">
              <a:latin typeface="+mj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6D0290-A40F-A46C-31E3-DCCCD58A650A}"/>
              </a:ext>
            </a:extLst>
          </p:cNvPr>
          <p:cNvSpPr/>
          <p:nvPr/>
        </p:nvSpPr>
        <p:spPr>
          <a:xfrm>
            <a:off x="691250" y="2827247"/>
            <a:ext cx="7465325" cy="2287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200076-E32A-7E38-A7BA-203C71EE2587}"/>
              </a:ext>
            </a:extLst>
          </p:cNvPr>
          <p:cNvCxnSpPr/>
          <p:nvPr/>
        </p:nvCxnSpPr>
        <p:spPr>
          <a:xfrm>
            <a:off x="821141" y="3055994"/>
            <a:ext cx="0" cy="5366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EEFE69-183F-53AF-1B4E-DFC920222E6C}"/>
              </a:ext>
            </a:extLst>
          </p:cNvPr>
          <p:cNvCxnSpPr/>
          <p:nvPr/>
        </p:nvCxnSpPr>
        <p:spPr>
          <a:xfrm>
            <a:off x="1742603" y="2286484"/>
            <a:ext cx="0" cy="5366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9DF6599-43A8-3C2F-2184-BB1E95594243}"/>
              </a:ext>
            </a:extLst>
          </p:cNvPr>
          <p:cNvSpPr/>
          <p:nvPr/>
        </p:nvSpPr>
        <p:spPr>
          <a:xfrm>
            <a:off x="227226" y="3557974"/>
            <a:ext cx="1276063" cy="53666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TURTLE data</a:t>
            </a:r>
          </a:p>
          <a:p>
            <a:pPr algn="ctr"/>
            <a:r>
              <a:rPr lang="en-US" b="1" dirty="0"/>
              <a:t>2 rules</a:t>
            </a:r>
            <a:endParaRPr lang="en-NL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EC99379-9248-3F8E-9AEF-7B99A2369A20}"/>
              </a:ext>
            </a:extLst>
          </p:cNvPr>
          <p:cNvSpPr/>
          <p:nvPr/>
        </p:nvSpPr>
        <p:spPr>
          <a:xfrm>
            <a:off x="1394344" y="1749822"/>
            <a:ext cx="1475112" cy="53666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Object detection</a:t>
            </a:r>
          </a:p>
          <a:p>
            <a:pPr algn="ctr"/>
            <a:r>
              <a:rPr lang="en-US" b="1" dirty="0"/>
              <a:t>1 rule</a:t>
            </a:r>
            <a:endParaRPr lang="en-NL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FE8C1C-FEF9-3A8F-2BBA-EB77C35EFD65}"/>
              </a:ext>
            </a:extLst>
          </p:cNvPr>
          <p:cNvCxnSpPr/>
          <p:nvPr/>
        </p:nvCxnSpPr>
        <p:spPr>
          <a:xfrm>
            <a:off x="7947548" y="2286280"/>
            <a:ext cx="0" cy="5366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441E9B2-47E6-760B-1969-E3E338FE5C6A}"/>
              </a:ext>
            </a:extLst>
          </p:cNvPr>
          <p:cNvSpPr/>
          <p:nvPr/>
        </p:nvSpPr>
        <p:spPr>
          <a:xfrm>
            <a:off x="7599289" y="1749618"/>
            <a:ext cx="1276063" cy="53666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Fully Autonomous</a:t>
            </a:r>
            <a:endParaRPr lang="en-NL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987860-1D76-9D9C-D9DE-73BAD3CF81E4}"/>
              </a:ext>
            </a:extLst>
          </p:cNvPr>
          <p:cNvCxnSpPr/>
          <p:nvPr/>
        </p:nvCxnSpPr>
        <p:spPr>
          <a:xfrm>
            <a:off x="2556681" y="3041886"/>
            <a:ext cx="0" cy="5366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107DEBA-4B89-8E77-5E95-3FA248C62E3D}"/>
              </a:ext>
            </a:extLst>
          </p:cNvPr>
          <p:cNvSpPr/>
          <p:nvPr/>
        </p:nvSpPr>
        <p:spPr>
          <a:xfrm>
            <a:off x="1962766" y="3543866"/>
            <a:ext cx="1276063" cy="53666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?</a:t>
            </a:r>
            <a:endParaRPr lang="en-NL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48C4C1-1E8A-69DF-F128-01B519C5D610}"/>
              </a:ext>
            </a:extLst>
          </p:cNvPr>
          <p:cNvSpPr txBox="1"/>
          <p:nvPr/>
        </p:nvSpPr>
        <p:spPr>
          <a:xfrm>
            <a:off x="552477" y="4051587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2021</a:t>
            </a:r>
            <a:endParaRPr lang="en-NL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4DDBA1-63D7-3A3B-7485-FA7028B378EB}"/>
              </a:ext>
            </a:extLst>
          </p:cNvPr>
          <p:cNvSpPr txBox="1"/>
          <p:nvPr/>
        </p:nvSpPr>
        <p:spPr>
          <a:xfrm>
            <a:off x="1863236" y="1480985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2022</a:t>
            </a:r>
            <a:endParaRPr lang="en-NL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1E9456-456E-E09E-4B94-997FFE74D3E6}"/>
              </a:ext>
            </a:extLst>
          </p:cNvPr>
          <p:cNvSpPr txBox="1"/>
          <p:nvPr/>
        </p:nvSpPr>
        <p:spPr>
          <a:xfrm>
            <a:off x="2332133" y="4049441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2023</a:t>
            </a:r>
            <a:endParaRPr lang="en-NL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CA8391-F860-4A3E-FB7B-B59C2139816E}"/>
              </a:ext>
            </a:extLst>
          </p:cNvPr>
          <p:cNvSpPr txBox="1"/>
          <p:nvPr/>
        </p:nvSpPr>
        <p:spPr>
          <a:xfrm>
            <a:off x="7909505" y="1445231"/>
            <a:ext cx="6556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Future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48984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8" grpId="0" animBg="1"/>
      <p:bldP spid="20" grpId="0" animBg="1"/>
      <p:bldP spid="21" grpId="0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EFBF8-82D8-EAF7-51D4-70B4E86DA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4715D-3383-D5CF-8980-0BEB9C45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Kick-off meeting MSD project - </a:t>
            </a:r>
            <a:r>
              <a:rPr lang="en-US" dirty="0" err="1"/>
              <a:t>AutoRef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93D540-6768-4419-E711-4FFE8282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7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C2A806-8EC0-BB1A-E613-E585930DBDC3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61C30C2-8D36-ADC7-E704-3595E3752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93"/>
            <a:ext cx="9144000" cy="431768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User needs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7EEF8C-30D4-B40C-B579-9A45CCD03051}"/>
              </a:ext>
            </a:extLst>
          </p:cNvPr>
          <p:cNvSpPr txBox="1"/>
          <p:nvPr/>
        </p:nvSpPr>
        <p:spPr>
          <a:xfrm>
            <a:off x="1114426" y="1350029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Performance</a:t>
            </a:r>
            <a:endParaRPr lang="en-NL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014FD6-C571-A2D7-4890-C31E821CD4AA}"/>
              </a:ext>
            </a:extLst>
          </p:cNvPr>
          <p:cNvSpPr txBox="1"/>
          <p:nvPr/>
        </p:nvSpPr>
        <p:spPr>
          <a:xfrm>
            <a:off x="3904225" y="2331657"/>
            <a:ext cx="157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Objectivity</a:t>
            </a:r>
            <a:endParaRPr lang="en-US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32B390-0673-2771-077C-42CE67F5AE3B}"/>
              </a:ext>
            </a:extLst>
          </p:cNvPr>
          <p:cNvSpPr txBox="1"/>
          <p:nvPr/>
        </p:nvSpPr>
        <p:spPr>
          <a:xfrm>
            <a:off x="758934" y="1737476"/>
            <a:ext cx="932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Accurate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863EFF-562F-4309-59F5-3DE3B38E528F}"/>
              </a:ext>
            </a:extLst>
          </p:cNvPr>
          <p:cNvSpPr txBox="1"/>
          <p:nvPr/>
        </p:nvSpPr>
        <p:spPr>
          <a:xfrm>
            <a:off x="1430458" y="1085693"/>
            <a:ext cx="1154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Robustness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9CB68B-4E26-1349-7677-0A90998B8A46}"/>
              </a:ext>
            </a:extLst>
          </p:cNvPr>
          <p:cNvSpPr txBox="1"/>
          <p:nvPr/>
        </p:nvSpPr>
        <p:spPr>
          <a:xfrm>
            <a:off x="2209530" y="1697354"/>
            <a:ext cx="100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Real-time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8F0A39-F7BA-6B82-FEA7-F4386696CD13}"/>
              </a:ext>
            </a:extLst>
          </p:cNvPr>
          <p:cNvSpPr txBox="1"/>
          <p:nvPr/>
        </p:nvSpPr>
        <p:spPr>
          <a:xfrm>
            <a:off x="3727135" y="2720091"/>
            <a:ext cx="1905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Consistent decisions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E4F9A7-59EE-3EFA-6C5F-0C2A80575752}"/>
              </a:ext>
            </a:extLst>
          </p:cNvPr>
          <p:cNvSpPr txBox="1"/>
          <p:nvPr/>
        </p:nvSpPr>
        <p:spPr>
          <a:xfrm>
            <a:off x="6551271" y="1197810"/>
            <a:ext cx="1272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Progress</a:t>
            </a:r>
            <a:endParaRPr lang="en-NL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AC7DE9-05EF-7240-32F8-A0937A4AA7E3}"/>
              </a:ext>
            </a:extLst>
          </p:cNvPr>
          <p:cNvSpPr txBox="1"/>
          <p:nvPr/>
        </p:nvSpPr>
        <p:spPr>
          <a:xfrm>
            <a:off x="7106625" y="1573216"/>
            <a:ext cx="1072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Continuity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0B8F19-55C4-6129-D634-6ED857C50083}"/>
              </a:ext>
            </a:extLst>
          </p:cNvPr>
          <p:cNvSpPr txBox="1"/>
          <p:nvPr/>
        </p:nvSpPr>
        <p:spPr>
          <a:xfrm>
            <a:off x="1236415" y="3373910"/>
            <a:ext cx="220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Communication</a:t>
            </a:r>
            <a:endParaRPr lang="en-NL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4508CC-59FB-9834-2C6C-3E9F158C84FB}"/>
              </a:ext>
            </a:extLst>
          </p:cNvPr>
          <p:cNvSpPr txBox="1"/>
          <p:nvPr/>
        </p:nvSpPr>
        <p:spPr>
          <a:xfrm>
            <a:off x="6722791" y="3231731"/>
            <a:ext cx="980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Safety</a:t>
            </a:r>
            <a:endParaRPr lang="en-NL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AC53D5-7A83-D7C7-9780-EE1A0B8455D7}"/>
              </a:ext>
            </a:extLst>
          </p:cNvPr>
          <p:cNvSpPr txBox="1"/>
          <p:nvPr/>
        </p:nvSpPr>
        <p:spPr>
          <a:xfrm>
            <a:off x="3457702" y="2094577"/>
            <a:ext cx="2444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Follow </a:t>
            </a:r>
            <a:r>
              <a:rPr lang="en-US" sz="1600" b="1" dirty="0" err="1"/>
              <a:t>RoboCup</a:t>
            </a:r>
            <a:r>
              <a:rPr lang="en-US" sz="1600" b="1" dirty="0"/>
              <a:t> MSL rules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E7CEAC-C495-923E-6134-E6AE0CAB31E9}"/>
              </a:ext>
            </a:extLst>
          </p:cNvPr>
          <p:cNvSpPr txBox="1"/>
          <p:nvPr/>
        </p:nvSpPr>
        <p:spPr>
          <a:xfrm>
            <a:off x="992294" y="3131036"/>
            <a:ext cx="142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Showing proof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41A0F1-9B9E-2101-BC8A-62ED2F39AAB9}"/>
              </a:ext>
            </a:extLst>
          </p:cNvPr>
          <p:cNvSpPr txBox="1"/>
          <p:nvPr/>
        </p:nvSpPr>
        <p:spPr>
          <a:xfrm>
            <a:off x="2209530" y="3739895"/>
            <a:ext cx="1694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Sending decisions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AF7C10-8111-13EB-27E1-D59462B6EDB0}"/>
              </a:ext>
            </a:extLst>
          </p:cNvPr>
          <p:cNvSpPr txBox="1"/>
          <p:nvPr/>
        </p:nvSpPr>
        <p:spPr>
          <a:xfrm>
            <a:off x="6268710" y="989958"/>
            <a:ext cx="1228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Adaptability</a:t>
            </a:r>
          </a:p>
        </p:txBody>
      </p:sp>
    </p:spTree>
    <p:extLst>
      <p:ext uri="{BB962C8B-B14F-4D97-AF65-F5344CB8AC3E}">
        <p14:creationId xmlns:p14="http://schemas.microsoft.com/office/powerpoint/2010/main" val="45055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CFCB2-5CBF-7647-B65E-51E521A6E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72716-C079-747A-230F-7C1D7828A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Kick-off meeting MSD project - AutoRef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0D272-C222-D269-DFC1-E04C669E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8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5B9E2C-930F-896F-C861-9C47329DBE46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FBCAB1D-C61E-596B-7064-5BB9DFC02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93"/>
            <a:ext cx="9144000" cy="431768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New functionality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C5BBA37-7615-C248-2BF2-6E87EAE2D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17" y="924319"/>
            <a:ext cx="8231426" cy="3167216"/>
          </a:xfrm>
        </p:spPr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RC-12.3.4 &amp; RC-12.3.5. Illegal Defense &amp; Attack. Max 1 player in penalty area for 10s.</a:t>
            </a:r>
          </a:p>
          <a:p>
            <a:pPr marL="466725" lvl="2" indent="-285750"/>
            <a:r>
              <a:rPr lang="en-US" sz="1800" dirty="0"/>
              <a:t>Not yet implemented      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b="1" dirty="0">
                <a:sym typeface="Wingdings" panose="05000000000000000000" pitchFamily="2" charset="2"/>
              </a:rPr>
              <a:t>Progress</a:t>
            </a:r>
            <a:endParaRPr lang="en-US" sz="1800" dirty="0">
              <a:sym typeface="Wingdings" panose="05000000000000000000" pitchFamily="2" charset="2"/>
            </a:endParaRPr>
          </a:p>
          <a:p>
            <a:pPr marL="466725" lvl="2" indent="-285750"/>
            <a:r>
              <a:rPr lang="en-US" sz="1800" dirty="0"/>
              <a:t>Hard for human referees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b="1" dirty="0">
                <a:sym typeface="Wingdings" panose="05000000000000000000" pitchFamily="2" charset="2"/>
              </a:rPr>
              <a:t>Objectivity</a:t>
            </a:r>
            <a:endParaRPr lang="en-US" sz="1800" dirty="0"/>
          </a:p>
          <a:p>
            <a:pPr marL="466725" lvl="2" indent="-285750"/>
            <a:r>
              <a:rPr lang="en-US" sz="1800" dirty="0"/>
              <a:t>Easy to implement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Who touched the ball last time for the award of FL-15, FL-16, FL-17.</a:t>
            </a:r>
          </a:p>
          <a:p>
            <a:pPr marL="466725" lvl="2" indent="-285750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Not yet implemented      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b="1" dirty="0">
                <a:sym typeface="Wingdings" panose="05000000000000000000" pitchFamily="2" charset="2"/>
              </a:rPr>
              <a:t>Progress</a:t>
            </a:r>
          </a:p>
          <a:p>
            <a:pPr marL="466725" lvl="2" indent="-285750"/>
            <a:r>
              <a:rPr lang="en-US" sz="1800" dirty="0">
                <a:sym typeface="Wingdings" panose="05000000000000000000" pitchFamily="2" charset="2"/>
              </a:rPr>
              <a:t>Very common rule</a:t>
            </a:r>
          </a:p>
          <a:p>
            <a:pPr marL="466725" lvl="2" indent="-285750"/>
            <a:endParaRPr lang="en-US" sz="1800" dirty="0">
              <a:sym typeface="Wingdings" panose="05000000000000000000" pitchFamily="2" charset="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ym typeface="Wingdings" panose="05000000000000000000" pitchFamily="2" charset="2"/>
              </a:rPr>
              <a:t>Send decisions to </a:t>
            </a:r>
            <a:r>
              <a:rPr lang="en-US" sz="1800" dirty="0" err="1">
                <a:sym typeface="Wingdings" panose="05000000000000000000" pitchFamily="2" charset="2"/>
              </a:rPr>
              <a:t>RefBox</a:t>
            </a:r>
            <a:r>
              <a:rPr lang="en-US" sz="1800" dirty="0">
                <a:sym typeface="Wingdings" panose="05000000000000000000" pitchFamily="2" charset="2"/>
              </a:rPr>
              <a:t>     </a:t>
            </a:r>
            <a:r>
              <a:rPr lang="en-US" sz="1800" b="1" dirty="0">
                <a:sym typeface="Wingdings" panose="05000000000000000000" pitchFamily="2" charset="2"/>
              </a:rPr>
              <a:t>Communication</a:t>
            </a:r>
          </a:p>
          <a:p>
            <a:pPr marL="466725" lvl="2" indent="-285750"/>
            <a:r>
              <a:rPr lang="en-US" sz="1800" dirty="0"/>
              <a:t>Not yet implemented      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b="1" dirty="0">
                <a:sym typeface="Wingdings" panose="05000000000000000000" pitchFamily="2" charset="2"/>
              </a:rPr>
              <a:t>Progress</a:t>
            </a:r>
          </a:p>
          <a:p>
            <a:pPr lvl="2" indent="0">
              <a:buNone/>
            </a:pPr>
            <a:endParaRPr lang="en-US" sz="1800" dirty="0">
              <a:sym typeface="Wingdings" panose="05000000000000000000" pitchFamily="2" charset="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ym typeface="Wingdings" panose="05000000000000000000" pitchFamily="2" charset="2"/>
              </a:rPr>
              <a:t>For a complete system we need </a:t>
            </a:r>
            <a:r>
              <a:rPr lang="en-US" sz="1800" b="1" dirty="0">
                <a:sym typeface="Wingdings" panose="05000000000000000000" pitchFamily="2" charset="2"/>
              </a:rPr>
              <a:t>tracking, rules and communication</a:t>
            </a:r>
          </a:p>
          <a:p>
            <a:pPr marL="466725" lvl="2" indent="-285750"/>
            <a:endParaRPr lang="en-US" b="1" dirty="0"/>
          </a:p>
          <a:p>
            <a:pPr marL="342900" lvl="1" indent="-342900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3888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D5860-ADBA-000B-2470-2B75C21CC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31F57D-F129-BC38-6361-9A7A3013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Kick-off meeting MSD project - </a:t>
            </a:r>
            <a:r>
              <a:rPr lang="en-US" dirty="0" err="1"/>
              <a:t>AutoRef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59838-ABC5-5514-A9BA-DBC5717A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9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DB68AE-F1DC-CDA0-A0F6-9014B1D1E846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1987DCE-280D-0DDB-213D-C2823F51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93"/>
            <a:ext cx="9144000" cy="431768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90F0BFE-1DD7-4A22-7621-582505A3B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5" y="904391"/>
            <a:ext cx="4743034" cy="3167216"/>
          </a:xfrm>
        </p:spPr>
        <p:txBody>
          <a:bodyPr/>
          <a:lstStyle/>
          <a:p>
            <a:pPr lvl="1"/>
            <a:r>
              <a:rPr lang="en-US" sz="1800" b="1" dirty="0" err="1">
                <a:sym typeface="Wingdings" panose="05000000000000000000" pitchFamily="2" charset="2"/>
              </a:rPr>
              <a:t>OptiTrack</a:t>
            </a:r>
            <a:endParaRPr lang="en-US" sz="1800" b="1" dirty="0">
              <a:sym typeface="Wingdings" panose="05000000000000000000" pitchFamily="2" charset="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ym typeface="Wingdings" panose="05000000000000000000" pitchFamily="2" charset="2"/>
              </a:rPr>
              <a:t>Sub mm accuracy </a:t>
            </a:r>
            <a:r>
              <a:rPr lang="en-US" sz="1800" dirty="0" err="1">
                <a:sym typeface="Wingdings" panose="05000000000000000000" pitchFamily="2" charset="2"/>
              </a:rPr>
              <a:t>w.r.t.</a:t>
            </a:r>
            <a:r>
              <a:rPr lang="en-US" sz="1800" dirty="0">
                <a:sym typeface="Wingdings" panose="05000000000000000000" pitchFamily="2" charset="2"/>
              </a:rPr>
              <a:t> field   </a:t>
            </a:r>
            <a:r>
              <a:rPr lang="en-US" sz="1800" b="1" dirty="0">
                <a:sym typeface="Wingdings" panose="05000000000000000000" pitchFamily="2" charset="2"/>
              </a:rPr>
              <a:t>Performance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ym typeface="Wingdings" panose="05000000000000000000" pitchFamily="2" charset="2"/>
              </a:rPr>
              <a:t>Implemented by </a:t>
            </a:r>
            <a:r>
              <a:rPr lang="en-US" sz="1800" dirty="0" err="1">
                <a:sym typeface="Wingdings" panose="05000000000000000000" pitchFamily="2" charset="2"/>
              </a:rPr>
              <a:t>TechUnited</a:t>
            </a:r>
            <a:r>
              <a:rPr lang="en-US" sz="1800" dirty="0">
                <a:sym typeface="Wingdings" panose="05000000000000000000" pitchFamily="2" charset="2"/>
              </a:rPr>
              <a:t>  </a:t>
            </a:r>
            <a:r>
              <a:rPr lang="en-US" sz="1800" b="1" dirty="0">
                <a:sym typeface="Wingdings" panose="05000000000000000000" pitchFamily="2" charset="2"/>
              </a:rPr>
              <a:t>Progress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ym typeface="Wingdings" panose="05000000000000000000" pitchFamily="2" charset="2"/>
              </a:rPr>
              <a:t>Quick start at </a:t>
            </a:r>
            <a:r>
              <a:rPr lang="en-US" sz="1800" dirty="0" err="1">
                <a:sym typeface="Wingdings" panose="05000000000000000000" pitchFamily="2" charset="2"/>
              </a:rPr>
              <a:t>TechUnited</a:t>
            </a:r>
            <a:r>
              <a:rPr lang="en-US" sz="1800" dirty="0">
                <a:sym typeface="Wingdings" panose="05000000000000000000" pitchFamily="2" charset="2"/>
              </a:rPr>
              <a:t>       </a:t>
            </a:r>
            <a:r>
              <a:rPr lang="en-US" sz="1800" b="1" dirty="0">
                <a:sym typeface="Wingdings" panose="05000000000000000000" pitchFamily="2" charset="2"/>
              </a:rPr>
              <a:t>Progress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ym typeface="Wingdings" panose="05000000000000000000" pitchFamily="2" charset="2"/>
              </a:rPr>
              <a:t>Multiple camera’s (12)            </a:t>
            </a:r>
            <a:r>
              <a:rPr lang="en-US" sz="1800" b="1" dirty="0">
                <a:sym typeface="Wingdings" panose="05000000000000000000" pitchFamily="2" charset="2"/>
              </a:rPr>
              <a:t>Objectivity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ym typeface="Wingdings" panose="05000000000000000000" pitchFamily="2" charset="2"/>
              </a:rPr>
              <a:t>Output is pose of object        </a:t>
            </a:r>
            <a:r>
              <a:rPr lang="en-US" sz="1800" b="1" dirty="0">
                <a:sym typeface="Wingdings" panose="05000000000000000000" pitchFamily="2" charset="2"/>
              </a:rPr>
              <a:t> Continuity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ym typeface="Wingdings" panose="05000000000000000000" pitchFamily="2" charset="2"/>
              </a:rPr>
              <a:t>Easy integration with MATLAB and ROS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800" b="1" dirty="0">
              <a:sym typeface="Wingdings" panose="05000000000000000000" pitchFamily="2" charset="2"/>
            </a:endParaRPr>
          </a:p>
          <a:p>
            <a:pPr lvl="1"/>
            <a:r>
              <a:rPr lang="en-US" sz="1800" b="1" dirty="0">
                <a:sym typeface="Wingdings" panose="05000000000000000000" pitchFamily="2" charset="2"/>
              </a:rPr>
              <a:t>Drawbacks: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ym typeface="Wingdings" panose="05000000000000000000" pitchFamily="2" charset="2"/>
              </a:rPr>
              <a:t>Expensive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ym typeface="Wingdings" panose="05000000000000000000" pitchFamily="2" charset="2"/>
              </a:rPr>
              <a:t>Difficult to setup somewhere else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ym typeface="Wingdings" panose="05000000000000000000" pitchFamily="2" charset="2"/>
              </a:rPr>
              <a:t>Can not be used outdoors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ym typeface="Wingdings" panose="05000000000000000000" pitchFamily="2" charset="2"/>
              </a:rPr>
              <a:t>Markers on robots and ball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800" dirty="0">
              <a:sym typeface="Wingdings" panose="05000000000000000000" pitchFamily="2" charset="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800" b="1" dirty="0">
              <a:sym typeface="Wingdings" panose="05000000000000000000" pitchFamily="2" charset="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800" dirty="0">
              <a:sym typeface="Wingdings" panose="05000000000000000000" pitchFamily="2" charset="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800" dirty="0">
              <a:sym typeface="Wingdings" panose="05000000000000000000" pitchFamily="2" charset="2"/>
            </a:endParaRPr>
          </a:p>
          <a:p>
            <a:pPr marL="466725" lvl="2" indent="-285750"/>
            <a:endParaRPr lang="en-US" b="1" dirty="0"/>
          </a:p>
          <a:p>
            <a:pPr marL="342900" lvl="1" indent="-342900"/>
            <a:endParaRPr lang="en-NL" dirty="0"/>
          </a:p>
        </p:txBody>
      </p:sp>
      <p:pic>
        <p:nvPicPr>
          <p:cNvPr id="6146" name="Picture 2" descr="Using Actin &amp; an OptiTrack Vision System to Track Moving Objects - YouTube">
            <a:extLst>
              <a:ext uri="{FF2B5EF4-FFF2-40B4-BE49-F238E27FC236}">
                <a16:creationId xmlns:a16="http://schemas.microsoft.com/office/drawing/2014/main" id="{02E8BBFB-E596-AB36-04DA-192C61C04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859" y="1797093"/>
            <a:ext cx="3390563" cy="1907192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51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TUe_PPT_V2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_16x9.potx" id="{9370F84E-7576-4FDA-B736-A09996DF8429}" vid="{ED81D3C9-A1FB-4E5B-AF38-E92F700A58F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presentationFirstWeek</Template>
  <TotalTime>911</TotalTime>
  <Words>454</Words>
  <Application>Microsoft Office PowerPoint</Application>
  <PresentationFormat>On-screen Show (16:9)</PresentationFormat>
  <Paragraphs>131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Kantoorthema</vt:lpstr>
      <vt:lpstr>Stakeholder meeting- AutoRef</vt:lpstr>
      <vt:lpstr>Goal of meeting</vt:lpstr>
      <vt:lpstr>Agenda</vt:lpstr>
      <vt:lpstr>Previous weeks</vt:lpstr>
      <vt:lpstr>Project management plan</vt:lpstr>
      <vt:lpstr>Project direction</vt:lpstr>
      <vt:lpstr>User needs</vt:lpstr>
      <vt:lpstr>New functionality</vt:lpstr>
      <vt:lpstr>Method</vt:lpstr>
      <vt:lpstr>Project Planning</vt:lpstr>
      <vt:lpstr>Planning meetings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title at the top</dc:title>
  <dc:creator>Swaan, Quinten</dc:creator>
  <cp:lastModifiedBy>Swaan, Quinten</cp:lastModifiedBy>
  <cp:revision>2</cp:revision>
  <dcterms:created xsi:type="dcterms:W3CDTF">2024-01-24T09:34:34Z</dcterms:created>
  <dcterms:modified xsi:type="dcterms:W3CDTF">2024-02-16T09:43:23Z</dcterms:modified>
</cp:coreProperties>
</file>