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4F4D-F444-49FF-A86A-80B8B6E9C3E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EA93DC7-F23A-41BB-8E3A-753A94A87E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9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4F4D-F444-49FF-A86A-80B8B6E9C3E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3DC7-F23A-41BB-8E3A-753A94A87EE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4F4D-F444-49FF-A86A-80B8B6E9C3E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3DC7-F23A-41BB-8E3A-753A94A87E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16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4F4D-F444-49FF-A86A-80B8B6E9C3E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3DC7-F23A-41BB-8E3A-753A94A87EE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1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4F4D-F444-49FF-A86A-80B8B6E9C3E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3DC7-F23A-41BB-8E3A-753A94A87E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0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4F4D-F444-49FF-A86A-80B8B6E9C3E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3DC7-F23A-41BB-8E3A-753A94A87EE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0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4F4D-F444-49FF-A86A-80B8B6E9C3E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3DC7-F23A-41BB-8E3A-753A94A87EE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4F4D-F444-49FF-A86A-80B8B6E9C3E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3DC7-F23A-41BB-8E3A-753A94A87EE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2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4F4D-F444-49FF-A86A-80B8B6E9C3E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3DC7-F23A-41BB-8E3A-753A94A8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7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4F4D-F444-49FF-A86A-80B8B6E9C3E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3DC7-F23A-41BB-8E3A-753A94A87EE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51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294F4D-F444-49FF-A86A-80B8B6E9C3E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3DC7-F23A-41BB-8E3A-753A94A87EE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1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94F4D-F444-49FF-A86A-80B8B6E9C3E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EA93DC7-F23A-41BB-8E3A-753A94A87E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2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92F1-783D-494A-973F-34F85F9D0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5575" y="754696"/>
            <a:ext cx="8637073" cy="254143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5400" b="1" dirty="0"/>
              <a:t>Video Subtitles Detector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12FE5-103B-B4DF-F805-4AF8A98E0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0686"/>
            <a:ext cx="9144000" cy="25734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Students: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Salma </a:t>
            </a:r>
            <a:r>
              <a:rPr lang="en-US" dirty="0" err="1"/>
              <a:t>Sherif</a:t>
            </a:r>
            <a:r>
              <a:rPr lang="en-US" dirty="0"/>
              <a:t> Ibrahim 20200227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Nada Mostafa Mohamed 20200594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Kareem Abd El-</a:t>
            </a:r>
            <a:r>
              <a:rPr lang="en-US" dirty="0" err="1"/>
              <a:t>Moneam</a:t>
            </a:r>
            <a:r>
              <a:rPr lang="en-US" dirty="0"/>
              <a:t> </a:t>
            </a:r>
            <a:r>
              <a:rPr lang="en-US" dirty="0" err="1"/>
              <a:t>fawzy</a:t>
            </a:r>
            <a:r>
              <a:rPr lang="en-US" dirty="0"/>
              <a:t> 20200391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Shrook</a:t>
            </a:r>
            <a:r>
              <a:rPr lang="en-US" dirty="0"/>
              <a:t> Mohsen Samir 20200253</a:t>
            </a:r>
          </a:p>
        </p:txBody>
      </p:sp>
    </p:spTree>
    <p:extLst>
      <p:ext uri="{BB962C8B-B14F-4D97-AF65-F5344CB8AC3E}">
        <p14:creationId xmlns:p14="http://schemas.microsoft.com/office/powerpoint/2010/main" val="63309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2B3EE-0341-6231-5EF1-AAA8A853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Results:</a:t>
            </a: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EE15A350-5387-CA13-65EC-4441910273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" b="3"/>
          <a:stretch/>
        </p:blipFill>
        <p:spPr>
          <a:xfrm>
            <a:off x="378526" y="528287"/>
            <a:ext cx="5662423" cy="3795875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393A77-4B6E-F887-CCD1-99E578AB5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19473" y="523843"/>
            <a:ext cx="5662423" cy="377966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63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BF971-C2F9-3DBC-A101-10A61DB948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8684" r="-1" b="1362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B0746-98B8-28BA-0673-309A1C4C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Methodology</a:t>
            </a:r>
            <a:br>
              <a:rPr lang="en-US" sz="6600"/>
            </a:br>
            <a:endParaRPr lang="en-US" sz="6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84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CCFF-05F1-E871-10BA-43EEF8C6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b="0" i="0" dirty="0">
                <a:effectLst/>
              </a:rPr>
              <a:t>. Reading and Processing the Video: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6983-E25A-9355-55DD-1FB02C40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+mj-lt"/>
              </a:rPr>
              <a:t>Reading the Video File: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We uses OpenCV (by import cv2) to read video file.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3200" dirty="0">
                <a:latin typeface="+mj-lt"/>
              </a:rPr>
              <a:t>Processing:  For each frame in the video: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Original frame is saved.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Converting frame into grayscale (by cv2.cvtColor() 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Blurring is applied to reduce noise.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Thresholding is used to further reduce noise.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Subtitles and words are segmented</a:t>
            </a:r>
          </a:p>
        </p:txBody>
      </p:sp>
    </p:spTree>
    <p:extLst>
      <p:ext uri="{BB962C8B-B14F-4D97-AF65-F5344CB8AC3E}">
        <p14:creationId xmlns:p14="http://schemas.microsoft.com/office/powerpoint/2010/main" val="132924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089E-708C-40CC-B187-715E0F59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II</a:t>
            </a:r>
            <a:r>
              <a:rPr lang="en-US" b="0" i="0" dirty="0">
                <a:effectLst/>
              </a:rPr>
              <a:t>. Preprocessing &amp; Noise Removal: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52BA-44B8-1A1D-4EC8-1FB406A7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>
                <a:latin typeface="+mj-lt"/>
              </a:rPr>
              <a:t>Grayscale Conversion: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converting frames to grayscale using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cv2.cvtColor(frame, cv2.COLOR_BGR2GRAY)</a:t>
            </a:r>
          </a:p>
          <a:p>
            <a:endParaRPr lang="en-US" sz="3200" dirty="0"/>
          </a:p>
          <a:p>
            <a:r>
              <a:rPr lang="en-US" sz="3200" dirty="0">
                <a:latin typeface="+mj-lt"/>
              </a:rPr>
              <a:t>Blurring: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Gaussian blur is applied to reduce noise in the frame.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>
                <a:latin typeface="+mj-lt"/>
              </a:rPr>
              <a:t>Thresholding: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convert the blurred frame to binary for easier segmentation.</a:t>
            </a:r>
          </a:p>
        </p:txBody>
      </p:sp>
    </p:spTree>
    <p:extLst>
      <p:ext uri="{BB962C8B-B14F-4D97-AF65-F5344CB8AC3E}">
        <p14:creationId xmlns:p14="http://schemas.microsoft.com/office/powerpoint/2010/main" val="245121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E3B07-07FD-6DF1-48CA-0DE8B12C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Example’s steps: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ED498-B312-B8B2-8670-EFBFA4F4F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015" r="7564" b="6985"/>
          <a:stretch/>
        </p:blipFill>
        <p:spPr>
          <a:xfrm>
            <a:off x="4248443" y="481109"/>
            <a:ext cx="3052690" cy="2317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F25359-3782-799A-B4D8-2E4493CF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142" y="3429000"/>
            <a:ext cx="2954215" cy="249190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A3EB76A-9885-E8AA-6105-E71672C142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90" r="9919" b="3073"/>
          <a:stretch/>
        </p:blipFill>
        <p:spPr>
          <a:xfrm>
            <a:off x="8342142" y="444376"/>
            <a:ext cx="2954216" cy="2317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31589D-4D52-6234-CE5F-1201C28AAB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28" r="5134" b="4999"/>
          <a:stretch/>
        </p:blipFill>
        <p:spPr>
          <a:xfrm>
            <a:off x="4248443" y="3429000"/>
            <a:ext cx="3052690" cy="23673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3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BA48-82D1-55A7-A89E-E1824942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III. Segmentation: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95BAE-3641-FC37-33A3-1ECBF927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>
                <a:latin typeface="+mj-lt"/>
              </a:rPr>
              <a:t>Segmenting Words: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Identify and draw bounding boxes around words in the frame.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r>
              <a:rPr lang="en-US" sz="3200" dirty="0">
                <a:latin typeface="+mj-lt"/>
              </a:rPr>
              <a:t>Segmenting Subtitles: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Identify subtitle regions and draws bounding boxes around them.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>
                <a:latin typeface="+mj-lt"/>
              </a:rPr>
              <a:t>Segmenting Another Area: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segments another specific area in the frame using a different region of interest.</a:t>
            </a:r>
          </a:p>
        </p:txBody>
      </p:sp>
    </p:spTree>
    <p:extLst>
      <p:ext uri="{BB962C8B-B14F-4D97-AF65-F5344CB8AC3E}">
        <p14:creationId xmlns:p14="http://schemas.microsoft.com/office/powerpoint/2010/main" val="136564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46821-D61F-A8B3-CF5F-CF18A215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Segmentation’s steps: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8CB06-AD86-9D4C-82AA-C6DCA197A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89883" y="1892012"/>
            <a:ext cx="3692411" cy="2903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78642-D0C7-FA36-AE36-8D34A08C4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633" y="2018413"/>
            <a:ext cx="3692411" cy="2766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80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3BD4-8F5F-6D31-9E22-B95E8234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Calculating Bounding Box Dimensions: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BE7C-E75F-6437-D5E6-95A17262F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>
                <a:latin typeface="+mj-lt"/>
              </a:rPr>
              <a:t>Bounding Box Calculation: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Bounding boxes are calculated around detected contours.</a:t>
            </a:r>
          </a:p>
          <a:p>
            <a:pPr marL="457200" lvl="1" indent="0">
              <a:buNone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Contours are identified within the specified region based on the top and bottom region percentages then bounding rectangles (cv2.boundingRect) are drawn around these contours.</a:t>
            </a:r>
          </a:p>
          <a:p>
            <a:pPr marL="457200" lvl="1" indent="0">
              <a:buNone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It also merges bounding boxes to form a single bounding box for each line of subtitles.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>
                <a:latin typeface="+mj-lt"/>
              </a:rPr>
              <a:t>Adjustments and Filtering: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Adjustments are made to coordinates for different regions and small regions are filtered out based on width and height thresholds.</a:t>
            </a:r>
          </a:p>
        </p:txBody>
      </p:sp>
    </p:spTree>
    <p:extLst>
      <p:ext uri="{BB962C8B-B14F-4D97-AF65-F5344CB8AC3E}">
        <p14:creationId xmlns:p14="http://schemas.microsoft.com/office/powerpoint/2010/main" val="77147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DF85-D71A-7BF7-D230-9688506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Video Creation: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994D-587B-9AA5-B5D3-F299C915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processing and segmentation, the segmented frames are used to create a new output video file.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the segmented frames directory is removed using </a:t>
            </a:r>
            <a:r>
              <a:rPr lang="en-US" dirty="0" err="1"/>
              <a:t>shutil.rmtree</a:t>
            </a:r>
            <a:r>
              <a:rPr lang="en-US" dirty="0"/>
              <a:t>() function after creating the output video.</a:t>
            </a:r>
          </a:p>
        </p:txBody>
      </p:sp>
    </p:spTree>
    <p:extLst>
      <p:ext uri="{BB962C8B-B14F-4D97-AF65-F5344CB8AC3E}">
        <p14:creationId xmlns:p14="http://schemas.microsoft.com/office/powerpoint/2010/main" val="6624084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169</TotalTime>
  <Words>337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Gill Sans MT</vt:lpstr>
      <vt:lpstr>Wingdings</vt:lpstr>
      <vt:lpstr>Gallery</vt:lpstr>
      <vt:lpstr> Video Subtitles Detector Program</vt:lpstr>
      <vt:lpstr>Methodology </vt:lpstr>
      <vt:lpstr>I. Reading and Processing the Video:</vt:lpstr>
      <vt:lpstr>II. Preprocessing &amp; Noise Removal:</vt:lpstr>
      <vt:lpstr>Example’s steps:</vt:lpstr>
      <vt:lpstr>III. Segmentation:</vt:lpstr>
      <vt:lpstr>Segmentation’s steps:</vt:lpstr>
      <vt:lpstr>IV. Calculating Bounding Box Dimensions:</vt:lpstr>
      <vt:lpstr>Output Video Creation:</vt:lpstr>
      <vt:lpstr>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Video Subtitles Detector Program</dc:title>
  <dc:creator>سلمى شريف ابراهيم مصطفى محمد</dc:creator>
  <cp:lastModifiedBy>سلمى شريف ابراهيم مصطفى محمد</cp:lastModifiedBy>
  <cp:revision>1</cp:revision>
  <dcterms:created xsi:type="dcterms:W3CDTF">2023-12-29T13:38:14Z</dcterms:created>
  <dcterms:modified xsi:type="dcterms:W3CDTF">2023-12-29T16:27:41Z</dcterms:modified>
</cp:coreProperties>
</file>