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98" r:id="rId3"/>
    <p:sldId id="299" r:id="rId4"/>
    <p:sldId id="297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Maven Pro" panose="020B0604020202020204" charset="0"/>
      <p:regular r:id="rId12"/>
      <p:bold r:id="rId13"/>
    </p:embeddedFont>
    <p:embeddedFont>
      <p:font typeface="Share Tech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477824-E53A-4F76-B977-AFA71C20E166}">
  <a:tblStyle styleId="{F0477824-E53A-4F76-B977-AFA71C20E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98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Assembly project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 Tac Toe </a:t>
            </a:r>
            <a:br>
              <a:rPr lang="en" dirty="0"/>
            </a:br>
            <a:r>
              <a:rPr lang="en" dirty="0"/>
              <a:t>Game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14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Project</a:t>
            </a:r>
            <a:r>
              <a:rPr lang="en-US" sz="900" u="sng" dirty="0"/>
              <a:t> </a:t>
            </a:r>
            <a:r>
              <a:rPr lang="en-US" sz="3200" u="sng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Description:</a:t>
            </a:r>
            <a:r>
              <a:rPr lang="en-US" sz="900" u="sng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6172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project is a Tic </a:t>
            </a:r>
            <a:r>
              <a:rPr lang="en-US" dirty="0" err="1">
                <a:solidFill>
                  <a:schemeClr val="bg1"/>
                </a:solidFill>
              </a:rPr>
              <a:t>Tac</a:t>
            </a:r>
            <a:r>
              <a:rPr lang="en-US" dirty="0">
                <a:solidFill>
                  <a:schemeClr val="bg1"/>
                </a:solidFill>
              </a:rPr>
              <a:t> Toe game that consists of three options to play: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accent5"/>
                </a:solidFill>
              </a:rPr>
              <a:t>- First option: </a:t>
            </a:r>
            <a:r>
              <a:rPr lang="en-US" dirty="0">
                <a:solidFill>
                  <a:schemeClr val="bg1"/>
                </a:solidFill>
              </a:rPr>
              <a:t>two players can play against each other, with the normal mode of the game(alternative playing).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accent5"/>
                </a:solidFill>
              </a:rPr>
              <a:t>- Second option: </a:t>
            </a:r>
            <a:r>
              <a:rPr lang="en-US" dirty="0">
                <a:solidFill>
                  <a:schemeClr val="bg1"/>
                </a:solidFill>
              </a:rPr>
              <a:t>two players can play against each other, with the bidding mode of the game(non alternative playing).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b="1" dirty="0">
                <a:solidFill>
                  <a:schemeClr val="accent5"/>
                </a:solidFill>
              </a:rPr>
              <a:t>- Third option: </a:t>
            </a:r>
            <a:r>
              <a:rPr lang="en-US" dirty="0">
                <a:solidFill>
                  <a:schemeClr val="bg1"/>
                </a:solidFill>
              </a:rPr>
              <a:t>one player can play with the computer.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85750"/>
            <a:ext cx="7250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sz="1800" b="1" u="sng" dirty="0">
                <a:solidFill>
                  <a:schemeClr val="accent5"/>
                </a:solidFill>
              </a:rPr>
              <a:t>Bidding mode description: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 the beginning of the game, each player will get a starting tickets number of 100.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 each round, each player with choose a bidding number from 0 to 100. 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player with the greater bidding number will have the right to play that round.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winning number in bidding will be subtracted from its player’s number of tickets, and added to the other player’s number of tickets.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game will continue until one of the players wins.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3257550"/>
            <a:ext cx="6248400" cy="694125"/>
          </a:xfrm>
        </p:spPr>
        <p:txBody>
          <a:bodyPr/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Supervised By:</a:t>
            </a:r>
            <a:r>
              <a:rPr lang="ar-EG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ar-EG" sz="3200" b="1" dirty="0">
                <a:latin typeface="Arial Black" panose="020B0A04020102020204" pitchFamily="34" charset="0"/>
              </a:rPr>
            </a:br>
            <a:r>
              <a:rPr lang="en-US" sz="3200" b="1" dirty="0">
                <a:latin typeface="Arial Black" panose="020B0A04020102020204" pitchFamily="34" charset="0"/>
              </a:rPr>
              <a:t>Dr. </a:t>
            </a:r>
            <a:r>
              <a:rPr lang="en-US" sz="3200" b="1" dirty="0" err="1">
                <a:latin typeface="Arial Black" panose="020B0A04020102020204" pitchFamily="34" charset="0"/>
              </a:rPr>
              <a:t>Abdelhamid</a:t>
            </a:r>
            <a:r>
              <a:rPr lang="en-US" sz="3200" b="1" dirty="0"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latin typeface="Arial Black" panose="020B0A04020102020204" pitchFamily="34" charset="0"/>
              </a:rPr>
              <a:t>Attaby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1950"/>
            <a:ext cx="4267200" cy="2286000"/>
          </a:xfrm>
        </p:spPr>
        <p:txBody>
          <a:bodyPr/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Team Members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Rana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Tarek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ea typeface="Share Tech"/>
              <a:cs typeface="Share Tech"/>
              <a:sym typeface="Share Tech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    Kareem Taha Abdelfattah</a:t>
            </a:r>
          </a:p>
          <a:p>
            <a:pPr algn="l"/>
            <a:r>
              <a:rPr lang="en-US" b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    Muhammed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Hosny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ea typeface="Share Tech"/>
              <a:cs typeface="Share Tech"/>
              <a:sym typeface="Share Tech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Aya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Abdelmonem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ea typeface="Share Tech"/>
              <a:cs typeface="Share Tech"/>
              <a:sym typeface="Share Tech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   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Reem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ea typeface="Share Tech"/>
                <a:cs typeface="Share Tech"/>
                <a:sym typeface="Share Tech"/>
              </a:rPr>
              <a:t> Mahmoud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01192877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203</Words>
  <Application>Microsoft Office PowerPoint</Application>
  <PresentationFormat>On-screen Show (16:9)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Maven Pro</vt:lpstr>
      <vt:lpstr>Arial Black</vt:lpstr>
      <vt:lpstr>Arial</vt:lpstr>
      <vt:lpstr>Fira Sans Extra Condensed Medium</vt:lpstr>
      <vt:lpstr>Wingdings</vt:lpstr>
      <vt:lpstr>Times New Roman</vt:lpstr>
      <vt:lpstr>Share Tech</vt:lpstr>
      <vt:lpstr>Data Science Consulting by Slidesgo</vt:lpstr>
      <vt:lpstr>Tic Tac Toe  Game</vt:lpstr>
      <vt:lpstr>PowerPoint Presentation</vt:lpstr>
      <vt:lpstr>PowerPoint Presentation</vt:lpstr>
      <vt:lpstr>Supervised By:  Dr. Abdelhamid Attaby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 Game</dc:title>
  <cp:lastModifiedBy>Kareem Taha</cp:lastModifiedBy>
  <cp:revision>10</cp:revision>
  <dcterms:modified xsi:type="dcterms:W3CDTF">2022-12-24T07:14:51Z</dcterms:modified>
</cp:coreProperties>
</file>