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B267A-7D0F-438E-BE3C-CC37A9E06987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16454-857B-47B7-A55B-AE4A9D387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1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816454-857B-47B7-A55B-AE4A9D3873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3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5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94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78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0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34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7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73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9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6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6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0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6FB61A3-61BD-45EF-BFE3-A46C3573DD60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D73069-1DD7-41AE-AA4B-5B2BF705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2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 Phone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942" y="4777381"/>
            <a:ext cx="1918008" cy="497146"/>
          </a:xfrm>
        </p:spPr>
        <p:txBody>
          <a:bodyPr/>
          <a:lstStyle/>
          <a:p>
            <a:r>
              <a:rPr lang="en-US" dirty="0" smtClean="0"/>
              <a:t>Project By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254500"/>
          </a:xfrm>
        </p:spPr>
        <p:txBody>
          <a:bodyPr/>
          <a:lstStyle/>
          <a:p>
            <a:r>
              <a:rPr lang="en-US" dirty="0" smtClean="0"/>
              <a:t>Members of our Team:-</a:t>
            </a:r>
          </a:p>
          <a:p>
            <a:r>
              <a:rPr lang="en-US" dirty="0" smtClean="0"/>
              <a:t>1- Mahmoud Mohamed Ahmed Mohamed </a:t>
            </a:r>
            <a:r>
              <a:rPr lang="en-US" dirty="0" err="1" smtClean="0"/>
              <a:t>Hawara</a:t>
            </a:r>
            <a:r>
              <a:rPr lang="en-US" dirty="0" smtClean="0"/>
              <a:t>.</a:t>
            </a:r>
          </a:p>
          <a:p>
            <a:r>
              <a:rPr lang="en-US" dirty="0" smtClean="0"/>
              <a:t>2- </a:t>
            </a:r>
            <a:r>
              <a:rPr lang="en-US" dirty="0"/>
              <a:t>Ahmed Gamal Saeed Ahmed Abo Salem.</a:t>
            </a:r>
          </a:p>
          <a:p>
            <a:r>
              <a:rPr lang="en-US" dirty="0" smtClean="0"/>
              <a:t>3- Kareem Taha Abdel Fatah Mohamed.</a:t>
            </a:r>
          </a:p>
          <a:p>
            <a:r>
              <a:rPr lang="en-US" dirty="0" smtClean="0"/>
              <a:t>4- </a:t>
            </a:r>
            <a:r>
              <a:rPr lang="en-US" dirty="0" err="1" smtClean="0"/>
              <a:t>E</a:t>
            </a:r>
            <a:r>
              <a:rPr lang="en-US" dirty="0" err="1" smtClean="0"/>
              <a:t>brahim</a:t>
            </a:r>
            <a:r>
              <a:rPr lang="en-US" dirty="0" smtClean="0"/>
              <a:t> </a:t>
            </a:r>
            <a:r>
              <a:rPr lang="en-US" dirty="0" smtClean="0"/>
              <a:t>Ali </a:t>
            </a:r>
            <a:r>
              <a:rPr lang="en-US" dirty="0" err="1" smtClean="0"/>
              <a:t>E</a:t>
            </a:r>
            <a:r>
              <a:rPr lang="en-US" dirty="0" err="1" smtClean="0"/>
              <a:t>brahim</a:t>
            </a:r>
            <a:r>
              <a:rPr lang="en-US" dirty="0" smtClean="0"/>
              <a:t> </a:t>
            </a:r>
            <a:r>
              <a:rPr lang="en-US" dirty="0" err="1" smtClean="0"/>
              <a:t>Aldesoky</a:t>
            </a:r>
            <a:r>
              <a:rPr lang="en-US" dirty="0" smtClean="0"/>
              <a:t> Ali.</a:t>
            </a:r>
          </a:p>
          <a:p>
            <a:r>
              <a:rPr lang="en-US" dirty="0" smtClean="0"/>
              <a:t>5- Mahmoud </a:t>
            </a:r>
            <a:r>
              <a:rPr lang="en-US" smtClean="0"/>
              <a:t>Khaled </a:t>
            </a:r>
            <a:r>
              <a:rPr lang="en-US" smtClean="0"/>
              <a:t>Sayed </a:t>
            </a:r>
            <a:r>
              <a:rPr lang="en-US" dirty="0" smtClean="0"/>
              <a:t>Abdel Salam.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500"/>
            <a:ext cx="10799153" cy="41318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List of Functions at our Project:-</a:t>
            </a:r>
          </a:p>
          <a:p>
            <a:r>
              <a:rPr lang="en-US" dirty="0"/>
              <a:t>1- void </a:t>
            </a:r>
            <a:r>
              <a:rPr lang="en-US" dirty="0" err="1"/>
              <a:t>takeDataFromFile</a:t>
            </a:r>
            <a:r>
              <a:rPr lang="en-US" dirty="0"/>
              <a:t>(</a:t>
            </a:r>
            <a:r>
              <a:rPr lang="en-US" dirty="0" err="1"/>
              <a:t>nodeptr</a:t>
            </a:r>
            <a:r>
              <a:rPr lang="en-US" dirty="0"/>
              <a:t> </a:t>
            </a:r>
            <a:r>
              <a:rPr lang="en-US" dirty="0" smtClean="0"/>
              <a:t>*) </a:t>
            </a:r>
            <a:r>
              <a:rPr lang="en-US" dirty="0" smtClean="0">
                <a:sym typeface="Wingdings" panose="05000000000000000000" pitchFamily="2" charset="2"/>
              </a:rPr>
              <a:t> Read data </a:t>
            </a:r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rom </a:t>
            </a:r>
            <a:r>
              <a:rPr lang="en-US" dirty="0">
                <a:sym typeface="Wingdings" panose="05000000000000000000" pitchFamily="2" charset="2"/>
              </a:rPr>
              <a:t>f</a:t>
            </a:r>
            <a:r>
              <a:rPr lang="en-US" dirty="0" smtClean="0">
                <a:sym typeface="Wingdings" panose="05000000000000000000" pitchFamily="2" charset="2"/>
              </a:rPr>
              <a:t>ile </a:t>
            </a:r>
            <a:r>
              <a:rPr lang="en-US" dirty="0">
                <a:sym typeface="Wingdings" panose="05000000000000000000" pitchFamily="2" charset="2"/>
              </a:rPr>
              <a:t>b</a:t>
            </a:r>
            <a:r>
              <a:rPr lang="en-US" dirty="0" smtClean="0">
                <a:sym typeface="Wingdings" panose="05000000000000000000" pitchFamily="2" charset="2"/>
              </a:rPr>
              <a:t>y </a:t>
            </a:r>
            <a:r>
              <a:rPr lang="en-US" dirty="0" err="1" smtClean="0">
                <a:sym typeface="Wingdings" panose="05000000000000000000" pitchFamily="2" charset="2"/>
              </a:rPr>
              <a:t>fread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r>
              <a:rPr lang="en-US" dirty="0"/>
              <a:t>2- void </a:t>
            </a:r>
            <a:r>
              <a:rPr lang="en-US" dirty="0" err="1"/>
              <a:t>saveInFile</a:t>
            </a:r>
            <a:r>
              <a:rPr lang="en-US" dirty="0"/>
              <a:t>(</a:t>
            </a:r>
            <a:r>
              <a:rPr lang="en-US" dirty="0" err="1"/>
              <a:t>nodeptr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Write data at file by </a:t>
            </a:r>
            <a:r>
              <a:rPr lang="en-US" dirty="0" err="1" smtClean="0">
                <a:sym typeface="Wingdings" panose="05000000000000000000" pitchFamily="2" charset="2"/>
              </a:rPr>
              <a:t>fwrite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r>
              <a:rPr lang="en-US" dirty="0" smtClean="0"/>
              <a:t>3- void </a:t>
            </a:r>
            <a:r>
              <a:rPr lang="en-US" dirty="0"/>
              <a:t>instructions(void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Show the </a:t>
            </a:r>
            <a:r>
              <a:rPr lang="en-US" dirty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rogram </a:t>
            </a:r>
            <a:r>
              <a:rPr lang="en-US" dirty="0">
                <a:sym typeface="Wingdings" panose="05000000000000000000" pitchFamily="2" charset="2"/>
              </a:rPr>
              <a:t>i</a:t>
            </a:r>
            <a:r>
              <a:rPr lang="en-US" dirty="0" smtClean="0">
                <a:sym typeface="Wingdings" panose="05000000000000000000" pitchFamily="2" charset="2"/>
              </a:rPr>
              <a:t>nterface.</a:t>
            </a:r>
            <a:endParaRPr lang="en-US" dirty="0" smtClean="0"/>
          </a:p>
          <a:p>
            <a:r>
              <a:rPr lang="en-US" dirty="0"/>
              <a:t>4- void addition(</a:t>
            </a:r>
            <a:r>
              <a:rPr lang="en-US" dirty="0" err="1"/>
              <a:t>nodeptr</a:t>
            </a:r>
            <a:r>
              <a:rPr lang="en-US" dirty="0"/>
              <a:t> </a:t>
            </a:r>
            <a:r>
              <a:rPr lang="en-US" dirty="0" smtClean="0"/>
              <a:t>*) </a:t>
            </a:r>
            <a:r>
              <a:rPr lang="en-US" dirty="0" smtClean="0">
                <a:sym typeface="Wingdings" panose="05000000000000000000" pitchFamily="2" charset="2"/>
              </a:rPr>
              <a:t> Add a new contact to program.</a:t>
            </a:r>
            <a:endParaRPr lang="en-US" dirty="0" smtClean="0"/>
          </a:p>
          <a:p>
            <a:r>
              <a:rPr lang="en-US" dirty="0"/>
              <a:t>5- void push(</a:t>
            </a:r>
            <a:r>
              <a:rPr lang="en-US" dirty="0" err="1"/>
              <a:t>nodeptr</a:t>
            </a:r>
            <a:r>
              <a:rPr lang="en-US" dirty="0"/>
              <a:t> *, </a:t>
            </a:r>
            <a:r>
              <a:rPr lang="en-US" dirty="0" err="1" smtClean="0"/>
              <a:t>contactInfo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Add data to stack.</a:t>
            </a:r>
            <a:endParaRPr lang="en-US" dirty="0" smtClean="0"/>
          </a:p>
          <a:p>
            <a:r>
              <a:rPr lang="en-US" dirty="0"/>
              <a:t>6- void modify(</a:t>
            </a:r>
            <a:r>
              <a:rPr lang="en-US" dirty="0" err="1"/>
              <a:t>nodeptr</a:t>
            </a:r>
            <a:r>
              <a:rPr lang="en-US" dirty="0"/>
              <a:t> </a:t>
            </a:r>
            <a:r>
              <a:rPr lang="en-US" dirty="0" smtClean="0"/>
              <a:t>*) </a:t>
            </a:r>
            <a:r>
              <a:rPr lang="en-US" dirty="0" smtClean="0">
                <a:sym typeface="Wingdings" panose="05000000000000000000" pitchFamily="2" charset="2"/>
              </a:rPr>
              <a:t> Modify contacts at Program by structure &amp; stack. </a:t>
            </a:r>
            <a:endParaRPr lang="en-US" dirty="0" smtClean="0"/>
          </a:p>
          <a:p>
            <a:r>
              <a:rPr lang="en-US" dirty="0"/>
              <a:t>7- void pop(</a:t>
            </a:r>
            <a:r>
              <a:rPr lang="en-US" dirty="0" err="1"/>
              <a:t>nodeptr</a:t>
            </a:r>
            <a:r>
              <a:rPr lang="en-US" dirty="0"/>
              <a:t> </a:t>
            </a:r>
            <a:r>
              <a:rPr lang="en-US" dirty="0" smtClean="0"/>
              <a:t>*) </a:t>
            </a:r>
            <a:r>
              <a:rPr lang="en-US" dirty="0" smtClean="0">
                <a:sym typeface="Wingdings" panose="05000000000000000000" pitchFamily="2" charset="2"/>
              </a:rPr>
              <a:t> Delete a top </a:t>
            </a:r>
            <a:r>
              <a:rPr lang="en-US" dirty="0">
                <a:sym typeface="Wingdings" panose="05000000000000000000" pitchFamily="2" charset="2"/>
              </a:rPr>
              <a:t>c</a:t>
            </a:r>
            <a:r>
              <a:rPr lang="en-US" dirty="0" smtClean="0">
                <a:sym typeface="Wingdings" panose="05000000000000000000" pitchFamily="2" charset="2"/>
              </a:rPr>
              <a:t>ontact at Stack.</a:t>
            </a:r>
            <a:endParaRPr lang="en-US" dirty="0" smtClean="0"/>
          </a:p>
          <a:p>
            <a:r>
              <a:rPr lang="en-US" dirty="0"/>
              <a:t>8- void </a:t>
            </a:r>
            <a:r>
              <a:rPr lang="en-US" dirty="0" err="1"/>
              <a:t>deleteExistContact</a:t>
            </a:r>
            <a:r>
              <a:rPr lang="en-US" dirty="0"/>
              <a:t>(</a:t>
            </a:r>
            <a:r>
              <a:rPr lang="en-US" dirty="0" err="1"/>
              <a:t>nodeptr</a:t>
            </a:r>
            <a:r>
              <a:rPr lang="en-US" dirty="0"/>
              <a:t> </a:t>
            </a:r>
            <a:r>
              <a:rPr lang="en-US" dirty="0" smtClean="0"/>
              <a:t>*) </a:t>
            </a:r>
            <a:r>
              <a:rPr lang="en-US" dirty="0" smtClean="0">
                <a:sym typeface="Wingdings" panose="05000000000000000000" pitchFamily="2" charset="2"/>
              </a:rPr>
              <a:t> Delete any contact at Program by make another stack.</a:t>
            </a:r>
            <a:endParaRPr lang="en-US" dirty="0" smtClean="0"/>
          </a:p>
          <a:p>
            <a:r>
              <a:rPr lang="en-US" dirty="0"/>
              <a:t>9- void research(</a:t>
            </a:r>
            <a:r>
              <a:rPr lang="en-US" dirty="0" err="1"/>
              <a:t>nodeptr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Research a contact at Program by name or phone.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732246" cy="4254500"/>
          </a:xfrm>
        </p:spPr>
        <p:txBody>
          <a:bodyPr>
            <a:normAutofit/>
          </a:bodyPr>
          <a:lstStyle/>
          <a:p>
            <a:r>
              <a:rPr lang="en-US" dirty="0"/>
              <a:t>10- void display(</a:t>
            </a:r>
            <a:r>
              <a:rPr lang="en-US" dirty="0" err="1"/>
              <a:t>nodeptr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Display the all contacts at program.</a:t>
            </a:r>
            <a:endParaRPr lang="en-US" dirty="0" smtClean="0"/>
          </a:p>
          <a:p>
            <a:r>
              <a:rPr lang="en-US" dirty="0"/>
              <a:t>11- void reset(</a:t>
            </a:r>
            <a:r>
              <a:rPr lang="en-US" dirty="0" err="1"/>
              <a:t>nodeptr</a:t>
            </a:r>
            <a:r>
              <a:rPr lang="en-US" dirty="0"/>
              <a:t> </a:t>
            </a:r>
            <a:r>
              <a:rPr lang="en-US" dirty="0" smtClean="0"/>
              <a:t>*) </a:t>
            </a:r>
            <a:r>
              <a:rPr lang="en-US" dirty="0" smtClean="0">
                <a:sym typeface="Wingdings" panose="05000000000000000000" pitchFamily="2" charset="2"/>
              </a:rPr>
              <a:t> Delete the all contact at program.</a:t>
            </a:r>
            <a:endParaRPr lang="en-US" dirty="0" smtClean="0"/>
          </a:p>
          <a:p>
            <a:r>
              <a:rPr lang="en-US" dirty="0"/>
              <a:t>12- bool 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en-US" dirty="0" err="1"/>
              <a:t>nodeptr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 Check if top is empty or not.</a:t>
            </a:r>
            <a:endParaRPr lang="en-US" dirty="0" smtClean="0"/>
          </a:p>
          <a:p>
            <a:r>
              <a:rPr lang="en-US" dirty="0"/>
              <a:t>13- void welcome</a:t>
            </a:r>
            <a:r>
              <a:rPr lang="en-US" dirty="0" smtClean="0"/>
              <a:t>() </a:t>
            </a:r>
            <a:r>
              <a:rPr lang="en-US" dirty="0" smtClean="0">
                <a:sym typeface="Wingdings" panose="05000000000000000000" pitchFamily="2" charset="2"/>
              </a:rPr>
              <a:t> First interface of program.</a:t>
            </a:r>
            <a:endParaRPr lang="en-US" dirty="0" smtClean="0"/>
          </a:p>
          <a:p>
            <a:r>
              <a:rPr lang="en-US" dirty="0"/>
              <a:t>14- bool </a:t>
            </a:r>
            <a:r>
              <a:rPr lang="en-US" dirty="0" err="1"/>
              <a:t>isString</a:t>
            </a:r>
            <a:r>
              <a:rPr lang="en-US" dirty="0"/>
              <a:t>(char </a:t>
            </a:r>
            <a:r>
              <a:rPr lang="en-US" dirty="0" smtClean="0"/>
              <a:t>[]) </a:t>
            </a:r>
            <a:r>
              <a:rPr lang="en-US" dirty="0" smtClean="0">
                <a:sym typeface="Wingdings" panose="05000000000000000000" pitchFamily="2" charset="2"/>
              </a:rPr>
              <a:t> Check the data is string or not.</a:t>
            </a:r>
            <a:endParaRPr lang="en-US" dirty="0" smtClean="0"/>
          </a:p>
          <a:p>
            <a:r>
              <a:rPr lang="en-US" dirty="0"/>
              <a:t>15- bool </a:t>
            </a:r>
            <a:r>
              <a:rPr lang="en-US" dirty="0" err="1"/>
              <a:t>isSubstring</a:t>
            </a:r>
            <a:r>
              <a:rPr lang="en-US" dirty="0"/>
              <a:t>(char[], char</a:t>
            </a:r>
            <a:r>
              <a:rPr lang="en-US" dirty="0" smtClean="0"/>
              <a:t>[]) </a:t>
            </a:r>
            <a:r>
              <a:rPr lang="en-US" dirty="0" smtClean="0">
                <a:sym typeface="Wingdings" panose="05000000000000000000" pitchFamily="2" charset="2"/>
              </a:rPr>
              <a:t> Check the data is identical or not.</a:t>
            </a:r>
            <a:endParaRPr lang="en-US" dirty="0" smtClean="0"/>
          </a:p>
          <a:p>
            <a:r>
              <a:rPr lang="en-US" dirty="0"/>
              <a:t>16- bool </a:t>
            </a:r>
            <a:r>
              <a:rPr lang="en-US" dirty="0" err="1"/>
              <a:t>email_is_valid</a:t>
            </a:r>
            <a:r>
              <a:rPr lang="en-US" dirty="0"/>
              <a:t>(char </a:t>
            </a:r>
            <a:r>
              <a:rPr lang="en-US" dirty="0" smtClean="0"/>
              <a:t>[]) </a:t>
            </a:r>
            <a:r>
              <a:rPr lang="en-US" dirty="0" smtClean="0">
                <a:sym typeface="Wingdings" panose="05000000000000000000" pitchFamily="2" charset="2"/>
              </a:rPr>
              <a:t> Check E-mail is Valid or not.</a:t>
            </a:r>
          </a:p>
          <a:p>
            <a:r>
              <a:rPr lang="en-US" dirty="0">
                <a:sym typeface="Wingdings" panose="05000000000000000000" pitchFamily="2" charset="2"/>
              </a:rPr>
              <a:t>17- bool exceed(char </a:t>
            </a:r>
            <a:r>
              <a:rPr lang="en-US" dirty="0" smtClean="0">
                <a:sym typeface="Wingdings" panose="05000000000000000000" pitchFamily="2" charset="2"/>
              </a:rPr>
              <a:t>[])  Check if age is Valid and &lt; 150 or not.</a:t>
            </a:r>
          </a:p>
          <a:p>
            <a:r>
              <a:rPr lang="en-US" dirty="0">
                <a:sym typeface="Wingdings" panose="05000000000000000000" pitchFamily="2" charset="2"/>
              </a:rPr>
              <a:t>18- bool </a:t>
            </a:r>
            <a:r>
              <a:rPr lang="en-US" dirty="0" err="1">
                <a:sym typeface="Wingdings" panose="05000000000000000000" pitchFamily="2" charset="2"/>
              </a:rPr>
              <a:t>zerobegin</a:t>
            </a:r>
            <a:r>
              <a:rPr lang="en-US" dirty="0">
                <a:sym typeface="Wingdings" panose="05000000000000000000" pitchFamily="2" charset="2"/>
              </a:rPr>
              <a:t>(char input</a:t>
            </a:r>
            <a:r>
              <a:rPr lang="en-US" dirty="0" smtClean="0">
                <a:sym typeface="Wingdings" panose="05000000000000000000" pitchFamily="2" charset="2"/>
              </a:rPr>
              <a:t>[])  Check if age is Valid and not </a:t>
            </a:r>
            <a:r>
              <a:rPr lang="en-US" smtClean="0">
                <a:sym typeface="Wingdings" panose="05000000000000000000" pitchFamily="2" charset="2"/>
              </a:rPr>
              <a:t>begin with 0 or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 Phone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marL="0" indent="0" algn="ctr">
              <a:buNone/>
            </a:pPr>
            <a:r>
              <a:rPr lang="en-US" sz="3200" dirty="0" smtClean="0"/>
              <a:t>Thank You!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205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293</TotalTime>
  <Words>302</Words>
  <Application>Microsoft Office PowerPoint</Application>
  <PresentationFormat>Widescreen</PresentationFormat>
  <Paragraphs>41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Ion Boardroom</vt:lpstr>
      <vt:lpstr>Book Phone</vt:lpstr>
      <vt:lpstr>Book Phone</vt:lpstr>
      <vt:lpstr>Book Phone</vt:lpstr>
      <vt:lpstr>Book Phone</vt:lpstr>
      <vt:lpstr>Book Phone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Phone</dc:title>
  <dc:creator>Kareem Taha</dc:creator>
  <cp:lastModifiedBy>Kareem Taha</cp:lastModifiedBy>
  <cp:revision>11</cp:revision>
  <dcterms:created xsi:type="dcterms:W3CDTF">2021-06-14T16:00:32Z</dcterms:created>
  <dcterms:modified xsi:type="dcterms:W3CDTF">2021-06-14T23:18:46Z</dcterms:modified>
</cp:coreProperties>
</file>