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72" r:id="rId4"/>
    <p:sldId id="274" r:id="rId5"/>
    <p:sldId id="273" r:id="rId6"/>
    <p:sldId id="264" r:id="rId7"/>
    <p:sldId id="278" r:id="rId8"/>
    <p:sldId id="275" r:id="rId9"/>
    <p:sldId id="276" r:id="rId10"/>
    <p:sldId id="283" r:id="rId11"/>
    <p:sldId id="284" r:id="rId12"/>
    <p:sldId id="261" r:id="rId13"/>
    <p:sldId id="262" r:id="rId14"/>
    <p:sldId id="280" r:id="rId15"/>
    <p:sldId id="281" r:id="rId16"/>
    <p:sldId id="285" r:id="rId17"/>
    <p:sldId id="28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E4C"/>
    <a:srgbClr val="5EABB1"/>
    <a:srgbClr val="0C1526"/>
    <a:srgbClr val="004240"/>
    <a:srgbClr val="008281"/>
    <a:srgbClr val="12705E"/>
    <a:srgbClr val="147A67"/>
    <a:srgbClr val="142440"/>
    <a:srgbClr val="1A2E52"/>
    <a:srgbClr val="A245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09" autoAdjust="0"/>
    <p:restoredTop sz="72141" autoAdjust="0"/>
  </p:normalViewPr>
  <p:slideViewPr>
    <p:cSldViewPr snapToGrid="0">
      <p:cViewPr varScale="1">
        <p:scale>
          <a:sx n="74" d="100"/>
          <a:sy n="74" d="100"/>
        </p:scale>
        <p:origin x="162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EEN.ZIADAT" userId="149f75dc-5189-4823-94e4-d448fdb69a94" providerId="ADAL" clId="{648FDEBE-04DE-4392-9440-3892945D3EE3}"/>
    <pc:docChg chg="undo custSel addSld delSld modSld sldOrd">
      <pc:chgData name="KAREEN.ZIADAT" userId="149f75dc-5189-4823-94e4-d448fdb69a94" providerId="ADAL" clId="{648FDEBE-04DE-4392-9440-3892945D3EE3}" dt="2023-06-12T20:38:50.182" v="293" actId="12788"/>
      <pc:docMkLst>
        <pc:docMk/>
      </pc:docMkLst>
      <pc:sldChg chg="modNotesTx">
        <pc:chgData name="KAREEN.ZIADAT" userId="149f75dc-5189-4823-94e4-d448fdb69a94" providerId="ADAL" clId="{648FDEBE-04DE-4392-9440-3892945D3EE3}" dt="2023-06-12T20:16:57.773" v="260" actId="20577"/>
        <pc:sldMkLst>
          <pc:docMk/>
          <pc:sldMk cId="1275922284" sldId="256"/>
        </pc:sldMkLst>
      </pc:sldChg>
      <pc:sldChg chg="delSp mod">
        <pc:chgData name="KAREEN.ZIADAT" userId="149f75dc-5189-4823-94e4-d448fdb69a94" providerId="ADAL" clId="{648FDEBE-04DE-4392-9440-3892945D3EE3}" dt="2023-06-12T17:01:17.848" v="254" actId="478"/>
        <pc:sldMkLst>
          <pc:docMk/>
          <pc:sldMk cId="579613389" sldId="257"/>
        </pc:sldMkLst>
        <pc:spChg chg="del">
          <ac:chgData name="KAREEN.ZIADAT" userId="149f75dc-5189-4823-94e4-d448fdb69a94" providerId="ADAL" clId="{648FDEBE-04DE-4392-9440-3892945D3EE3}" dt="2023-06-12T17:01:17.848" v="254" actId="478"/>
          <ac:spMkLst>
            <pc:docMk/>
            <pc:sldMk cId="579613389" sldId="257"/>
            <ac:spMk id="5" creationId="{76599910-CD15-FC32-180E-08794EBAE856}"/>
          </ac:spMkLst>
        </pc:spChg>
      </pc:sldChg>
      <pc:sldChg chg="modNotesTx">
        <pc:chgData name="KAREEN.ZIADAT" userId="149f75dc-5189-4823-94e4-d448fdb69a94" providerId="ADAL" clId="{648FDEBE-04DE-4392-9440-3892945D3EE3}" dt="2023-06-12T20:22:59.149" v="261" actId="20577"/>
        <pc:sldMkLst>
          <pc:docMk/>
          <pc:sldMk cId="526001393" sldId="272"/>
        </pc:sldMkLst>
      </pc:sldChg>
      <pc:sldChg chg="modNotesTx">
        <pc:chgData name="KAREEN.ZIADAT" userId="149f75dc-5189-4823-94e4-d448fdb69a94" providerId="ADAL" clId="{648FDEBE-04DE-4392-9440-3892945D3EE3}" dt="2023-06-12T20:35:42.526" v="292" actId="20577"/>
        <pc:sldMkLst>
          <pc:docMk/>
          <pc:sldMk cId="3631216357" sldId="273"/>
        </pc:sldMkLst>
      </pc:sldChg>
      <pc:sldChg chg="modSp mod">
        <pc:chgData name="KAREEN.ZIADAT" userId="149f75dc-5189-4823-94e4-d448fdb69a94" providerId="ADAL" clId="{648FDEBE-04DE-4392-9440-3892945D3EE3}" dt="2023-06-12T20:38:50.182" v="293" actId="12788"/>
        <pc:sldMkLst>
          <pc:docMk/>
          <pc:sldMk cId="1524143042" sldId="276"/>
        </pc:sldMkLst>
        <pc:spChg chg="mod">
          <ac:chgData name="KAREEN.ZIADAT" userId="149f75dc-5189-4823-94e4-d448fdb69a94" providerId="ADAL" clId="{648FDEBE-04DE-4392-9440-3892945D3EE3}" dt="2023-06-12T20:38:50.182" v="293" actId="12788"/>
          <ac:spMkLst>
            <pc:docMk/>
            <pc:sldMk cId="1524143042" sldId="276"/>
            <ac:spMk id="6" creationId="{AB00779F-63E8-410A-DCF0-3E9BC55CE178}"/>
          </ac:spMkLst>
        </pc:spChg>
      </pc:sldChg>
      <pc:sldChg chg="addSp delSp modSp mod addAnim delAnim">
        <pc:chgData name="KAREEN.ZIADAT" userId="149f75dc-5189-4823-94e4-d448fdb69a94" providerId="ADAL" clId="{648FDEBE-04DE-4392-9440-3892945D3EE3}" dt="2023-06-12T16:58:36.174" v="173" actId="14100"/>
        <pc:sldMkLst>
          <pc:docMk/>
          <pc:sldMk cId="1735374671" sldId="281"/>
        </pc:sldMkLst>
        <pc:spChg chg="del">
          <ac:chgData name="KAREEN.ZIADAT" userId="149f75dc-5189-4823-94e4-d448fdb69a94" providerId="ADAL" clId="{648FDEBE-04DE-4392-9440-3892945D3EE3}" dt="2023-06-12T16:47:40.969" v="58" actId="478"/>
          <ac:spMkLst>
            <pc:docMk/>
            <pc:sldMk cId="1735374671" sldId="281"/>
            <ac:spMk id="2" creationId="{E5048947-4C83-0772-41D6-56C7563AB40E}"/>
          </ac:spMkLst>
        </pc:spChg>
        <pc:spChg chg="add del">
          <ac:chgData name="KAREEN.ZIADAT" userId="149f75dc-5189-4823-94e4-d448fdb69a94" providerId="ADAL" clId="{648FDEBE-04DE-4392-9440-3892945D3EE3}" dt="2023-06-12T16:53:16.236" v="69" actId="22"/>
          <ac:spMkLst>
            <pc:docMk/>
            <pc:sldMk cId="1735374671" sldId="281"/>
            <ac:spMk id="3" creationId="{2862FC7F-07B9-BE1D-4B27-86066A4A1806}"/>
          </ac:spMkLst>
        </pc:spChg>
        <pc:spChg chg="add del mod">
          <ac:chgData name="KAREEN.ZIADAT" userId="149f75dc-5189-4823-94e4-d448fdb69a94" providerId="ADAL" clId="{648FDEBE-04DE-4392-9440-3892945D3EE3}" dt="2023-06-12T16:57:10.793" v="148" actId="1076"/>
          <ac:spMkLst>
            <pc:docMk/>
            <pc:sldMk cId="1735374671" sldId="281"/>
            <ac:spMk id="4" creationId="{2302A949-B5B7-9426-F0C6-75A2C0B99F1A}"/>
          </ac:spMkLst>
        </pc:spChg>
        <pc:spChg chg="add mod ord">
          <ac:chgData name="KAREEN.ZIADAT" userId="149f75dc-5189-4823-94e4-d448fdb69a94" providerId="ADAL" clId="{648FDEBE-04DE-4392-9440-3892945D3EE3}" dt="2023-06-12T16:54:39.211" v="80" actId="1076"/>
          <ac:spMkLst>
            <pc:docMk/>
            <pc:sldMk cId="1735374671" sldId="281"/>
            <ac:spMk id="5" creationId="{2845E273-5143-7CD6-0E3D-E257AEE117B8}"/>
          </ac:spMkLst>
        </pc:spChg>
        <pc:spChg chg="add del">
          <ac:chgData name="KAREEN.ZIADAT" userId="149f75dc-5189-4823-94e4-d448fdb69a94" providerId="ADAL" clId="{648FDEBE-04DE-4392-9440-3892945D3EE3}" dt="2023-06-12T16:49:01.952" v="67" actId="22"/>
          <ac:spMkLst>
            <pc:docMk/>
            <pc:sldMk cId="1735374671" sldId="281"/>
            <ac:spMk id="5" creationId="{76FD2D6B-F0EC-6446-87A0-A23D3D4DF861}"/>
          </ac:spMkLst>
        </pc:spChg>
        <pc:spChg chg="add del mod">
          <ac:chgData name="KAREEN.ZIADAT" userId="149f75dc-5189-4823-94e4-d448fdb69a94" providerId="ADAL" clId="{648FDEBE-04DE-4392-9440-3892945D3EE3}" dt="2023-06-12T16:57:26.087" v="162" actId="255"/>
          <ac:spMkLst>
            <pc:docMk/>
            <pc:sldMk cId="1735374671" sldId="281"/>
            <ac:spMk id="7" creationId="{84875BE7-4C69-A591-6A61-5F1C7EFC7603}"/>
          </ac:spMkLst>
        </pc:spChg>
        <pc:spChg chg="mod">
          <ac:chgData name="KAREEN.ZIADAT" userId="149f75dc-5189-4823-94e4-d448fdb69a94" providerId="ADAL" clId="{648FDEBE-04DE-4392-9440-3892945D3EE3}" dt="2023-06-12T16:56:35.937" v="127" actId="1076"/>
          <ac:spMkLst>
            <pc:docMk/>
            <pc:sldMk cId="1735374671" sldId="281"/>
            <ac:spMk id="8" creationId="{C1E340D2-22C8-6C9D-C89D-5B54E0C58CE2}"/>
          </ac:spMkLst>
        </pc:spChg>
        <pc:spChg chg="add del mod">
          <ac:chgData name="KAREEN.ZIADAT" userId="149f75dc-5189-4823-94e4-d448fdb69a94" providerId="ADAL" clId="{648FDEBE-04DE-4392-9440-3892945D3EE3}" dt="2023-06-12T16:54:30.092" v="79" actId="478"/>
          <ac:spMkLst>
            <pc:docMk/>
            <pc:sldMk cId="1735374671" sldId="281"/>
            <ac:spMk id="9" creationId="{D9D50F51-8AD0-5AEE-787D-77F493D02288}"/>
          </ac:spMkLst>
        </pc:spChg>
        <pc:spChg chg="add mod ord">
          <ac:chgData name="KAREEN.ZIADAT" userId="149f75dc-5189-4823-94e4-d448fdb69a94" providerId="ADAL" clId="{648FDEBE-04DE-4392-9440-3892945D3EE3}" dt="2023-06-12T16:58:36.174" v="173" actId="14100"/>
          <ac:spMkLst>
            <pc:docMk/>
            <pc:sldMk cId="1735374671" sldId="281"/>
            <ac:spMk id="10" creationId="{178A7D59-2B4B-93FE-DF3D-7C02427D623B}"/>
          </ac:spMkLst>
        </pc:spChg>
      </pc:sldChg>
      <pc:sldChg chg="del ord">
        <pc:chgData name="KAREEN.ZIADAT" userId="149f75dc-5189-4823-94e4-d448fdb69a94" providerId="ADAL" clId="{648FDEBE-04DE-4392-9440-3892945D3EE3}" dt="2023-06-12T16:59:27.430" v="196" actId="47"/>
        <pc:sldMkLst>
          <pc:docMk/>
          <pc:sldMk cId="483154465" sldId="282"/>
        </pc:sldMkLst>
      </pc:sldChg>
      <pc:sldChg chg="addSp modSp mod">
        <pc:chgData name="KAREEN.ZIADAT" userId="149f75dc-5189-4823-94e4-d448fdb69a94" providerId="ADAL" clId="{648FDEBE-04DE-4392-9440-3892945D3EE3}" dt="2023-06-09T20:55:42.960" v="6" actId="14100"/>
        <pc:sldMkLst>
          <pc:docMk/>
          <pc:sldMk cId="4119307674" sldId="283"/>
        </pc:sldMkLst>
        <pc:picChg chg="add mod">
          <ac:chgData name="KAREEN.ZIADAT" userId="149f75dc-5189-4823-94e4-d448fdb69a94" providerId="ADAL" clId="{648FDEBE-04DE-4392-9440-3892945D3EE3}" dt="2023-06-09T20:55:42.960" v="6" actId="14100"/>
          <ac:picMkLst>
            <pc:docMk/>
            <pc:sldMk cId="4119307674" sldId="283"/>
            <ac:picMk id="3" creationId="{92E6B9DC-CAA1-67C6-FC36-957680B99080}"/>
          </ac:picMkLst>
        </pc:picChg>
      </pc:sldChg>
      <pc:sldChg chg="addSp delSp modSp mod">
        <pc:chgData name="KAREEN.ZIADAT" userId="149f75dc-5189-4823-94e4-d448fdb69a94" providerId="ADAL" clId="{648FDEBE-04DE-4392-9440-3892945D3EE3}" dt="2023-06-09T21:00:05.652" v="19" actId="14100"/>
        <pc:sldMkLst>
          <pc:docMk/>
          <pc:sldMk cId="1042497481" sldId="284"/>
        </pc:sldMkLst>
        <pc:picChg chg="add del mod">
          <ac:chgData name="KAREEN.ZIADAT" userId="149f75dc-5189-4823-94e4-d448fdb69a94" providerId="ADAL" clId="{648FDEBE-04DE-4392-9440-3892945D3EE3}" dt="2023-06-09T20:59:22.346" v="13" actId="478"/>
          <ac:picMkLst>
            <pc:docMk/>
            <pc:sldMk cId="1042497481" sldId="284"/>
            <ac:picMk id="3" creationId="{4B8616A2-EA4F-090B-E92D-395320DB737F}"/>
          </ac:picMkLst>
        </pc:picChg>
        <pc:picChg chg="add mod">
          <ac:chgData name="KAREEN.ZIADAT" userId="149f75dc-5189-4823-94e4-d448fdb69a94" providerId="ADAL" clId="{648FDEBE-04DE-4392-9440-3892945D3EE3}" dt="2023-06-09T21:00:05.652" v="19" actId="14100"/>
          <ac:picMkLst>
            <pc:docMk/>
            <pc:sldMk cId="1042497481" sldId="284"/>
            <ac:picMk id="5" creationId="{42FB0202-371B-7373-CDEE-0452DF496DEF}"/>
          </ac:picMkLst>
        </pc:picChg>
      </pc:sldChg>
      <pc:sldChg chg="addSp delSp modSp add mod delAnim modAnim modNotesTx">
        <pc:chgData name="KAREEN.ZIADAT" userId="149f75dc-5189-4823-94e4-d448fdb69a94" providerId="ADAL" clId="{648FDEBE-04DE-4392-9440-3892945D3EE3}" dt="2023-06-12T16:59:24.577" v="195"/>
        <pc:sldMkLst>
          <pc:docMk/>
          <pc:sldMk cId="1022722455" sldId="285"/>
        </pc:sldMkLst>
        <pc:spChg chg="add del mod">
          <ac:chgData name="KAREEN.ZIADAT" userId="149f75dc-5189-4823-94e4-d448fdb69a94" providerId="ADAL" clId="{648FDEBE-04DE-4392-9440-3892945D3EE3}" dt="2023-06-12T16:57:57.265" v="166" actId="478"/>
          <ac:spMkLst>
            <pc:docMk/>
            <pc:sldMk cId="1022722455" sldId="285"/>
            <ac:spMk id="3" creationId="{56F38DA3-A226-542E-CC02-B6D947CCB092}"/>
          </ac:spMkLst>
        </pc:spChg>
        <pc:spChg chg="del">
          <ac:chgData name="KAREEN.ZIADAT" userId="149f75dc-5189-4823-94e4-d448fdb69a94" providerId="ADAL" clId="{648FDEBE-04DE-4392-9440-3892945D3EE3}" dt="2023-06-12T16:57:58.888" v="167" actId="478"/>
          <ac:spMkLst>
            <pc:docMk/>
            <pc:sldMk cId="1022722455" sldId="285"/>
            <ac:spMk id="4" creationId="{2302A949-B5B7-9426-F0C6-75A2C0B99F1A}"/>
          </ac:spMkLst>
        </pc:spChg>
        <pc:spChg chg="add mod">
          <ac:chgData name="KAREEN.ZIADAT" userId="149f75dc-5189-4823-94e4-d448fdb69a94" providerId="ADAL" clId="{648FDEBE-04DE-4392-9440-3892945D3EE3}" dt="2023-06-12T16:58:47.306" v="177" actId="108"/>
          <ac:spMkLst>
            <pc:docMk/>
            <pc:sldMk cId="1022722455" sldId="285"/>
            <ac:spMk id="6" creationId="{37E58C25-8C2D-AD4C-2579-6B3C9352CB60}"/>
          </ac:spMkLst>
        </pc:spChg>
        <pc:spChg chg="del">
          <ac:chgData name="KAREEN.ZIADAT" userId="149f75dc-5189-4823-94e4-d448fdb69a94" providerId="ADAL" clId="{648FDEBE-04DE-4392-9440-3892945D3EE3}" dt="2023-06-12T16:57:54.041" v="164" actId="478"/>
          <ac:spMkLst>
            <pc:docMk/>
            <pc:sldMk cId="1022722455" sldId="285"/>
            <ac:spMk id="7" creationId="{84875BE7-4C69-A591-6A61-5F1C7EFC7603}"/>
          </ac:spMkLst>
        </pc:spChg>
        <pc:spChg chg="del">
          <ac:chgData name="KAREEN.ZIADAT" userId="149f75dc-5189-4823-94e4-d448fdb69a94" providerId="ADAL" clId="{648FDEBE-04DE-4392-9440-3892945D3EE3}" dt="2023-06-12T16:57:55.818" v="165" actId="478"/>
          <ac:spMkLst>
            <pc:docMk/>
            <pc:sldMk cId="1022722455" sldId="285"/>
            <ac:spMk id="8" creationId="{C1E340D2-22C8-6C9D-C89D-5B54E0C58CE2}"/>
          </ac:spMkLst>
        </pc:spChg>
        <pc:spChg chg="add mod">
          <ac:chgData name="KAREEN.ZIADAT" userId="149f75dc-5189-4823-94e4-d448fdb69a94" providerId="ADAL" clId="{648FDEBE-04DE-4392-9440-3892945D3EE3}" dt="2023-06-12T16:58:59.737" v="192" actId="108"/>
          <ac:spMkLst>
            <pc:docMk/>
            <pc:sldMk cId="1022722455" sldId="285"/>
            <ac:spMk id="9" creationId="{B2BF8217-AF28-FC49-3109-92353819B299}"/>
          </ac:spMkLst>
        </pc:spChg>
        <pc:spChg chg="add mod">
          <ac:chgData name="KAREEN.ZIADAT" userId="149f75dc-5189-4823-94e4-d448fdb69a94" providerId="ADAL" clId="{648FDEBE-04DE-4392-9440-3892945D3EE3}" dt="2023-06-12T16:58:57.838" v="188" actId="108"/>
          <ac:spMkLst>
            <pc:docMk/>
            <pc:sldMk cId="1022722455" sldId="285"/>
            <ac:spMk id="11" creationId="{D3F4C6BD-86E3-5554-9EC6-B37EE394DE24}"/>
          </ac:spMkLst>
        </pc:spChg>
        <pc:spChg chg="add mod">
          <ac:chgData name="KAREEN.ZIADAT" userId="149f75dc-5189-4823-94e4-d448fdb69a94" providerId="ADAL" clId="{648FDEBE-04DE-4392-9440-3892945D3EE3}" dt="2023-06-12T16:59:03.730" v="193" actId="1076"/>
          <ac:spMkLst>
            <pc:docMk/>
            <pc:sldMk cId="1022722455" sldId="285"/>
            <ac:spMk id="12" creationId="{48F0F174-1123-EB2F-2D91-7B3F12DDFA77}"/>
          </ac:spMkLst>
        </pc:spChg>
        <pc:spChg chg="add mod">
          <ac:chgData name="KAREEN.ZIADAT" userId="149f75dc-5189-4823-94e4-d448fdb69a94" providerId="ADAL" clId="{648FDEBE-04DE-4392-9440-3892945D3EE3}" dt="2023-06-12T16:59:06.206" v="194" actId="1076"/>
          <ac:spMkLst>
            <pc:docMk/>
            <pc:sldMk cId="1022722455" sldId="285"/>
            <ac:spMk id="13" creationId="{EFD66475-5B8F-7F11-16B7-731CAA0EC9C0}"/>
          </ac:spMkLst>
        </pc:spChg>
      </pc:sldChg>
      <pc:sldChg chg="delSp modSp add mod delAnim modAnim">
        <pc:chgData name="KAREEN.ZIADAT" userId="149f75dc-5189-4823-94e4-d448fdb69a94" providerId="ADAL" clId="{648FDEBE-04DE-4392-9440-3892945D3EE3}" dt="2023-06-12T17:30:33.539" v="258" actId="12788"/>
        <pc:sldMkLst>
          <pc:docMk/>
          <pc:sldMk cId="115128265" sldId="286"/>
        </pc:sldMkLst>
        <pc:spChg chg="mod">
          <ac:chgData name="KAREEN.ZIADAT" userId="149f75dc-5189-4823-94e4-d448fdb69a94" providerId="ADAL" clId="{648FDEBE-04DE-4392-9440-3892945D3EE3}" dt="2023-06-12T17:00:12.963" v="226" actId="1076"/>
          <ac:spMkLst>
            <pc:docMk/>
            <pc:sldMk cId="115128265" sldId="286"/>
            <ac:spMk id="5" creationId="{2845E273-5143-7CD6-0E3D-E257AEE117B8}"/>
          </ac:spMkLst>
        </pc:spChg>
        <pc:spChg chg="del">
          <ac:chgData name="KAREEN.ZIADAT" userId="149f75dc-5189-4823-94e4-d448fdb69a94" providerId="ADAL" clId="{648FDEBE-04DE-4392-9440-3892945D3EE3}" dt="2023-06-12T16:59:36.116" v="198" actId="478"/>
          <ac:spMkLst>
            <pc:docMk/>
            <pc:sldMk cId="115128265" sldId="286"/>
            <ac:spMk id="6" creationId="{37E58C25-8C2D-AD4C-2579-6B3C9352CB60}"/>
          </ac:spMkLst>
        </pc:spChg>
        <pc:spChg chg="del">
          <ac:chgData name="KAREEN.ZIADAT" userId="149f75dc-5189-4823-94e4-d448fdb69a94" providerId="ADAL" clId="{648FDEBE-04DE-4392-9440-3892945D3EE3}" dt="2023-06-12T17:00:05.303" v="225" actId="478"/>
          <ac:spMkLst>
            <pc:docMk/>
            <pc:sldMk cId="115128265" sldId="286"/>
            <ac:spMk id="9" creationId="{B2BF8217-AF28-FC49-3109-92353819B299}"/>
          </ac:spMkLst>
        </pc:spChg>
        <pc:spChg chg="del">
          <ac:chgData name="KAREEN.ZIADAT" userId="149f75dc-5189-4823-94e4-d448fdb69a94" providerId="ADAL" clId="{648FDEBE-04DE-4392-9440-3892945D3EE3}" dt="2023-06-12T16:59:38.458" v="199" actId="478"/>
          <ac:spMkLst>
            <pc:docMk/>
            <pc:sldMk cId="115128265" sldId="286"/>
            <ac:spMk id="10" creationId="{178A7D59-2B4B-93FE-DF3D-7C02427D623B}"/>
          </ac:spMkLst>
        </pc:spChg>
        <pc:spChg chg="mod">
          <ac:chgData name="KAREEN.ZIADAT" userId="149f75dc-5189-4823-94e4-d448fdb69a94" providerId="ADAL" clId="{648FDEBE-04DE-4392-9440-3892945D3EE3}" dt="2023-06-12T17:30:33.539" v="258" actId="12788"/>
          <ac:spMkLst>
            <pc:docMk/>
            <pc:sldMk cId="115128265" sldId="286"/>
            <ac:spMk id="11" creationId="{D3F4C6BD-86E3-5554-9EC6-B37EE394DE24}"/>
          </ac:spMkLst>
        </pc:spChg>
        <pc:spChg chg="del">
          <ac:chgData name="KAREEN.ZIADAT" userId="149f75dc-5189-4823-94e4-d448fdb69a94" providerId="ADAL" clId="{648FDEBE-04DE-4392-9440-3892945D3EE3}" dt="2023-06-12T17:00:01.798" v="223" actId="478"/>
          <ac:spMkLst>
            <pc:docMk/>
            <pc:sldMk cId="115128265" sldId="286"/>
            <ac:spMk id="12" creationId="{48F0F174-1123-EB2F-2D91-7B3F12DDFA77}"/>
          </ac:spMkLst>
        </pc:spChg>
        <pc:spChg chg="del">
          <ac:chgData name="KAREEN.ZIADAT" userId="149f75dc-5189-4823-94e4-d448fdb69a94" providerId="ADAL" clId="{648FDEBE-04DE-4392-9440-3892945D3EE3}" dt="2023-06-12T17:00:00.507" v="222" actId="478"/>
          <ac:spMkLst>
            <pc:docMk/>
            <pc:sldMk cId="115128265" sldId="286"/>
            <ac:spMk id="13" creationId="{EFD66475-5B8F-7F11-16B7-731CAA0EC9C0}"/>
          </ac:spMkLst>
        </pc:spChg>
      </pc:sldChg>
    </pc:docChg>
  </pc:docChgLst>
  <pc:docChgLst>
    <pc:chgData name="KAREEN.ZIADAT" userId="149f75dc-5189-4823-94e4-d448fdb69a94" providerId="ADAL" clId="{9EF93FF2-E7BF-F541-AE43-75CF053AAA9F}"/>
    <pc:docChg chg="undo custSel modSld">
      <pc:chgData name="KAREEN.ZIADAT" userId="149f75dc-5189-4823-94e4-d448fdb69a94" providerId="ADAL" clId="{9EF93FF2-E7BF-F541-AE43-75CF053AAA9F}" dt="2024-05-07T21:12:08.070" v="41" actId="14100"/>
      <pc:docMkLst>
        <pc:docMk/>
      </pc:docMkLst>
      <pc:sldChg chg="modSp mod">
        <pc:chgData name="KAREEN.ZIADAT" userId="149f75dc-5189-4823-94e4-d448fdb69a94" providerId="ADAL" clId="{9EF93FF2-E7BF-F541-AE43-75CF053AAA9F}" dt="2024-05-07T21:11:32.138" v="9" actId="14100"/>
        <pc:sldMkLst>
          <pc:docMk/>
          <pc:sldMk cId="3383352672" sldId="261"/>
        </pc:sldMkLst>
        <pc:spChg chg="mod">
          <ac:chgData name="KAREEN.ZIADAT" userId="149f75dc-5189-4823-94e4-d448fdb69a94" providerId="ADAL" clId="{9EF93FF2-E7BF-F541-AE43-75CF053AAA9F}" dt="2024-05-07T21:11:32.138" v="9" actId="14100"/>
          <ac:spMkLst>
            <pc:docMk/>
            <pc:sldMk cId="3383352672" sldId="261"/>
            <ac:spMk id="6" creationId="{38837EDE-2935-D133-CE4D-8C9D100A9244}"/>
          </ac:spMkLst>
        </pc:spChg>
      </pc:sldChg>
      <pc:sldChg chg="modSp mod">
        <pc:chgData name="KAREEN.ZIADAT" userId="149f75dc-5189-4823-94e4-d448fdb69a94" providerId="ADAL" clId="{9EF93FF2-E7BF-F541-AE43-75CF053AAA9F}" dt="2024-05-07T21:11:27.669" v="8" actId="14100"/>
        <pc:sldMkLst>
          <pc:docMk/>
          <pc:sldMk cId="1670952839" sldId="262"/>
        </pc:sldMkLst>
        <pc:spChg chg="mod">
          <ac:chgData name="KAREEN.ZIADAT" userId="149f75dc-5189-4823-94e4-d448fdb69a94" providerId="ADAL" clId="{9EF93FF2-E7BF-F541-AE43-75CF053AAA9F}" dt="2024-05-07T21:11:27.669" v="8" actId="14100"/>
          <ac:spMkLst>
            <pc:docMk/>
            <pc:sldMk cId="1670952839" sldId="262"/>
            <ac:spMk id="31" creationId="{7693878F-8812-43FD-B82C-7C3E97E37B08}"/>
          </ac:spMkLst>
        </pc:spChg>
      </pc:sldChg>
      <pc:sldChg chg="modSp mod">
        <pc:chgData name="KAREEN.ZIADAT" userId="149f75dc-5189-4823-94e4-d448fdb69a94" providerId="ADAL" clId="{9EF93FF2-E7BF-F541-AE43-75CF053AAA9F}" dt="2024-05-07T21:11:50.151" v="35" actId="1037"/>
        <pc:sldMkLst>
          <pc:docMk/>
          <pc:sldMk cId="3489108016" sldId="264"/>
        </pc:sldMkLst>
        <pc:spChg chg="mod">
          <ac:chgData name="KAREEN.ZIADAT" userId="149f75dc-5189-4823-94e4-d448fdb69a94" providerId="ADAL" clId="{9EF93FF2-E7BF-F541-AE43-75CF053AAA9F}" dt="2024-05-07T21:11:50.151" v="35" actId="1037"/>
          <ac:spMkLst>
            <pc:docMk/>
            <pc:sldMk cId="3489108016" sldId="264"/>
            <ac:spMk id="10" creationId="{EBE96972-ABFD-0F83-2068-699596887AEE}"/>
          </ac:spMkLst>
        </pc:spChg>
      </pc:sldChg>
      <pc:sldChg chg="modSp mod">
        <pc:chgData name="KAREEN.ZIADAT" userId="149f75dc-5189-4823-94e4-d448fdb69a94" providerId="ADAL" clId="{9EF93FF2-E7BF-F541-AE43-75CF053AAA9F}" dt="2024-05-07T21:12:08.070" v="41" actId="14100"/>
        <pc:sldMkLst>
          <pc:docMk/>
          <pc:sldMk cId="526001393" sldId="272"/>
        </pc:sldMkLst>
        <pc:spChg chg="mod">
          <ac:chgData name="KAREEN.ZIADAT" userId="149f75dc-5189-4823-94e4-d448fdb69a94" providerId="ADAL" clId="{9EF93FF2-E7BF-F541-AE43-75CF053AAA9F}" dt="2024-05-07T21:12:08.070" v="41" actId="14100"/>
          <ac:spMkLst>
            <pc:docMk/>
            <pc:sldMk cId="526001393" sldId="272"/>
            <ac:spMk id="6" creationId="{AB00779F-63E8-410A-DCF0-3E9BC55CE178}"/>
          </ac:spMkLst>
        </pc:spChg>
      </pc:sldChg>
      <pc:sldChg chg="modSp mod">
        <pc:chgData name="KAREEN.ZIADAT" userId="149f75dc-5189-4823-94e4-d448fdb69a94" providerId="ADAL" clId="{9EF93FF2-E7BF-F541-AE43-75CF053AAA9F}" dt="2024-05-07T21:11:57.604" v="39" actId="14100"/>
        <pc:sldMkLst>
          <pc:docMk/>
          <pc:sldMk cId="3631216357" sldId="273"/>
        </pc:sldMkLst>
        <pc:spChg chg="mod">
          <ac:chgData name="KAREEN.ZIADAT" userId="149f75dc-5189-4823-94e4-d448fdb69a94" providerId="ADAL" clId="{9EF93FF2-E7BF-F541-AE43-75CF053AAA9F}" dt="2024-05-07T21:11:57.604" v="39" actId="14100"/>
          <ac:spMkLst>
            <pc:docMk/>
            <pc:sldMk cId="3631216357" sldId="273"/>
            <ac:spMk id="6" creationId="{AB00779F-63E8-410A-DCF0-3E9BC55CE178}"/>
          </ac:spMkLst>
        </pc:spChg>
      </pc:sldChg>
      <pc:sldChg chg="modSp mod">
        <pc:chgData name="KAREEN.ZIADAT" userId="149f75dc-5189-4823-94e4-d448fdb69a94" providerId="ADAL" clId="{9EF93FF2-E7BF-F541-AE43-75CF053AAA9F}" dt="2024-05-07T21:12:03.055" v="40" actId="14100"/>
        <pc:sldMkLst>
          <pc:docMk/>
          <pc:sldMk cId="873576300" sldId="274"/>
        </pc:sldMkLst>
        <pc:spChg chg="mod">
          <ac:chgData name="KAREEN.ZIADAT" userId="149f75dc-5189-4823-94e4-d448fdb69a94" providerId="ADAL" clId="{9EF93FF2-E7BF-F541-AE43-75CF053AAA9F}" dt="2024-05-07T21:12:03.055" v="40" actId="14100"/>
          <ac:spMkLst>
            <pc:docMk/>
            <pc:sldMk cId="873576300" sldId="274"/>
            <ac:spMk id="6" creationId="{AB00779F-63E8-410A-DCF0-3E9BC55CE178}"/>
          </ac:spMkLst>
        </pc:spChg>
      </pc:sldChg>
      <pc:sldChg chg="modSp mod">
        <pc:chgData name="KAREEN.ZIADAT" userId="149f75dc-5189-4823-94e4-d448fdb69a94" providerId="ADAL" clId="{9EF93FF2-E7BF-F541-AE43-75CF053AAA9F}" dt="2024-05-07T21:11:53.336" v="38" actId="1037"/>
        <pc:sldMkLst>
          <pc:docMk/>
          <pc:sldMk cId="3316085364" sldId="278"/>
        </pc:sldMkLst>
        <pc:spChg chg="mod">
          <ac:chgData name="KAREEN.ZIADAT" userId="149f75dc-5189-4823-94e4-d448fdb69a94" providerId="ADAL" clId="{9EF93FF2-E7BF-F541-AE43-75CF053AAA9F}" dt="2024-05-07T21:11:53.336" v="38" actId="1037"/>
          <ac:spMkLst>
            <pc:docMk/>
            <pc:sldMk cId="3316085364" sldId="278"/>
            <ac:spMk id="10" creationId="{EBE96972-ABFD-0F83-2068-699596887AEE}"/>
          </ac:spMkLst>
        </pc:spChg>
      </pc:sldChg>
      <pc:sldChg chg="modSp mod">
        <pc:chgData name="KAREEN.ZIADAT" userId="149f75dc-5189-4823-94e4-d448fdb69a94" providerId="ADAL" clId="{9EF93FF2-E7BF-F541-AE43-75CF053AAA9F}" dt="2024-05-07T21:11:21.720" v="7" actId="14100"/>
        <pc:sldMkLst>
          <pc:docMk/>
          <pc:sldMk cId="2894705761" sldId="280"/>
        </pc:sldMkLst>
        <pc:spChg chg="mod">
          <ac:chgData name="KAREEN.ZIADAT" userId="149f75dc-5189-4823-94e4-d448fdb69a94" providerId="ADAL" clId="{9EF93FF2-E7BF-F541-AE43-75CF053AAA9F}" dt="2024-05-07T21:11:21.720" v="7" actId="14100"/>
          <ac:spMkLst>
            <pc:docMk/>
            <pc:sldMk cId="2894705761" sldId="280"/>
            <ac:spMk id="8" creationId="{12423C17-C19D-6D6A-7558-E8D20B8536BF}"/>
          </ac:spMkLst>
        </pc:spChg>
      </pc:sldChg>
      <pc:sldChg chg="modSp mod">
        <pc:chgData name="KAREEN.ZIADAT" userId="149f75dc-5189-4823-94e4-d448fdb69a94" providerId="ADAL" clId="{9EF93FF2-E7BF-F541-AE43-75CF053AAA9F}" dt="2024-05-07T21:11:14.599" v="6" actId="12788"/>
        <pc:sldMkLst>
          <pc:docMk/>
          <pc:sldMk cId="1735374671" sldId="281"/>
        </pc:sldMkLst>
        <pc:spChg chg="mod">
          <ac:chgData name="KAREEN.ZIADAT" userId="149f75dc-5189-4823-94e4-d448fdb69a94" providerId="ADAL" clId="{9EF93FF2-E7BF-F541-AE43-75CF053AAA9F}" dt="2024-05-07T21:11:01.107" v="3" actId="1076"/>
          <ac:spMkLst>
            <pc:docMk/>
            <pc:sldMk cId="1735374671" sldId="281"/>
            <ac:spMk id="5" creationId="{2845E273-5143-7CD6-0E3D-E257AEE117B8}"/>
          </ac:spMkLst>
        </pc:spChg>
        <pc:spChg chg="mod">
          <ac:chgData name="KAREEN.ZIADAT" userId="149f75dc-5189-4823-94e4-d448fdb69a94" providerId="ADAL" clId="{9EF93FF2-E7BF-F541-AE43-75CF053AAA9F}" dt="2024-05-07T21:11:14.599" v="6" actId="12788"/>
          <ac:spMkLst>
            <pc:docMk/>
            <pc:sldMk cId="1735374671" sldId="281"/>
            <ac:spMk id="8" creationId="{C1E340D2-22C8-6C9D-C89D-5B54E0C58CE2}"/>
          </ac:spMkLst>
        </pc:spChg>
      </pc:sldChg>
      <pc:sldChg chg="modSp mod">
        <pc:chgData name="KAREEN.ZIADAT" userId="149f75dc-5189-4823-94e4-d448fdb69a94" providerId="ADAL" clId="{9EF93FF2-E7BF-F541-AE43-75CF053AAA9F}" dt="2024-05-07T21:10:52.142" v="0" actId="14100"/>
        <pc:sldMkLst>
          <pc:docMk/>
          <pc:sldMk cId="1022722455" sldId="285"/>
        </pc:sldMkLst>
        <pc:spChg chg="mod">
          <ac:chgData name="KAREEN.ZIADAT" userId="149f75dc-5189-4823-94e4-d448fdb69a94" providerId="ADAL" clId="{9EF93FF2-E7BF-F541-AE43-75CF053AAA9F}" dt="2024-05-07T21:10:52.142" v="0" actId="14100"/>
          <ac:spMkLst>
            <pc:docMk/>
            <pc:sldMk cId="1022722455" sldId="285"/>
            <ac:spMk id="6" creationId="{37E58C25-8C2D-AD4C-2579-6B3C9352CB60}"/>
          </ac:spMkLst>
        </pc:spChg>
      </pc:sldChg>
    </pc:docChg>
  </pc:docChgLst>
  <pc:docChgLst>
    <pc:chgData name="KAREEN.ZIADAT" userId="149f75dc-5189-4823-94e4-d448fdb69a94" providerId="ADAL" clId="{D9E3ED11-0FCB-4E67-B666-E45FF5266337}"/>
    <pc:docChg chg="undo redo custSel addSld delSld modSld sldOrd">
      <pc:chgData name="KAREEN.ZIADAT" userId="149f75dc-5189-4823-94e4-d448fdb69a94" providerId="ADAL" clId="{D9E3ED11-0FCB-4E67-B666-E45FF5266337}" dt="2023-06-09T09:51:56.209" v="1318" actId="6549"/>
      <pc:docMkLst>
        <pc:docMk/>
      </pc:docMkLst>
      <pc:sldChg chg="addSp delSp modSp mod">
        <pc:chgData name="KAREEN.ZIADAT" userId="149f75dc-5189-4823-94e4-d448fdb69a94" providerId="ADAL" clId="{D9E3ED11-0FCB-4E67-B666-E45FF5266337}" dt="2023-06-09T08:15:42.714" v="505" actId="21"/>
        <pc:sldMkLst>
          <pc:docMk/>
          <pc:sldMk cId="1275922284" sldId="256"/>
        </pc:sldMkLst>
        <pc:picChg chg="add del mod">
          <ac:chgData name="KAREEN.ZIADAT" userId="149f75dc-5189-4823-94e4-d448fdb69a94" providerId="ADAL" clId="{D9E3ED11-0FCB-4E67-B666-E45FF5266337}" dt="2023-06-09T08:15:42.714" v="505" actId="21"/>
          <ac:picMkLst>
            <pc:docMk/>
            <pc:sldMk cId="1275922284" sldId="256"/>
            <ac:picMk id="3" creationId="{6DDEBBBC-A96F-6002-027B-34D24AC17DC3}"/>
          </ac:picMkLst>
        </pc:picChg>
      </pc:sldChg>
      <pc:sldChg chg="modSp mod">
        <pc:chgData name="KAREEN.ZIADAT" userId="149f75dc-5189-4823-94e4-d448fdb69a94" providerId="ADAL" clId="{D9E3ED11-0FCB-4E67-B666-E45FF5266337}" dt="2023-06-07T10:11:44.109" v="10" actId="20577"/>
        <pc:sldMkLst>
          <pc:docMk/>
          <pc:sldMk cId="579613389" sldId="257"/>
        </pc:sldMkLst>
        <pc:spChg chg="mod">
          <ac:chgData name="KAREEN.ZIADAT" userId="149f75dc-5189-4823-94e4-d448fdb69a94" providerId="ADAL" clId="{D9E3ED11-0FCB-4E67-B666-E45FF5266337}" dt="2023-06-07T10:11:44.109" v="10" actId="20577"/>
          <ac:spMkLst>
            <pc:docMk/>
            <pc:sldMk cId="579613389" sldId="257"/>
            <ac:spMk id="8" creationId="{8BC078DD-A1A7-4341-C3B1-3FF3D44B6404}"/>
          </ac:spMkLst>
        </pc:spChg>
      </pc:sldChg>
      <pc:sldChg chg="del">
        <pc:chgData name="KAREEN.ZIADAT" userId="149f75dc-5189-4823-94e4-d448fdb69a94" providerId="ADAL" clId="{D9E3ED11-0FCB-4E67-B666-E45FF5266337}" dt="2023-06-09T07:01:00.062" v="168" actId="47"/>
        <pc:sldMkLst>
          <pc:docMk/>
          <pc:sldMk cId="3259084430" sldId="258"/>
        </pc:sldMkLst>
      </pc:sldChg>
      <pc:sldChg chg="addSp delSp modSp del mod ord">
        <pc:chgData name="KAREEN.ZIADAT" userId="149f75dc-5189-4823-94e4-d448fdb69a94" providerId="ADAL" clId="{D9E3ED11-0FCB-4E67-B666-E45FF5266337}" dt="2023-06-09T07:17:32.822" v="280" actId="47"/>
        <pc:sldMkLst>
          <pc:docMk/>
          <pc:sldMk cId="4013576054" sldId="260"/>
        </pc:sldMkLst>
        <pc:spChg chg="mod">
          <ac:chgData name="KAREEN.ZIADAT" userId="149f75dc-5189-4823-94e4-d448fdb69a94" providerId="ADAL" clId="{D9E3ED11-0FCB-4E67-B666-E45FF5266337}" dt="2023-06-09T07:16:41.397" v="251"/>
          <ac:spMkLst>
            <pc:docMk/>
            <pc:sldMk cId="4013576054" sldId="260"/>
            <ac:spMk id="3" creationId="{C0081446-ACA3-A12D-7B82-8F83C30EE454}"/>
          </ac:spMkLst>
        </pc:spChg>
        <pc:picChg chg="add del mod">
          <ac:chgData name="KAREEN.ZIADAT" userId="149f75dc-5189-4823-94e4-d448fdb69a94" providerId="ADAL" clId="{D9E3ED11-0FCB-4E67-B666-E45FF5266337}" dt="2023-06-09T07:11:55.769" v="250" actId="478"/>
          <ac:picMkLst>
            <pc:docMk/>
            <pc:sldMk cId="4013576054" sldId="260"/>
            <ac:picMk id="5" creationId="{30D0FF13-D69D-FDDF-0350-1FE254B08D33}"/>
          </ac:picMkLst>
        </pc:picChg>
      </pc:sldChg>
      <pc:sldChg chg="addSp delSp modSp mod modNotesTx">
        <pc:chgData name="KAREEN.ZIADAT" userId="149f75dc-5189-4823-94e4-d448fdb69a94" providerId="ADAL" clId="{D9E3ED11-0FCB-4E67-B666-E45FF5266337}" dt="2023-06-09T08:43:27.664" v="701" actId="1076"/>
        <pc:sldMkLst>
          <pc:docMk/>
          <pc:sldMk cId="3383352672" sldId="261"/>
        </pc:sldMkLst>
        <pc:spChg chg="del mod">
          <ac:chgData name="KAREEN.ZIADAT" userId="149f75dc-5189-4823-94e4-d448fdb69a94" providerId="ADAL" clId="{D9E3ED11-0FCB-4E67-B666-E45FF5266337}" dt="2023-06-09T07:54:08.912" v="330" actId="478"/>
          <ac:spMkLst>
            <pc:docMk/>
            <pc:sldMk cId="3383352672" sldId="261"/>
            <ac:spMk id="2" creationId="{D902BE28-610C-3522-E514-D3BB4EC4329B}"/>
          </ac:spMkLst>
        </pc:spChg>
        <pc:spChg chg="del">
          <ac:chgData name="KAREEN.ZIADAT" userId="149f75dc-5189-4823-94e4-d448fdb69a94" providerId="ADAL" clId="{D9E3ED11-0FCB-4E67-B666-E45FF5266337}" dt="2023-06-09T07:54:07.764" v="328" actId="478"/>
          <ac:spMkLst>
            <pc:docMk/>
            <pc:sldMk cId="3383352672" sldId="261"/>
            <ac:spMk id="3" creationId="{C0081446-ACA3-A12D-7B82-8F83C30EE454}"/>
          </ac:spMkLst>
        </pc:spChg>
        <pc:spChg chg="add del mod">
          <ac:chgData name="KAREEN.ZIADAT" userId="149f75dc-5189-4823-94e4-d448fdb69a94" providerId="ADAL" clId="{D9E3ED11-0FCB-4E67-B666-E45FF5266337}" dt="2023-06-09T07:54:10.835" v="331" actId="478"/>
          <ac:spMkLst>
            <pc:docMk/>
            <pc:sldMk cId="3383352672" sldId="261"/>
            <ac:spMk id="5" creationId="{C199476B-1A77-914B-D471-5C173501C054}"/>
          </ac:spMkLst>
        </pc:spChg>
        <pc:spChg chg="add mod">
          <ac:chgData name="KAREEN.ZIADAT" userId="149f75dc-5189-4823-94e4-d448fdb69a94" providerId="ADAL" clId="{D9E3ED11-0FCB-4E67-B666-E45FF5266337}" dt="2023-06-09T07:54:35.841" v="353" actId="12788"/>
          <ac:spMkLst>
            <pc:docMk/>
            <pc:sldMk cId="3383352672" sldId="261"/>
            <ac:spMk id="6" creationId="{38837EDE-2935-D133-CE4D-8C9D100A9244}"/>
          </ac:spMkLst>
        </pc:spChg>
        <pc:picChg chg="add del mod">
          <ac:chgData name="KAREEN.ZIADAT" userId="149f75dc-5189-4823-94e4-d448fdb69a94" providerId="ADAL" clId="{D9E3ED11-0FCB-4E67-B666-E45FF5266337}" dt="2023-06-09T08:38:58.497" v="680" actId="478"/>
          <ac:picMkLst>
            <pc:docMk/>
            <pc:sldMk cId="3383352672" sldId="261"/>
            <ac:picMk id="8" creationId="{B201E5F2-3DD6-7F8F-DF0F-74D3BE11DECE}"/>
          </ac:picMkLst>
        </pc:picChg>
        <pc:picChg chg="add mod">
          <ac:chgData name="KAREEN.ZIADAT" userId="149f75dc-5189-4823-94e4-d448fdb69a94" providerId="ADAL" clId="{D9E3ED11-0FCB-4E67-B666-E45FF5266337}" dt="2023-06-09T08:43:27.664" v="701" actId="1076"/>
          <ac:picMkLst>
            <pc:docMk/>
            <pc:sldMk cId="3383352672" sldId="261"/>
            <ac:picMk id="10" creationId="{EC5353C3-59A5-3015-A274-8A78D2ADC866}"/>
          </ac:picMkLst>
        </pc:picChg>
        <pc:picChg chg="add del mod">
          <ac:chgData name="KAREEN.ZIADAT" userId="149f75dc-5189-4823-94e4-d448fdb69a94" providerId="ADAL" clId="{D9E3ED11-0FCB-4E67-B666-E45FF5266337}" dt="2023-06-09T08:02:03.244" v="359" actId="478"/>
          <ac:picMkLst>
            <pc:docMk/>
            <pc:sldMk cId="3383352672" sldId="261"/>
            <ac:picMk id="2050" creationId="{FF4779A4-B543-6B95-90DB-C0937B11C57C}"/>
          </ac:picMkLst>
        </pc:picChg>
      </pc:sldChg>
      <pc:sldChg chg="addSp delSp modSp mod addAnim delAnim modAnim modNotesTx">
        <pc:chgData name="KAREEN.ZIADAT" userId="149f75dc-5189-4823-94e4-d448fdb69a94" providerId="ADAL" clId="{D9E3ED11-0FCB-4E67-B666-E45FF5266337}" dt="2023-06-09T09:42:40.005" v="1076"/>
        <pc:sldMkLst>
          <pc:docMk/>
          <pc:sldMk cId="1670952839" sldId="262"/>
        </pc:sldMkLst>
        <pc:spChg chg="add del">
          <ac:chgData name="KAREEN.ZIADAT" userId="149f75dc-5189-4823-94e4-d448fdb69a94" providerId="ADAL" clId="{D9E3ED11-0FCB-4E67-B666-E45FF5266337}" dt="2023-06-09T08:29:53.228" v="527" actId="478"/>
          <ac:spMkLst>
            <pc:docMk/>
            <pc:sldMk cId="1670952839" sldId="262"/>
            <ac:spMk id="2" creationId="{D902BE28-610C-3522-E514-D3BB4EC4329B}"/>
          </ac:spMkLst>
        </pc:spChg>
        <pc:spChg chg="add del">
          <ac:chgData name="KAREEN.ZIADAT" userId="149f75dc-5189-4823-94e4-d448fdb69a94" providerId="ADAL" clId="{D9E3ED11-0FCB-4E67-B666-E45FF5266337}" dt="2023-06-09T08:29:53.357" v="528" actId="478"/>
          <ac:spMkLst>
            <pc:docMk/>
            <pc:sldMk cId="1670952839" sldId="262"/>
            <ac:spMk id="3" creationId="{C0081446-ACA3-A12D-7B82-8F83C30EE454}"/>
          </ac:spMkLst>
        </pc:spChg>
        <pc:spChg chg="add del mod">
          <ac:chgData name="KAREEN.ZIADAT" userId="149f75dc-5189-4823-94e4-d448fdb69a94" providerId="ADAL" clId="{D9E3ED11-0FCB-4E67-B666-E45FF5266337}" dt="2023-06-09T08:29:53.496" v="529" actId="478"/>
          <ac:spMkLst>
            <pc:docMk/>
            <pc:sldMk cId="1670952839" sldId="262"/>
            <ac:spMk id="5" creationId="{433A1882-5A5C-E001-31B1-197D68DB5311}"/>
          </ac:spMkLst>
        </pc:spChg>
        <pc:spChg chg="add del">
          <ac:chgData name="KAREEN.ZIADAT" userId="149f75dc-5189-4823-94e4-d448fdb69a94" providerId="ADAL" clId="{D9E3ED11-0FCB-4E67-B666-E45FF5266337}" dt="2023-06-09T08:29:39.299" v="518" actId="22"/>
          <ac:spMkLst>
            <pc:docMk/>
            <pc:sldMk cId="1670952839" sldId="262"/>
            <ac:spMk id="7" creationId="{AAF8D619-EE8F-A28A-7B39-CF0CE3FF8B55}"/>
          </ac:spMkLst>
        </pc:spChg>
        <pc:spChg chg="add del mod">
          <ac:chgData name="KAREEN.ZIADAT" userId="149f75dc-5189-4823-94e4-d448fdb69a94" providerId="ADAL" clId="{D9E3ED11-0FCB-4E67-B666-E45FF5266337}" dt="2023-06-09T09:42:39.693" v="1075" actId="478"/>
          <ac:spMkLst>
            <pc:docMk/>
            <pc:sldMk cId="1670952839" sldId="262"/>
            <ac:spMk id="8" creationId="{12423C17-C19D-6D6A-7558-E8D20B8536BF}"/>
          </ac:spMkLst>
        </pc:spChg>
        <pc:spChg chg="add del mod ord topLvl">
          <ac:chgData name="KAREEN.ZIADAT" userId="149f75dc-5189-4823-94e4-d448fdb69a94" providerId="ADAL" clId="{D9E3ED11-0FCB-4E67-B666-E45FF5266337}" dt="2023-06-09T08:47:35.006" v="750" actId="478"/>
          <ac:spMkLst>
            <pc:docMk/>
            <pc:sldMk cId="1670952839" sldId="262"/>
            <ac:spMk id="27" creationId="{03A8CE30-B701-B1D3-195B-1B35519509CF}"/>
          </ac:spMkLst>
        </pc:spChg>
        <pc:spChg chg="add mod ord">
          <ac:chgData name="KAREEN.ZIADAT" userId="149f75dc-5189-4823-94e4-d448fdb69a94" providerId="ADAL" clId="{D9E3ED11-0FCB-4E67-B666-E45FF5266337}" dt="2023-06-09T08:47:59.757" v="757" actId="164"/>
          <ac:spMkLst>
            <pc:docMk/>
            <pc:sldMk cId="1670952839" sldId="262"/>
            <ac:spMk id="29" creationId="{46A88EC8-ECD6-624F-607A-EFB82043D038}"/>
          </ac:spMkLst>
        </pc:spChg>
        <pc:spChg chg="add mod">
          <ac:chgData name="KAREEN.ZIADAT" userId="149f75dc-5189-4823-94e4-d448fdb69a94" providerId="ADAL" clId="{D9E3ED11-0FCB-4E67-B666-E45FF5266337}" dt="2023-06-09T09:42:40.005" v="1076"/>
          <ac:spMkLst>
            <pc:docMk/>
            <pc:sldMk cId="1670952839" sldId="262"/>
            <ac:spMk id="31" creationId="{7693878F-8812-43FD-B82C-7C3E97E37B08}"/>
          </ac:spMkLst>
        </pc:spChg>
        <pc:grpChg chg="add del mod">
          <ac:chgData name="KAREEN.ZIADAT" userId="149f75dc-5189-4823-94e4-d448fdb69a94" providerId="ADAL" clId="{D9E3ED11-0FCB-4E67-B666-E45FF5266337}" dt="2023-06-09T08:47:35.006" v="750" actId="478"/>
          <ac:grpSpMkLst>
            <pc:docMk/>
            <pc:sldMk cId="1670952839" sldId="262"/>
            <ac:grpSpMk id="28" creationId="{0531DF49-7A65-DBF9-FDD3-3687B604D6EA}"/>
          </ac:grpSpMkLst>
        </pc:grpChg>
        <pc:grpChg chg="add mod">
          <ac:chgData name="KAREEN.ZIADAT" userId="149f75dc-5189-4823-94e4-d448fdb69a94" providerId="ADAL" clId="{D9E3ED11-0FCB-4E67-B666-E45FF5266337}" dt="2023-06-09T08:47:59.757" v="757" actId="164"/>
          <ac:grpSpMkLst>
            <pc:docMk/>
            <pc:sldMk cId="1670952839" sldId="262"/>
            <ac:grpSpMk id="30" creationId="{16130F25-6114-25A7-2905-FB7BEC0BB297}"/>
          </ac:grpSpMkLst>
        </pc:grpChg>
        <pc:picChg chg="add del mod">
          <ac:chgData name="KAREEN.ZIADAT" userId="149f75dc-5189-4823-94e4-d448fdb69a94" providerId="ADAL" clId="{D9E3ED11-0FCB-4E67-B666-E45FF5266337}" dt="2023-06-09T08:47:01.878" v="745" actId="1076"/>
          <ac:picMkLst>
            <pc:docMk/>
            <pc:sldMk cId="1670952839" sldId="262"/>
            <ac:picMk id="9" creationId="{77D630F7-D0D7-829B-4AC8-114403D40992}"/>
          </ac:picMkLst>
        </pc:picChg>
        <pc:picChg chg="add del mod">
          <ac:chgData name="KAREEN.ZIADAT" userId="149f75dc-5189-4823-94e4-d448fdb69a94" providerId="ADAL" clId="{D9E3ED11-0FCB-4E67-B666-E45FF5266337}" dt="2023-06-09T08:47:10.188" v="748" actId="14100"/>
          <ac:picMkLst>
            <pc:docMk/>
            <pc:sldMk cId="1670952839" sldId="262"/>
            <ac:picMk id="10" creationId="{CE3C678E-CEA9-998F-F497-16CF11E01EB5}"/>
          </ac:picMkLst>
        </pc:picChg>
        <pc:picChg chg="add del mod">
          <ac:chgData name="KAREEN.ZIADAT" userId="149f75dc-5189-4823-94e4-d448fdb69a94" providerId="ADAL" clId="{D9E3ED11-0FCB-4E67-B666-E45FF5266337}" dt="2023-06-09T08:32:39.412" v="595" actId="21"/>
          <ac:picMkLst>
            <pc:docMk/>
            <pc:sldMk cId="1670952839" sldId="262"/>
            <ac:picMk id="11" creationId="{6C911B28-99E2-6470-E147-3222E51CF5F5}"/>
          </ac:picMkLst>
        </pc:picChg>
        <pc:picChg chg="add del mod">
          <ac:chgData name="KAREEN.ZIADAT" userId="149f75dc-5189-4823-94e4-d448fdb69a94" providerId="ADAL" clId="{D9E3ED11-0FCB-4E67-B666-E45FF5266337}" dt="2023-06-09T08:32:43.033" v="597"/>
          <ac:picMkLst>
            <pc:docMk/>
            <pc:sldMk cId="1670952839" sldId="262"/>
            <ac:picMk id="12" creationId="{6202149F-B944-196D-2BDD-30332C5A8511}"/>
          </ac:picMkLst>
        </pc:picChg>
        <pc:picChg chg="add del mod">
          <ac:chgData name="KAREEN.ZIADAT" userId="149f75dc-5189-4823-94e4-d448fdb69a94" providerId="ADAL" clId="{D9E3ED11-0FCB-4E67-B666-E45FF5266337}" dt="2023-06-09T08:34:32.380" v="658" actId="21"/>
          <ac:picMkLst>
            <pc:docMk/>
            <pc:sldMk cId="1670952839" sldId="262"/>
            <ac:picMk id="14" creationId="{7606D4C3-9E44-39DD-38DA-FBFA44935008}"/>
          </ac:picMkLst>
        </pc:picChg>
        <pc:picChg chg="add del mod">
          <ac:chgData name="KAREEN.ZIADAT" userId="149f75dc-5189-4823-94e4-d448fdb69a94" providerId="ADAL" clId="{D9E3ED11-0FCB-4E67-B666-E45FF5266337}" dt="2023-06-09T08:34:59.496" v="667" actId="478"/>
          <ac:picMkLst>
            <pc:docMk/>
            <pc:sldMk cId="1670952839" sldId="262"/>
            <ac:picMk id="16" creationId="{42B867F9-478D-B75A-5FB2-4F0C5F366A47}"/>
          </ac:picMkLst>
        </pc:picChg>
        <pc:picChg chg="add del mod">
          <ac:chgData name="KAREEN.ZIADAT" userId="149f75dc-5189-4823-94e4-d448fdb69a94" providerId="ADAL" clId="{D9E3ED11-0FCB-4E67-B666-E45FF5266337}" dt="2023-06-09T08:43:40.506" v="702" actId="478"/>
          <ac:picMkLst>
            <pc:docMk/>
            <pc:sldMk cId="1670952839" sldId="262"/>
            <ac:picMk id="18" creationId="{8EF0D3C9-6209-683D-91EB-092F9F6BDAD4}"/>
          </ac:picMkLst>
        </pc:picChg>
        <pc:picChg chg="add del mod">
          <ac:chgData name="KAREEN.ZIADAT" userId="149f75dc-5189-4823-94e4-d448fdb69a94" providerId="ADAL" clId="{D9E3ED11-0FCB-4E67-B666-E45FF5266337}" dt="2023-06-09T08:43:24.872" v="696"/>
          <ac:picMkLst>
            <pc:docMk/>
            <pc:sldMk cId="1670952839" sldId="262"/>
            <ac:picMk id="20" creationId="{E1CD1841-F8BD-3907-2F11-7AEBD371EE35}"/>
          </ac:picMkLst>
        </pc:picChg>
        <pc:picChg chg="add del mod">
          <ac:chgData name="KAREEN.ZIADAT" userId="149f75dc-5189-4823-94e4-d448fdb69a94" providerId="ADAL" clId="{D9E3ED11-0FCB-4E67-B666-E45FF5266337}" dt="2023-06-09T08:43:57.450" v="709"/>
          <ac:picMkLst>
            <pc:docMk/>
            <pc:sldMk cId="1670952839" sldId="262"/>
            <ac:picMk id="21" creationId="{A6105B9B-DCC6-7A94-0F63-B5D90436968C}"/>
          </ac:picMkLst>
        </pc:picChg>
        <pc:picChg chg="add del mod">
          <ac:chgData name="KAREEN.ZIADAT" userId="149f75dc-5189-4823-94e4-d448fdb69a94" providerId="ADAL" clId="{D9E3ED11-0FCB-4E67-B666-E45FF5266337}" dt="2023-06-09T08:44:24.315" v="719" actId="478"/>
          <ac:picMkLst>
            <pc:docMk/>
            <pc:sldMk cId="1670952839" sldId="262"/>
            <ac:picMk id="22" creationId="{A2336024-B2C5-837F-9611-84C20A5A013F}"/>
          </ac:picMkLst>
        </pc:picChg>
        <pc:picChg chg="add del mod">
          <ac:chgData name="KAREEN.ZIADAT" userId="149f75dc-5189-4823-94e4-d448fdb69a94" providerId="ADAL" clId="{D9E3ED11-0FCB-4E67-B666-E45FF5266337}" dt="2023-06-09T08:45:36.557" v="726" actId="478"/>
          <ac:picMkLst>
            <pc:docMk/>
            <pc:sldMk cId="1670952839" sldId="262"/>
            <ac:picMk id="23" creationId="{375EC3D1-4BD9-2C7B-7851-65708EEA4E2B}"/>
          </ac:picMkLst>
        </pc:picChg>
        <pc:picChg chg="add mod topLvl">
          <ac:chgData name="KAREEN.ZIADAT" userId="149f75dc-5189-4823-94e4-d448fdb69a94" providerId="ADAL" clId="{D9E3ED11-0FCB-4E67-B666-E45FF5266337}" dt="2023-06-09T08:47:59.757" v="757" actId="164"/>
          <ac:picMkLst>
            <pc:docMk/>
            <pc:sldMk cId="1670952839" sldId="262"/>
            <ac:picMk id="25" creationId="{41523BDE-A54F-2EFF-9C59-48173F5CC5B0}"/>
          </ac:picMkLst>
        </pc:picChg>
        <pc:picChg chg="add del mod">
          <ac:chgData name="KAREEN.ZIADAT" userId="149f75dc-5189-4823-94e4-d448fdb69a94" providerId="ADAL" clId="{D9E3ED11-0FCB-4E67-B666-E45FF5266337}" dt="2023-06-09T08:46:09.171" v="733" actId="478"/>
          <ac:picMkLst>
            <pc:docMk/>
            <pc:sldMk cId="1670952839" sldId="262"/>
            <ac:picMk id="26" creationId="{76A0B0CA-1BFC-B0E0-FF67-257540DA16B2}"/>
          </ac:picMkLst>
        </pc:picChg>
      </pc:sldChg>
      <pc:sldChg chg="addSp delSp modSp del mod delAnim modAnim">
        <pc:chgData name="KAREEN.ZIADAT" userId="149f75dc-5189-4823-94e4-d448fdb69a94" providerId="ADAL" clId="{D9E3ED11-0FCB-4E67-B666-E45FF5266337}" dt="2023-06-09T09:45:35.350" v="1193" actId="47"/>
        <pc:sldMkLst>
          <pc:docMk/>
          <pc:sldMk cId="3125271736" sldId="263"/>
        </pc:sldMkLst>
        <pc:spChg chg="add del mod">
          <ac:chgData name="KAREEN.ZIADAT" userId="149f75dc-5189-4823-94e4-d448fdb69a94" providerId="ADAL" clId="{D9E3ED11-0FCB-4E67-B666-E45FF5266337}" dt="2023-06-09T08:34:00.934" v="635" actId="478"/>
          <ac:spMkLst>
            <pc:docMk/>
            <pc:sldMk cId="3125271736" sldId="263"/>
            <ac:spMk id="2" creationId="{D902BE28-610C-3522-E514-D3BB4EC4329B}"/>
          </ac:spMkLst>
        </pc:spChg>
        <pc:spChg chg="add del">
          <ac:chgData name="KAREEN.ZIADAT" userId="149f75dc-5189-4823-94e4-d448fdb69a94" providerId="ADAL" clId="{D9E3ED11-0FCB-4E67-B666-E45FF5266337}" dt="2023-06-09T08:34:01.218" v="637" actId="478"/>
          <ac:spMkLst>
            <pc:docMk/>
            <pc:sldMk cId="3125271736" sldId="263"/>
            <ac:spMk id="3" creationId="{C0081446-ACA3-A12D-7B82-8F83C30EE454}"/>
          </ac:spMkLst>
        </pc:spChg>
        <pc:spChg chg="add del mod">
          <ac:chgData name="KAREEN.ZIADAT" userId="149f75dc-5189-4823-94e4-d448fdb69a94" providerId="ADAL" clId="{D9E3ED11-0FCB-4E67-B666-E45FF5266337}" dt="2023-06-09T08:34:01.072" v="636" actId="478"/>
          <ac:spMkLst>
            <pc:docMk/>
            <pc:sldMk cId="3125271736" sldId="263"/>
            <ac:spMk id="6" creationId="{93B27616-6419-1FE7-6E4F-B619490EDBEB}"/>
          </ac:spMkLst>
        </pc:spChg>
        <pc:spChg chg="add mod">
          <ac:chgData name="KAREEN.ZIADAT" userId="149f75dc-5189-4823-94e4-d448fdb69a94" providerId="ADAL" clId="{D9E3ED11-0FCB-4E67-B666-E45FF5266337}" dt="2023-06-09T08:34:07.811" v="652" actId="1076"/>
          <ac:spMkLst>
            <pc:docMk/>
            <pc:sldMk cId="3125271736" sldId="263"/>
            <ac:spMk id="8" creationId="{ADF7E474-FB33-806C-9C73-7F2F2CC2B88F}"/>
          </ac:spMkLst>
        </pc:spChg>
        <pc:picChg chg="add del mod">
          <ac:chgData name="KAREEN.ZIADAT" userId="149f75dc-5189-4823-94e4-d448fdb69a94" providerId="ADAL" clId="{D9E3ED11-0FCB-4E67-B666-E45FF5266337}" dt="2023-06-09T08:34:03.963" v="650" actId="478"/>
          <ac:picMkLst>
            <pc:docMk/>
            <pc:sldMk cId="3125271736" sldId="263"/>
            <ac:picMk id="4" creationId="{24B3E7B3-B75A-8750-BF68-4DAD29E747DC}"/>
          </ac:picMkLst>
        </pc:picChg>
        <pc:picChg chg="add del mod">
          <ac:chgData name="KAREEN.ZIADAT" userId="149f75dc-5189-4823-94e4-d448fdb69a94" providerId="ADAL" clId="{D9E3ED11-0FCB-4E67-B666-E45FF5266337}" dt="2023-06-09T08:35:01.918" v="668" actId="478"/>
          <ac:picMkLst>
            <pc:docMk/>
            <pc:sldMk cId="3125271736" sldId="263"/>
            <ac:picMk id="9" creationId="{4C112AB6-7CCB-76DA-BDBC-F336C4A10BBE}"/>
          </ac:picMkLst>
        </pc:picChg>
      </pc:sldChg>
      <pc:sldChg chg="addSp delSp modSp mod modNotesTx">
        <pc:chgData name="KAREEN.ZIADAT" userId="149f75dc-5189-4823-94e4-d448fdb69a94" providerId="ADAL" clId="{D9E3ED11-0FCB-4E67-B666-E45FF5266337}" dt="2023-06-09T08:12:15.246" v="497" actId="14100"/>
        <pc:sldMkLst>
          <pc:docMk/>
          <pc:sldMk cId="3489108016" sldId="264"/>
        </pc:sldMkLst>
        <pc:spChg chg="add del">
          <ac:chgData name="KAREEN.ZIADAT" userId="149f75dc-5189-4823-94e4-d448fdb69a94" providerId="ADAL" clId="{D9E3ED11-0FCB-4E67-B666-E45FF5266337}" dt="2023-06-09T07:08:55.017" v="223" actId="22"/>
          <ac:spMkLst>
            <pc:docMk/>
            <pc:sldMk cId="3489108016" sldId="264"/>
            <ac:spMk id="3" creationId="{BD0D055C-7DDF-A0B7-7ED5-E17C9A9A63B3}"/>
          </ac:spMkLst>
        </pc:spChg>
        <pc:spChg chg="mod">
          <ac:chgData name="KAREEN.ZIADAT" userId="149f75dc-5189-4823-94e4-d448fdb69a94" providerId="ADAL" clId="{D9E3ED11-0FCB-4E67-B666-E45FF5266337}" dt="2023-06-09T08:12:15.246" v="497" actId="14100"/>
          <ac:spMkLst>
            <pc:docMk/>
            <pc:sldMk cId="3489108016" sldId="264"/>
            <ac:spMk id="4" creationId="{C64C8C2C-C462-CC60-FF41-575B53BF8B5A}"/>
          </ac:spMkLst>
        </pc:spChg>
        <pc:spChg chg="add del mod">
          <ac:chgData name="KAREEN.ZIADAT" userId="149f75dc-5189-4823-94e4-d448fdb69a94" providerId="ADAL" clId="{D9E3ED11-0FCB-4E67-B666-E45FF5266337}" dt="2023-06-09T08:07:23.958" v="365" actId="478"/>
          <ac:spMkLst>
            <pc:docMk/>
            <pc:sldMk cId="3489108016" sldId="264"/>
            <ac:spMk id="5" creationId="{466A9625-B563-A370-B71C-175DF2BD04D2}"/>
          </ac:spMkLst>
        </pc:spChg>
        <pc:spChg chg="add del mod">
          <ac:chgData name="KAREEN.ZIADAT" userId="149f75dc-5189-4823-94e4-d448fdb69a94" providerId="ADAL" clId="{D9E3ED11-0FCB-4E67-B666-E45FF5266337}" dt="2023-06-09T08:07:25.079" v="366" actId="478"/>
          <ac:spMkLst>
            <pc:docMk/>
            <pc:sldMk cId="3489108016" sldId="264"/>
            <ac:spMk id="6" creationId="{2322BE37-CE8D-A931-B416-050961A8C247}"/>
          </ac:spMkLst>
        </pc:spChg>
        <pc:spChg chg="add del mod">
          <ac:chgData name="KAREEN.ZIADAT" userId="149f75dc-5189-4823-94e4-d448fdb69a94" providerId="ADAL" clId="{D9E3ED11-0FCB-4E67-B666-E45FF5266337}" dt="2023-06-09T08:07:26.515" v="367" actId="478"/>
          <ac:spMkLst>
            <pc:docMk/>
            <pc:sldMk cId="3489108016" sldId="264"/>
            <ac:spMk id="7" creationId="{314C222F-7FDD-4134-96F2-A1E6A7E1131C}"/>
          </ac:spMkLst>
        </pc:spChg>
        <pc:spChg chg="mod">
          <ac:chgData name="KAREEN.ZIADAT" userId="149f75dc-5189-4823-94e4-d448fdb69a94" providerId="ADAL" clId="{D9E3ED11-0FCB-4E67-B666-E45FF5266337}" dt="2023-06-09T08:08:38.791" v="430" actId="1076"/>
          <ac:spMkLst>
            <pc:docMk/>
            <pc:sldMk cId="3489108016" sldId="264"/>
            <ac:spMk id="8" creationId="{8BC078DD-A1A7-4341-C3B1-3FF3D44B6404}"/>
          </ac:spMkLst>
        </pc:spChg>
        <pc:spChg chg="mod">
          <ac:chgData name="KAREEN.ZIADAT" userId="149f75dc-5189-4823-94e4-d448fdb69a94" providerId="ADAL" clId="{D9E3ED11-0FCB-4E67-B666-E45FF5266337}" dt="2023-06-09T07:06:47.254" v="198" actId="1076"/>
          <ac:spMkLst>
            <pc:docMk/>
            <pc:sldMk cId="3489108016" sldId="264"/>
            <ac:spMk id="10" creationId="{EBE96972-ABFD-0F83-2068-699596887AEE}"/>
          </ac:spMkLst>
        </pc:spChg>
      </pc:sldChg>
      <pc:sldChg chg="modSp add del mod">
        <pc:chgData name="KAREEN.ZIADAT" userId="149f75dc-5189-4823-94e4-d448fdb69a94" providerId="ADAL" clId="{D9E3ED11-0FCB-4E67-B666-E45FF5266337}" dt="2023-06-09T07:09:16.661" v="229" actId="47"/>
        <pc:sldMkLst>
          <pc:docMk/>
          <pc:sldMk cId="970888593" sldId="267"/>
        </pc:sldMkLst>
        <pc:spChg chg="mod">
          <ac:chgData name="KAREEN.ZIADAT" userId="149f75dc-5189-4823-94e4-d448fdb69a94" providerId="ADAL" clId="{D9E3ED11-0FCB-4E67-B666-E45FF5266337}" dt="2023-06-09T07:09:00.989" v="224" actId="6549"/>
          <ac:spMkLst>
            <pc:docMk/>
            <pc:sldMk cId="970888593" sldId="267"/>
            <ac:spMk id="8" creationId="{8BC078DD-A1A7-4341-C3B1-3FF3D44B6404}"/>
          </ac:spMkLst>
        </pc:spChg>
      </pc:sldChg>
      <pc:sldChg chg="del">
        <pc:chgData name="KAREEN.ZIADAT" userId="149f75dc-5189-4823-94e4-d448fdb69a94" providerId="ADAL" clId="{D9E3ED11-0FCB-4E67-B666-E45FF5266337}" dt="2023-06-09T07:09:17.719" v="230" actId="47"/>
        <pc:sldMkLst>
          <pc:docMk/>
          <pc:sldMk cId="2733098335" sldId="268"/>
        </pc:sldMkLst>
      </pc:sldChg>
      <pc:sldChg chg="add del">
        <pc:chgData name="KAREEN.ZIADAT" userId="149f75dc-5189-4823-94e4-d448fdb69a94" providerId="ADAL" clId="{D9E3ED11-0FCB-4E67-B666-E45FF5266337}" dt="2023-06-09T07:09:40.406" v="245" actId="47"/>
        <pc:sldMkLst>
          <pc:docMk/>
          <pc:sldMk cId="449460059" sldId="270"/>
        </pc:sldMkLst>
      </pc:sldChg>
      <pc:sldChg chg="del">
        <pc:chgData name="KAREEN.ZIADAT" userId="149f75dc-5189-4823-94e4-d448fdb69a94" providerId="ADAL" clId="{D9E3ED11-0FCB-4E67-B666-E45FF5266337}" dt="2023-06-09T07:01:02.969" v="169" actId="47"/>
        <pc:sldMkLst>
          <pc:docMk/>
          <pc:sldMk cId="273075000" sldId="271"/>
        </pc:sldMkLst>
      </pc:sldChg>
      <pc:sldChg chg="addSp delSp modSp new mod ord modNotesTx">
        <pc:chgData name="KAREEN.ZIADAT" userId="149f75dc-5189-4823-94e4-d448fdb69a94" providerId="ADAL" clId="{D9E3ED11-0FCB-4E67-B666-E45FF5266337}" dt="2023-06-09T09:45:48.536" v="1195"/>
        <pc:sldMkLst>
          <pc:docMk/>
          <pc:sldMk cId="526001393" sldId="272"/>
        </pc:sldMkLst>
        <pc:spChg chg="del">
          <ac:chgData name="KAREEN.ZIADAT" userId="149f75dc-5189-4823-94e4-d448fdb69a94" providerId="ADAL" clId="{D9E3ED11-0FCB-4E67-B666-E45FF5266337}" dt="2023-06-09T06:28:07.389" v="12" actId="478"/>
          <ac:spMkLst>
            <pc:docMk/>
            <pc:sldMk cId="526001393" sldId="272"/>
            <ac:spMk id="2" creationId="{F9ECBD3E-31D6-46B4-91A6-F11FA5E40E2A}"/>
          </ac:spMkLst>
        </pc:spChg>
        <pc:spChg chg="del">
          <ac:chgData name="KAREEN.ZIADAT" userId="149f75dc-5189-4823-94e4-d448fdb69a94" providerId="ADAL" clId="{D9E3ED11-0FCB-4E67-B666-E45FF5266337}" dt="2023-06-09T06:28:07.389" v="12" actId="478"/>
          <ac:spMkLst>
            <pc:docMk/>
            <pc:sldMk cId="526001393" sldId="272"/>
            <ac:spMk id="3" creationId="{0E572AF0-7357-5CBD-BA0E-580CB6D22886}"/>
          </ac:spMkLst>
        </pc:spChg>
        <pc:spChg chg="add del">
          <ac:chgData name="KAREEN.ZIADAT" userId="149f75dc-5189-4823-94e4-d448fdb69a94" providerId="ADAL" clId="{D9E3ED11-0FCB-4E67-B666-E45FF5266337}" dt="2023-06-09T06:28:09.891" v="14" actId="22"/>
          <ac:spMkLst>
            <pc:docMk/>
            <pc:sldMk cId="526001393" sldId="272"/>
            <ac:spMk id="5" creationId="{387F2F26-8705-BF47-7F59-C12548F0324C}"/>
          </ac:spMkLst>
        </pc:spChg>
        <pc:spChg chg="add mod">
          <ac:chgData name="KAREEN.ZIADAT" userId="149f75dc-5189-4823-94e4-d448fdb69a94" providerId="ADAL" clId="{D9E3ED11-0FCB-4E67-B666-E45FF5266337}" dt="2023-06-09T06:28:51.205" v="59" actId="1076"/>
          <ac:spMkLst>
            <pc:docMk/>
            <pc:sldMk cId="526001393" sldId="272"/>
            <ac:spMk id="6" creationId="{AB00779F-63E8-410A-DCF0-3E9BC55CE178}"/>
          </ac:spMkLst>
        </pc:spChg>
        <pc:spChg chg="add mod ord">
          <ac:chgData name="KAREEN.ZIADAT" userId="149f75dc-5189-4823-94e4-d448fdb69a94" providerId="ADAL" clId="{D9E3ED11-0FCB-4E67-B666-E45FF5266337}" dt="2023-06-09T06:39:57.080" v="90"/>
          <ac:spMkLst>
            <pc:docMk/>
            <pc:sldMk cId="526001393" sldId="272"/>
            <ac:spMk id="9" creationId="{F16D67C2-A1BB-6116-CA65-206570739B1A}"/>
          </ac:spMkLst>
        </pc:spChg>
        <pc:picChg chg="add del mod">
          <ac:chgData name="KAREEN.ZIADAT" userId="149f75dc-5189-4823-94e4-d448fdb69a94" providerId="ADAL" clId="{D9E3ED11-0FCB-4E67-B666-E45FF5266337}" dt="2023-06-09T06:37:28.091" v="75" actId="478"/>
          <ac:picMkLst>
            <pc:docMk/>
            <pc:sldMk cId="526001393" sldId="272"/>
            <ac:picMk id="8" creationId="{DA3C7D2C-2E0D-5567-FF60-8CCA027726F1}"/>
          </ac:picMkLst>
        </pc:picChg>
        <pc:picChg chg="add del mod">
          <ac:chgData name="KAREEN.ZIADAT" userId="149f75dc-5189-4823-94e4-d448fdb69a94" providerId="ADAL" clId="{D9E3ED11-0FCB-4E67-B666-E45FF5266337}" dt="2023-06-09T06:39:02.253" v="88" actId="478"/>
          <ac:picMkLst>
            <pc:docMk/>
            <pc:sldMk cId="526001393" sldId="272"/>
            <ac:picMk id="11" creationId="{9634C720-77C1-A00E-AAF5-74807E27F32E}"/>
          </ac:picMkLst>
        </pc:picChg>
        <pc:picChg chg="add mod">
          <ac:chgData name="KAREEN.ZIADAT" userId="149f75dc-5189-4823-94e4-d448fdb69a94" providerId="ADAL" clId="{D9E3ED11-0FCB-4E67-B666-E45FF5266337}" dt="2023-06-09T06:40:33.661" v="98" actId="14100"/>
          <ac:picMkLst>
            <pc:docMk/>
            <pc:sldMk cId="526001393" sldId="272"/>
            <ac:picMk id="13" creationId="{91BB6A31-B8CE-0190-C25E-D56EC7A525C1}"/>
          </ac:picMkLst>
        </pc:picChg>
        <pc:picChg chg="add del mod">
          <ac:chgData name="KAREEN.ZIADAT" userId="149f75dc-5189-4823-94e4-d448fdb69a94" providerId="ADAL" clId="{D9E3ED11-0FCB-4E67-B666-E45FF5266337}" dt="2023-06-09T06:46:03.572" v="105" actId="478"/>
          <ac:picMkLst>
            <pc:docMk/>
            <pc:sldMk cId="526001393" sldId="272"/>
            <ac:picMk id="15" creationId="{C54018F4-6E62-B22D-E10F-9630DB3A6844}"/>
          </ac:picMkLst>
        </pc:picChg>
        <pc:picChg chg="add mod">
          <ac:chgData name="KAREEN.ZIADAT" userId="149f75dc-5189-4823-94e4-d448fdb69a94" providerId="ADAL" clId="{D9E3ED11-0FCB-4E67-B666-E45FF5266337}" dt="2023-06-09T06:47:20.948" v="120" actId="1035"/>
          <ac:picMkLst>
            <pc:docMk/>
            <pc:sldMk cId="526001393" sldId="272"/>
            <ac:picMk id="17" creationId="{D5FF7E8C-E504-3161-768C-4B5B5097B765}"/>
          </ac:picMkLst>
        </pc:picChg>
        <pc:picChg chg="add del">
          <ac:chgData name="KAREEN.ZIADAT" userId="149f75dc-5189-4823-94e4-d448fdb69a94" providerId="ADAL" clId="{D9E3ED11-0FCB-4E67-B666-E45FF5266337}" dt="2023-06-09T06:47:30.039" v="122" actId="22"/>
          <ac:picMkLst>
            <pc:docMk/>
            <pc:sldMk cId="526001393" sldId="272"/>
            <ac:picMk id="19" creationId="{8116F318-F423-85B8-C939-B2F7CE7CF624}"/>
          </ac:picMkLst>
        </pc:picChg>
        <pc:picChg chg="add mod">
          <ac:chgData name="KAREEN.ZIADAT" userId="149f75dc-5189-4823-94e4-d448fdb69a94" providerId="ADAL" clId="{D9E3ED11-0FCB-4E67-B666-E45FF5266337}" dt="2023-06-09T06:48:18.204" v="130" actId="14100"/>
          <ac:picMkLst>
            <pc:docMk/>
            <pc:sldMk cId="526001393" sldId="272"/>
            <ac:picMk id="21" creationId="{6832626E-FDF4-EA16-FE40-8A9EFD83CE5A}"/>
          </ac:picMkLst>
        </pc:picChg>
      </pc:sldChg>
      <pc:sldChg chg="addSp delSp modSp add mod ord modNotesTx">
        <pc:chgData name="KAREEN.ZIADAT" userId="149f75dc-5189-4823-94e4-d448fdb69a94" providerId="ADAL" clId="{D9E3ED11-0FCB-4E67-B666-E45FF5266337}" dt="2023-06-09T07:02:15.997" v="182"/>
        <pc:sldMkLst>
          <pc:docMk/>
          <pc:sldMk cId="3631216357" sldId="273"/>
        </pc:sldMkLst>
        <pc:spChg chg="add del">
          <ac:chgData name="KAREEN.ZIADAT" userId="149f75dc-5189-4823-94e4-d448fdb69a94" providerId="ADAL" clId="{D9E3ED11-0FCB-4E67-B666-E45FF5266337}" dt="2023-06-09T07:01:55.587" v="179" actId="478"/>
          <ac:spMkLst>
            <pc:docMk/>
            <pc:sldMk cId="3631216357" sldId="273"/>
            <ac:spMk id="9" creationId="{F16D67C2-A1BB-6116-CA65-206570739B1A}"/>
          </ac:spMkLst>
        </pc:spChg>
        <pc:picChg chg="add mod">
          <ac:chgData name="KAREEN.ZIADAT" userId="149f75dc-5189-4823-94e4-d448fdb69a94" providerId="ADAL" clId="{D9E3ED11-0FCB-4E67-B666-E45FF5266337}" dt="2023-06-09T07:02:15.997" v="182"/>
          <ac:picMkLst>
            <pc:docMk/>
            <pc:sldMk cId="3631216357" sldId="273"/>
            <ac:picMk id="3" creationId="{9F2FB6E2-069D-319D-6787-8D19B2F69E9D}"/>
          </ac:picMkLst>
        </pc:picChg>
        <pc:picChg chg="add del mod ord modCrop">
          <ac:chgData name="KAREEN.ZIADAT" userId="149f75dc-5189-4823-94e4-d448fdb69a94" providerId="ADAL" clId="{D9E3ED11-0FCB-4E67-B666-E45FF5266337}" dt="2023-06-09T07:01:57.759" v="180" actId="478"/>
          <ac:picMkLst>
            <pc:docMk/>
            <pc:sldMk cId="3631216357" sldId="273"/>
            <ac:picMk id="4" creationId="{8362AAEE-276A-76EF-13C2-E5BC1E3C3497}"/>
          </ac:picMkLst>
        </pc:picChg>
        <pc:picChg chg="add mod ord modCrop">
          <ac:chgData name="KAREEN.ZIADAT" userId="149f75dc-5189-4823-94e4-d448fdb69a94" providerId="ADAL" clId="{D9E3ED11-0FCB-4E67-B666-E45FF5266337}" dt="2023-06-09T07:01:54.244" v="178" actId="167"/>
          <ac:picMkLst>
            <pc:docMk/>
            <pc:sldMk cId="3631216357" sldId="273"/>
            <ac:picMk id="5" creationId="{68FB3227-7045-ABB4-345E-BDA53D7BC06E}"/>
          </ac:picMkLst>
        </pc:picChg>
        <pc:picChg chg="del mod">
          <ac:chgData name="KAREEN.ZIADAT" userId="149f75dc-5189-4823-94e4-d448fdb69a94" providerId="ADAL" clId="{D9E3ED11-0FCB-4E67-B666-E45FF5266337}" dt="2023-06-09T06:59:44.656" v="155" actId="478"/>
          <ac:picMkLst>
            <pc:docMk/>
            <pc:sldMk cId="3631216357" sldId="273"/>
            <ac:picMk id="11" creationId="{9634C720-77C1-A00E-AAF5-74807E27F32E}"/>
          </ac:picMkLst>
        </pc:picChg>
      </pc:sldChg>
      <pc:sldChg chg="addSp delSp modSp add mod modNotesTx">
        <pc:chgData name="KAREEN.ZIADAT" userId="149f75dc-5189-4823-94e4-d448fdb69a94" providerId="ADAL" clId="{D9E3ED11-0FCB-4E67-B666-E45FF5266337}" dt="2023-06-09T07:03:46.816" v="197" actId="14100"/>
        <pc:sldMkLst>
          <pc:docMk/>
          <pc:sldMk cId="873576300" sldId="274"/>
        </pc:sldMkLst>
        <pc:spChg chg="del">
          <ac:chgData name="KAREEN.ZIADAT" userId="149f75dc-5189-4823-94e4-d448fdb69a94" providerId="ADAL" clId="{D9E3ED11-0FCB-4E67-B666-E45FF5266337}" dt="2023-06-09T07:03:29.667" v="193" actId="478"/>
          <ac:spMkLst>
            <pc:docMk/>
            <pc:sldMk cId="873576300" sldId="274"/>
            <ac:spMk id="9" creationId="{F16D67C2-A1BB-6116-CA65-206570739B1A}"/>
          </ac:spMkLst>
        </pc:spChg>
        <pc:picChg chg="add del mod">
          <ac:chgData name="KAREEN.ZIADAT" userId="149f75dc-5189-4823-94e4-d448fdb69a94" providerId="ADAL" clId="{D9E3ED11-0FCB-4E67-B666-E45FF5266337}" dt="2023-06-09T07:03:24.669" v="192" actId="478"/>
          <ac:picMkLst>
            <pc:docMk/>
            <pc:sldMk cId="873576300" sldId="274"/>
            <ac:picMk id="3" creationId="{33339ACD-4AD7-E0FB-3FD4-402CC72C4C7B}"/>
          </ac:picMkLst>
        </pc:picChg>
        <pc:picChg chg="add mod">
          <ac:chgData name="KAREEN.ZIADAT" userId="149f75dc-5189-4823-94e4-d448fdb69a94" providerId="ADAL" clId="{D9E3ED11-0FCB-4E67-B666-E45FF5266337}" dt="2023-06-09T07:03:46.816" v="197" actId="14100"/>
          <ac:picMkLst>
            <pc:docMk/>
            <pc:sldMk cId="873576300" sldId="274"/>
            <ac:picMk id="5" creationId="{6B1CB2D1-17F7-5E90-3649-1BACB3704D6F}"/>
          </ac:picMkLst>
        </pc:picChg>
        <pc:picChg chg="add mod ord">
          <ac:chgData name="KAREEN.ZIADAT" userId="149f75dc-5189-4823-94e4-d448fdb69a94" providerId="ADAL" clId="{D9E3ED11-0FCB-4E67-B666-E45FF5266337}" dt="2023-06-09T07:03:36.063" v="196" actId="167"/>
          <ac:picMkLst>
            <pc:docMk/>
            <pc:sldMk cId="873576300" sldId="274"/>
            <ac:picMk id="7" creationId="{5B127D5B-E6F5-4524-0258-130812847B4B}"/>
          </ac:picMkLst>
        </pc:picChg>
        <pc:picChg chg="del">
          <ac:chgData name="KAREEN.ZIADAT" userId="149f75dc-5189-4823-94e4-d448fdb69a94" providerId="ADAL" clId="{D9E3ED11-0FCB-4E67-B666-E45FF5266337}" dt="2023-06-09T06:39:05.931" v="89" actId="478"/>
          <ac:picMkLst>
            <pc:docMk/>
            <pc:sldMk cId="873576300" sldId="274"/>
            <ac:picMk id="11" creationId="{9634C720-77C1-A00E-AAF5-74807E27F32E}"/>
          </ac:picMkLst>
        </pc:picChg>
      </pc:sldChg>
      <pc:sldChg chg="addSp delSp modSp add mod modNotesTx">
        <pc:chgData name="KAREEN.ZIADAT" userId="149f75dc-5189-4823-94e4-d448fdb69a94" providerId="ADAL" clId="{D9E3ED11-0FCB-4E67-B666-E45FF5266337}" dt="2023-06-09T07:22:31.440" v="306" actId="478"/>
        <pc:sldMkLst>
          <pc:docMk/>
          <pc:sldMk cId="3764552093" sldId="275"/>
        </pc:sldMkLst>
        <pc:spChg chg="mod">
          <ac:chgData name="KAREEN.ZIADAT" userId="149f75dc-5189-4823-94e4-d448fdb69a94" providerId="ADAL" clId="{D9E3ED11-0FCB-4E67-B666-E45FF5266337}" dt="2023-06-09T07:19:40.249" v="294"/>
          <ac:spMkLst>
            <pc:docMk/>
            <pc:sldMk cId="3764552093" sldId="275"/>
            <ac:spMk id="6" creationId="{AB00779F-63E8-410A-DCF0-3E9BC55CE178}"/>
          </ac:spMkLst>
        </pc:spChg>
        <pc:spChg chg="mod">
          <ac:chgData name="KAREEN.ZIADAT" userId="149f75dc-5189-4823-94e4-d448fdb69a94" providerId="ADAL" clId="{D9E3ED11-0FCB-4E67-B666-E45FF5266337}" dt="2023-06-09T07:20:26.283" v="295"/>
          <ac:spMkLst>
            <pc:docMk/>
            <pc:sldMk cId="3764552093" sldId="275"/>
            <ac:spMk id="9" creationId="{F16D67C2-A1BB-6116-CA65-206570739B1A}"/>
          </ac:spMkLst>
        </pc:spChg>
        <pc:picChg chg="add del mod">
          <ac:chgData name="KAREEN.ZIADAT" userId="149f75dc-5189-4823-94e4-d448fdb69a94" providerId="ADAL" clId="{D9E3ED11-0FCB-4E67-B666-E45FF5266337}" dt="2023-06-09T07:19:28.982" v="291" actId="478"/>
          <ac:picMkLst>
            <pc:docMk/>
            <pc:sldMk cId="3764552093" sldId="275"/>
            <ac:picMk id="3" creationId="{F2D4E26E-F063-8E50-9517-151825DADF59}"/>
          </ac:picMkLst>
        </pc:picChg>
        <pc:picChg chg="add mod">
          <ac:chgData name="KAREEN.ZIADAT" userId="149f75dc-5189-4823-94e4-d448fdb69a94" providerId="ADAL" clId="{D9E3ED11-0FCB-4E67-B666-E45FF5266337}" dt="2023-06-09T07:20:49.615" v="301" actId="14100"/>
          <ac:picMkLst>
            <pc:docMk/>
            <pc:sldMk cId="3764552093" sldId="275"/>
            <ac:picMk id="5" creationId="{7F8CAD38-3960-82B9-C8CE-68BF7224E4ED}"/>
          </ac:picMkLst>
        </pc:picChg>
        <pc:picChg chg="del">
          <ac:chgData name="KAREEN.ZIADAT" userId="149f75dc-5189-4823-94e4-d448fdb69a94" providerId="ADAL" clId="{D9E3ED11-0FCB-4E67-B666-E45FF5266337}" dt="2023-06-09T07:17:35.156" v="281" actId="478"/>
          <ac:picMkLst>
            <pc:docMk/>
            <pc:sldMk cId="3764552093" sldId="275"/>
            <ac:picMk id="13" creationId="{91BB6A31-B8CE-0190-C25E-D56EC7A525C1}"/>
          </ac:picMkLst>
        </pc:picChg>
        <pc:picChg chg="del mod">
          <ac:chgData name="KAREEN.ZIADAT" userId="149f75dc-5189-4823-94e4-d448fdb69a94" providerId="ADAL" clId="{D9E3ED11-0FCB-4E67-B666-E45FF5266337}" dt="2023-06-09T07:17:38.763" v="284" actId="478"/>
          <ac:picMkLst>
            <pc:docMk/>
            <pc:sldMk cId="3764552093" sldId="275"/>
            <ac:picMk id="17" creationId="{D5FF7E8C-E504-3161-768C-4B5B5097B765}"/>
          </ac:picMkLst>
        </pc:picChg>
        <pc:picChg chg="del">
          <ac:chgData name="KAREEN.ZIADAT" userId="149f75dc-5189-4823-94e4-d448fdb69a94" providerId="ADAL" clId="{D9E3ED11-0FCB-4E67-B666-E45FF5266337}" dt="2023-06-09T07:17:37.005" v="282" actId="478"/>
          <ac:picMkLst>
            <pc:docMk/>
            <pc:sldMk cId="3764552093" sldId="275"/>
            <ac:picMk id="21" creationId="{6832626E-FDF4-EA16-FE40-8A9EFD83CE5A}"/>
          </ac:picMkLst>
        </pc:picChg>
        <pc:picChg chg="add del">
          <ac:chgData name="KAREEN.ZIADAT" userId="149f75dc-5189-4823-94e4-d448fdb69a94" providerId="ADAL" clId="{D9E3ED11-0FCB-4E67-B666-E45FF5266337}" dt="2023-06-09T07:22:25.573" v="303"/>
          <ac:picMkLst>
            <pc:docMk/>
            <pc:sldMk cId="3764552093" sldId="275"/>
            <ac:picMk id="1026" creationId="{26C88A7F-1134-6867-8937-8B70AD9AC411}"/>
          </ac:picMkLst>
        </pc:picChg>
        <pc:picChg chg="add del">
          <ac:chgData name="KAREEN.ZIADAT" userId="149f75dc-5189-4823-94e4-d448fdb69a94" providerId="ADAL" clId="{D9E3ED11-0FCB-4E67-B666-E45FF5266337}" dt="2023-06-09T07:22:31.440" v="306" actId="478"/>
          <ac:picMkLst>
            <pc:docMk/>
            <pc:sldMk cId="3764552093" sldId="275"/>
            <ac:picMk id="1028" creationId="{25FD9407-1FD9-05CD-7F46-C8CB1CA2281A}"/>
          </ac:picMkLst>
        </pc:picChg>
      </pc:sldChg>
      <pc:sldChg chg="addSp delSp modSp add mod">
        <pc:chgData name="KAREEN.ZIADAT" userId="149f75dc-5189-4823-94e4-d448fdb69a94" providerId="ADAL" clId="{D9E3ED11-0FCB-4E67-B666-E45FF5266337}" dt="2023-06-09T08:15:55.521" v="510" actId="14100"/>
        <pc:sldMkLst>
          <pc:docMk/>
          <pc:sldMk cId="1524143042" sldId="276"/>
        </pc:sldMkLst>
        <pc:picChg chg="add mod">
          <ac:chgData name="KAREEN.ZIADAT" userId="149f75dc-5189-4823-94e4-d448fdb69a94" providerId="ADAL" clId="{D9E3ED11-0FCB-4E67-B666-E45FF5266337}" dt="2023-06-09T08:15:55.521" v="510" actId="14100"/>
          <ac:picMkLst>
            <pc:docMk/>
            <pc:sldMk cId="1524143042" sldId="276"/>
            <ac:picMk id="2" creationId="{20E0B6CF-A751-7D98-7956-095DE82EAA33}"/>
          </ac:picMkLst>
        </pc:picChg>
        <pc:picChg chg="del">
          <ac:chgData name="KAREEN.ZIADAT" userId="149f75dc-5189-4823-94e4-d448fdb69a94" providerId="ADAL" clId="{D9E3ED11-0FCB-4E67-B666-E45FF5266337}" dt="2023-06-09T08:13:16.351" v="503" actId="478"/>
          <ac:picMkLst>
            <pc:docMk/>
            <pc:sldMk cId="1524143042" sldId="276"/>
            <ac:picMk id="5" creationId="{7F8CAD38-3960-82B9-C8CE-68BF7224E4ED}"/>
          </ac:picMkLst>
        </pc:picChg>
        <pc:picChg chg="del mod">
          <ac:chgData name="KAREEN.ZIADAT" userId="149f75dc-5189-4823-94e4-d448fdb69a94" providerId="ADAL" clId="{D9E3ED11-0FCB-4E67-B666-E45FF5266337}" dt="2023-06-09T08:13:14.993" v="502" actId="478"/>
          <ac:picMkLst>
            <pc:docMk/>
            <pc:sldMk cId="1524143042" sldId="276"/>
            <ac:picMk id="1028" creationId="{25FD9407-1FD9-05CD-7F46-C8CB1CA2281A}"/>
          </ac:picMkLst>
        </pc:picChg>
      </pc:sldChg>
      <pc:sldChg chg="add del">
        <pc:chgData name="KAREEN.ZIADAT" userId="149f75dc-5189-4823-94e4-d448fdb69a94" providerId="ADAL" clId="{D9E3ED11-0FCB-4E67-B666-E45FF5266337}" dt="2023-06-09T08:08:54.148" v="434" actId="47"/>
        <pc:sldMkLst>
          <pc:docMk/>
          <pc:sldMk cId="1044930347" sldId="277"/>
        </pc:sldMkLst>
      </pc:sldChg>
      <pc:sldChg chg="addSp delSp modSp add mod modAnim">
        <pc:chgData name="KAREEN.ZIADAT" userId="149f75dc-5189-4823-94e4-d448fdb69a94" providerId="ADAL" clId="{D9E3ED11-0FCB-4E67-B666-E45FF5266337}" dt="2023-06-09T08:12:34.083" v="501" actId="167"/>
        <pc:sldMkLst>
          <pc:docMk/>
          <pc:sldMk cId="3316085364" sldId="278"/>
        </pc:sldMkLst>
        <pc:spChg chg="add del">
          <ac:chgData name="KAREEN.ZIADAT" userId="149f75dc-5189-4823-94e4-d448fdb69a94" providerId="ADAL" clId="{D9E3ED11-0FCB-4E67-B666-E45FF5266337}" dt="2023-06-09T08:09:55.327" v="460" actId="22"/>
          <ac:spMkLst>
            <pc:docMk/>
            <pc:sldMk cId="3316085364" sldId="278"/>
            <ac:spMk id="3" creationId="{D6DBBF01-07BD-9BF6-8224-E4FF2E9193E7}"/>
          </ac:spMkLst>
        </pc:spChg>
        <pc:spChg chg="del mod">
          <ac:chgData name="KAREEN.ZIADAT" userId="149f75dc-5189-4823-94e4-d448fdb69a94" providerId="ADAL" clId="{D9E3ED11-0FCB-4E67-B666-E45FF5266337}" dt="2023-06-09T08:12:31.321" v="499" actId="478"/>
          <ac:spMkLst>
            <pc:docMk/>
            <pc:sldMk cId="3316085364" sldId="278"/>
            <ac:spMk id="4" creationId="{C64C8C2C-C462-CC60-FF41-575B53BF8B5A}"/>
          </ac:spMkLst>
        </pc:spChg>
        <pc:spChg chg="add del">
          <ac:chgData name="KAREEN.ZIADAT" userId="149f75dc-5189-4823-94e4-d448fdb69a94" providerId="ADAL" clId="{D9E3ED11-0FCB-4E67-B666-E45FF5266337}" dt="2023-06-09T08:09:57.453" v="462" actId="22"/>
          <ac:spMkLst>
            <pc:docMk/>
            <pc:sldMk cId="3316085364" sldId="278"/>
            <ac:spMk id="6" creationId="{8B57CC10-9445-D682-52DF-961A5FAFC0DA}"/>
          </ac:spMkLst>
        </pc:spChg>
        <pc:spChg chg="mod">
          <ac:chgData name="KAREEN.ZIADAT" userId="149f75dc-5189-4823-94e4-d448fdb69a94" providerId="ADAL" clId="{D9E3ED11-0FCB-4E67-B666-E45FF5266337}" dt="2023-06-09T08:11:29.024" v="492" actId="20577"/>
          <ac:spMkLst>
            <pc:docMk/>
            <pc:sldMk cId="3316085364" sldId="278"/>
            <ac:spMk id="8" creationId="{8BC078DD-A1A7-4341-C3B1-3FF3D44B6404}"/>
          </ac:spMkLst>
        </pc:spChg>
        <pc:spChg chg="add mod">
          <ac:chgData name="KAREEN.ZIADAT" userId="149f75dc-5189-4823-94e4-d448fdb69a94" providerId="ADAL" clId="{D9E3ED11-0FCB-4E67-B666-E45FF5266337}" dt="2023-06-09T08:11:23.756" v="490" actId="1076"/>
          <ac:spMkLst>
            <pc:docMk/>
            <pc:sldMk cId="3316085364" sldId="278"/>
            <ac:spMk id="9" creationId="{A9DD3A08-6B01-9EF0-974D-C1CCE0F2012D}"/>
          </ac:spMkLst>
        </pc:spChg>
        <pc:spChg chg="mod">
          <ac:chgData name="KAREEN.ZIADAT" userId="149f75dc-5189-4823-94e4-d448fdb69a94" providerId="ADAL" clId="{D9E3ED11-0FCB-4E67-B666-E45FF5266337}" dt="2023-06-09T08:09:04.779" v="444" actId="1076"/>
          <ac:spMkLst>
            <pc:docMk/>
            <pc:sldMk cId="3316085364" sldId="278"/>
            <ac:spMk id="10" creationId="{EBE96972-ABFD-0F83-2068-699596887AEE}"/>
          </ac:spMkLst>
        </pc:spChg>
        <pc:spChg chg="add mod">
          <ac:chgData name="KAREEN.ZIADAT" userId="149f75dc-5189-4823-94e4-d448fdb69a94" providerId="ADAL" clId="{D9E3ED11-0FCB-4E67-B666-E45FF5266337}" dt="2023-06-09T08:11:27.039" v="491" actId="1076"/>
          <ac:spMkLst>
            <pc:docMk/>
            <pc:sldMk cId="3316085364" sldId="278"/>
            <ac:spMk id="12" creationId="{19CAA694-F29D-EACE-627E-3ACF5F15A777}"/>
          </ac:spMkLst>
        </pc:spChg>
        <pc:spChg chg="add mod ord">
          <ac:chgData name="KAREEN.ZIADAT" userId="149f75dc-5189-4823-94e4-d448fdb69a94" providerId="ADAL" clId="{D9E3ED11-0FCB-4E67-B666-E45FF5266337}" dt="2023-06-09T08:12:34.083" v="501" actId="167"/>
          <ac:spMkLst>
            <pc:docMk/>
            <pc:sldMk cId="3316085364" sldId="278"/>
            <ac:spMk id="13" creationId="{3A64B723-D61D-7B70-EC67-F48BD9D5052E}"/>
          </ac:spMkLst>
        </pc:spChg>
      </pc:sldChg>
      <pc:sldChg chg="addSp delSp modSp add del mod addAnim delAnim modAnim">
        <pc:chgData name="KAREEN.ZIADAT" userId="149f75dc-5189-4823-94e4-d448fdb69a94" providerId="ADAL" clId="{D9E3ED11-0FCB-4E67-B666-E45FF5266337}" dt="2023-06-09T09:14:26.768" v="1062" actId="47"/>
        <pc:sldMkLst>
          <pc:docMk/>
          <pc:sldMk cId="3751825917" sldId="279"/>
        </pc:sldMkLst>
        <pc:spChg chg="add del mod ord">
          <ac:chgData name="KAREEN.ZIADAT" userId="149f75dc-5189-4823-94e4-d448fdb69a94" providerId="ADAL" clId="{D9E3ED11-0FCB-4E67-B666-E45FF5266337}" dt="2023-06-09T09:08:45.733" v="1009" actId="478"/>
          <ac:spMkLst>
            <pc:docMk/>
            <pc:sldMk cId="3751825917" sldId="279"/>
            <ac:spMk id="4" creationId="{1B81D3C0-95E1-3FC4-DD12-1F7E37125E4A}"/>
          </ac:spMkLst>
        </pc:spChg>
        <pc:spChg chg="add del mod">
          <ac:chgData name="KAREEN.ZIADAT" userId="149f75dc-5189-4823-94e4-d448fdb69a94" providerId="ADAL" clId="{D9E3ED11-0FCB-4E67-B666-E45FF5266337}" dt="2023-06-09T09:08:46.359" v="1010" actId="478"/>
          <ac:spMkLst>
            <pc:docMk/>
            <pc:sldMk cId="3751825917" sldId="279"/>
            <ac:spMk id="5" creationId="{802358E1-26FB-E0E3-6837-9E100BD6748D}"/>
          </ac:spMkLst>
        </pc:spChg>
        <pc:grpChg chg="del">
          <ac:chgData name="KAREEN.ZIADAT" userId="149f75dc-5189-4823-94e4-d448fdb69a94" providerId="ADAL" clId="{D9E3ED11-0FCB-4E67-B666-E45FF5266337}" dt="2023-06-09T08:55:40.222" v="760" actId="478"/>
          <ac:grpSpMkLst>
            <pc:docMk/>
            <pc:sldMk cId="3751825917" sldId="279"/>
            <ac:grpSpMk id="30" creationId="{16130F25-6114-25A7-2905-FB7BEC0BB297}"/>
          </ac:grpSpMkLst>
        </pc:grpChg>
        <pc:graphicFrameChg chg="add del mod ord modGraphic">
          <ac:chgData name="KAREEN.ZIADAT" userId="149f75dc-5189-4823-94e4-d448fdb69a94" providerId="ADAL" clId="{D9E3ED11-0FCB-4E67-B666-E45FF5266337}" dt="2023-06-09T09:09:25.488" v="1024" actId="478"/>
          <ac:graphicFrameMkLst>
            <pc:docMk/>
            <pc:sldMk cId="3751825917" sldId="279"/>
            <ac:graphicFrameMk id="2" creationId="{73A0B2A4-CBA5-2177-AA79-0B7808A20E4A}"/>
          </ac:graphicFrameMkLst>
        </pc:graphicFrameChg>
        <pc:graphicFrameChg chg="add del mod ord modGraphic">
          <ac:chgData name="KAREEN.ZIADAT" userId="149f75dc-5189-4823-94e4-d448fdb69a94" providerId="ADAL" clId="{D9E3ED11-0FCB-4E67-B666-E45FF5266337}" dt="2023-06-09T09:10:06.828" v="1035" actId="12789"/>
          <ac:graphicFrameMkLst>
            <pc:docMk/>
            <pc:sldMk cId="3751825917" sldId="279"/>
            <ac:graphicFrameMk id="3" creationId="{C2B19651-104A-EB3D-F84F-196F2009A556}"/>
          </ac:graphicFrameMkLst>
        </pc:graphicFrameChg>
        <pc:graphicFrameChg chg="add del mod ord modGraphic">
          <ac:chgData name="KAREEN.ZIADAT" userId="149f75dc-5189-4823-94e4-d448fdb69a94" providerId="ADAL" clId="{D9E3ED11-0FCB-4E67-B666-E45FF5266337}" dt="2023-06-09T09:09:27.252" v="1025" actId="478"/>
          <ac:graphicFrameMkLst>
            <pc:docMk/>
            <pc:sldMk cId="3751825917" sldId="279"/>
            <ac:graphicFrameMk id="6" creationId="{FCA95685-CACC-3E98-F214-D93D7A1F6EA2}"/>
          </ac:graphicFrameMkLst>
        </pc:graphicFrameChg>
        <pc:picChg chg="del">
          <ac:chgData name="KAREEN.ZIADAT" userId="149f75dc-5189-4823-94e4-d448fdb69a94" providerId="ADAL" clId="{D9E3ED11-0FCB-4E67-B666-E45FF5266337}" dt="2023-06-09T08:55:41.453" v="762" actId="478"/>
          <ac:picMkLst>
            <pc:docMk/>
            <pc:sldMk cId="3751825917" sldId="279"/>
            <ac:picMk id="9" creationId="{77D630F7-D0D7-829B-4AC8-114403D40992}"/>
          </ac:picMkLst>
        </pc:picChg>
        <pc:picChg chg="del">
          <ac:chgData name="KAREEN.ZIADAT" userId="149f75dc-5189-4823-94e4-d448fdb69a94" providerId="ADAL" clId="{D9E3ED11-0FCB-4E67-B666-E45FF5266337}" dt="2023-06-09T08:55:40.556" v="761" actId="478"/>
          <ac:picMkLst>
            <pc:docMk/>
            <pc:sldMk cId="3751825917" sldId="279"/>
            <ac:picMk id="10" creationId="{CE3C678E-CEA9-998F-F497-16CF11E01EB5}"/>
          </ac:picMkLst>
        </pc:picChg>
      </pc:sldChg>
      <pc:sldChg chg="addSp delSp modSp new del modAnim">
        <pc:chgData name="KAREEN.ZIADAT" userId="149f75dc-5189-4823-94e4-d448fdb69a94" providerId="ADAL" clId="{D9E3ED11-0FCB-4E67-B666-E45FF5266337}" dt="2023-06-09T09:08:59.412" v="1016" actId="680"/>
        <pc:sldMkLst>
          <pc:docMk/>
          <pc:sldMk cId="1180870894" sldId="280"/>
        </pc:sldMkLst>
        <pc:graphicFrameChg chg="add del mod">
          <ac:chgData name="KAREEN.ZIADAT" userId="149f75dc-5189-4823-94e4-d448fdb69a94" providerId="ADAL" clId="{D9E3ED11-0FCB-4E67-B666-E45FF5266337}" dt="2023-06-09T09:08:58.381" v="1015"/>
          <ac:graphicFrameMkLst>
            <pc:docMk/>
            <pc:sldMk cId="1180870894" sldId="280"/>
            <ac:graphicFrameMk id="4" creationId="{AAFA01AF-080C-FF2A-4E47-A0B6AB93CA7A}"/>
          </ac:graphicFrameMkLst>
        </pc:graphicFrameChg>
      </pc:sldChg>
      <pc:sldChg chg="addSp delSp modSp add mod ord delAnim modAnim modNotesTx">
        <pc:chgData name="KAREEN.ZIADAT" userId="149f75dc-5189-4823-94e4-d448fdb69a94" providerId="ADAL" clId="{D9E3ED11-0FCB-4E67-B666-E45FF5266337}" dt="2023-06-09T09:15:05.386" v="1069"/>
        <pc:sldMkLst>
          <pc:docMk/>
          <pc:sldMk cId="2894705761" sldId="280"/>
        </pc:sldMkLst>
        <pc:spChg chg="add del mod">
          <ac:chgData name="KAREEN.ZIADAT" userId="149f75dc-5189-4823-94e4-d448fdb69a94" providerId="ADAL" clId="{D9E3ED11-0FCB-4E67-B666-E45FF5266337}" dt="2023-06-09T09:13:43.816" v="1052" actId="11529"/>
          <ac:spMkLst>
            <pc:docMk/>
            <pc:sldMk cId="2894705761" sldId="280"/>
            <ac:spMk id="4" creationId="{47366BDF-F2EF-FF0A-4F93-388BE70F9D86}"/>
          </ac:spMkLst>
        </pc:spChg>
        <pc:spChg chg="add mod">
          <ac:chgData name="KAREEN.ZIADAT" userId="149f75dc-5189-4823-94e4-d448fdb69a94" providerId="ADAL" clId="{D9E3ED11-0FCB-4E67-B666-E45FF5266337}" dt="2023-06-09T09:14:06.418" v="1059" actId="2085"/>
          <ac:spMkLst>
            <pc:docMk/>
            <pc:sldMk cId="2894705761" sldId="280"/>
            <ac:spMk id="7" creationId="{CF6E965F-A663-E17A-3E7E-5DF154BB11D4}"/>
          </ac:spMkLst>
        </pc:spChg>
        <pc:spChg chg="mod">
          <ac:chgData name="KAREEN.ZIADAT" userId="149f75dc-5189-4823-94e4-d448fdb69a94" providerId="ADAL" clId="{D9E3ED11-0FCB-4E67-B666-E45FF5266337}" dt="2023-06-09T09:13:45.531" v="1054" actId="1076"/>
          <ac:spMkLst>
            <pc:docMk/>
            <pc:sldMk cId="2894705761" sldId="280"/>
            <ac:spMk id="8" creationId="{12423C17-C19D-6D6A-7558-E8D20B8536BF}"/>
          </ac:spMkLst>
        </pc:spChg>
        <pc:spChg chg="add del mod">
          <ac:chgData name="KAREEN.ZIADAT" userId="149f75dc-5189-4823-94e4-d448fdb69a94" providerId="ADAL" clId="{D9E3ED11-0FCB-4E67-B666-E45FF5266337}" dt="2023-06-09T09:14:34.195" v="1064" actId="478"/>
          <ac:spMkLst>
            <pc:docMk/>
            <pc:sldMk cId="2894705761" sldId="280"/>
            <ac:spMk id="10" creationId="{8295EBF6-1B92-BA48-3812-873B0BD2921C}"/>
          </ac:spMkLst>
        </pc:spChg>
        <pc:spChg chg="add mod">
          <ac:chgData name="KAREEN.ZIADAT" userId="149f75dc-5189-4823-94e4-d448fdb69a94" providerId="ADAL" clId="{D9E3ED11-0FCB-4E67-B666-E45FF5266337}" dt="2023-06-09T09:14:47.518" v="1067" actId="2085"/>
          <ac:spMkLst>
            <pc:docMk/>
            <pc:sldMk cId="2894705761" sldId="280"/>
            <ac:spMk id="11" creationId="{37B3AAFB-D59C-F76E-B643-6E27EE5CA87E}"/>
          </ac:spMkLst>
        </pc:spChg>
        <pc:graphicFrameChg chg="mod ord">
          <ac:chgData name="KAREEN.ZIADAT" userId="149f75dc-5189-4823-94e4-d448fdb69a94" providerId="ADAL" clId="{D9E3ED11-0FCB-4E67-B666-E45FF5266337}" dt="2023-06-09T09:09:57.899" v="1033" actId="12789"/>
          <ac:graphicFrameMkLst>
            <pc:docMk/>
            <pc:sldMk cId="2894705761" sldId="280"/>
            <ac:graphicFrameMk id="2" creationId="{73A0B2A4-CBA5-2177-AA79-0B7808A20E4A}"/>
          </ac:graphicFrameMkLst>
        </pc:graphicFrameChg>
        <pc:graphicFrameChg chg="del">
          <ac:chgData name="KAREEN.ZIADAT" userId="149f75dc-5189-4823-94e4-d448fdb69a94" providerId="ADAL" clId="{D9E3ED11-0FCB-4E67-B666-E45FF5266337}" dt="2023-06-09T09:09:07.889" v="1020" actId="478"/>
          <ac:graphicFrameMkLst>
            <pc:docMk/>
            <pc:sldMk cId="2894705761" sldId="280"/>
            <ac:graphicFrameMk id="3" creationId="{C2B19651-104A-EB3D-F84F-196F2009A556}"/>
          </ac:graphicFrameMkLst>
        </pc:graphicFrameChg>
        <pc:graphicFrameChg chg="add del mod">
          <ac:chgData name="KAREEN.ZIADAT" userId="149f75dc-5189-4823-94e4-d448fdb69a94" providerId="ADAL" clId="{D9E3ED11-0FCB-4E67-B666-E45FF5266337}" dt="2023-06-09T09:13:42.579" v="1049"/>
          <ac:graphicFrameMkLst>
            <pc:docMk/>
            <pc:sldMk cId="2894705761" sldId="280"/>
            <ac:graphicFrameMk id="5" creationId="{A6EEEBFD-DC54-7161-515C-37EC3F36DA3D}"/>
          </ac:graphicFrameMkLst>
        </pc:graphicFrameChg>
        <pc:graphicFrameChg chg="del">
          <ac:chgData name="KAREEN.ZIADAT" userId="149f75dc-5189-4823-94e4-d448fdb69a94" providerId="ADAL" clId="{D9E3ED11-0FCB-4E67-B666-E45FF5266337}" dt="2023-06-09T09:09:11.670" v="1021" actId="478"/>
          <ac:graphicFrameMkLst>
            <pc:docMk/>
            <pc:sldMk cId="2894705761" sldId="280"/>
            <ac:graphicFrameMk id="6" creationId="{FCA95685-CACC-3E98-F214-D93D7A1F6EA2}"/>
          </ac:graphicFrameMkLst>
        </pc:graphicFrameChg>
        <pc:graphicFrameChg chg="add mod">
          <ac:chgData name="KAREEN.ZIADAT" userId="149f75dc-5189-4823-94e4-d448fdb69a94" providerId="ADAL" clId="{D9E3ED11-0FCB-4E67-B666-E45FF5266337}" dt="2023-06-09T09:14:11.591" v="1060"/>
          <ac:graphicFrameMkLst>
            <pc:docMk/>
            <pc:sldMk cId="2894705761" sldId="280"/>
            <ac:graphicFrameMk id="9" creationId="{02DC1BBE-A0B0-11D5-AC80-49AC6DE9D149}"/>
          </ac:graphicFrameMkLst>
        </pc:graphicFrameChg>
        <pc:graphicFrameChg chg="add mod">
          <ac:chgData name="KAREEN.ZIADAT" userId="149f75dc-5189-4823-94e4-d448fdb69a94" providerId="ADAL" clId="{D9E3ED11-0FCB-4E67-B666-E45FF5266337}" dt="2023-06-09T09:14:55.571" v="1068"/>
          <ac:graphicFrameMkLst>
            <pc:docMk/>
            <pc:sldMk cId="2894705761" sldId="280"/>
            <ac:graphicFrameMk id="12" creationId="{5A27AA80-0514-A017-04BC-07DFDCFC6D8A}"/>
          </ac:graphicFrameMkLst>
        </pc:graphicFrameChg>
      </pc:sldChg>
      <pc:sldChg chg="delSp modSp add del mod ord delAnim">
        <pc:chgData name="KAREEN.ZIADAT" userId="149f75dc-5189-4823-94e4-d448fdb69a94" providerId="ADAL" clId="{D9E3ED11-0FCB-4E67-B666-E45FF5266337}" dt="2023-06-09T09:15:07.168" v="1070" actId="47"/>
        <pc:sldMkLst>
          <pc:docMk/>
          <pc:sldMk cId="1134462313" sldId="281"/>
        </pc:sldMkLst>
        <pc:graphicFrameChg chg="del">
          <ac:chgData name="KAREEN.ZIADAT" userId="149f75dc-5189-4823-94e4-d448fdb69a94" providerId="ADAL" clId="{D9E3ED11-0FCB-4E67-B666-E45FF5266337}" dt="2023-06-09T09:09:39.410" v="1027" actId="478"/>
          <ac:graphicFrameMkLst>
            <pc:docMk/>
            <pc:sldMk cId="1134462313" sldId="281"/>
            <ac:graphicFrameMk id="2" creationId="{73A0B2A4-CBA5-2177-AA79-0B7808A20E4A}"/>
          </ac:graphicFrameMkLst>
        </pc:graphicFrameChg>
        <pc:graphicFrameChg chg="del">
          <ac:chgData name="KAREEN.ZIADAT" userId="149f75dc-5189-4823-94e4-d448fdb69a94" providerId="ADAL" clId="{D9E3ED11-0FCB-4E67-B666-E45FF5266337}" dt="2023-06-09T09:09:40.798" v="1028" actId="478"/>
          <ac:graphicFrameMkLst>
            <pc:docMk/>
            <pc:sldMk cId="1134462313" sldId="281"/>
            <ac:graphicFrameMk id="3" creationId="{C2B19651-104A-EB3D-F84F-196F2009A556}"/>
          </ac:graphicFrameMkLst>
        </pc:graphicFrameChg>
        <pc:graphicFrameChg chg="mod modGraphic">
          <ac:chgData name="KAREEN.ZIADAT" userId="149f75dc-5189-4823-94e4-d448fdb69a94" providerId="ADAL" clId="{D9E3ED11-0FCB-4E67-B666-E45FF5266337}" dt="2023-06-09T09:10:14.529" v="1037" actId="12789"/>
          <ac:graphicFrameMkLst>
            <pc:docMk/>
            <pc:sldMk cId="1134462313" sldId="281"/>
            <ac:graphicFrameMk id="6" creationId="{FCA95685-CACC-3E98-F214-D93D7A1F6EA2}"/>
          </ac:graphicFrameMkLst>
        </pc:graphicFrameChg>
      </pc:sldChg>
      <pc:sldChg chg="addSp delSp modSp new mod modNotesTx">
        <pc:chgData name="KAREEN.ZIADAT" userId="149f75dc-5189-4823-94e4-d448fdb69a94" providerId="ADAL" clId="{D9E3ED11-0FCB-4E67-B666-E45FF5266337}" dt="2023-06-09T09:43:44.241" v="1156"/>
        <pc:sldMkLst>
          <pc:docMk/>
          <pc:sldMk cId="1735374671" sldId="281"/>
        </pc:sldMkLst>
        <pc:spChg chg="del">
          <ac:chgData name="KAREEN.ZIADAT" userId="149f75dc-5189-4823-94e4-d448fdb69a94" providerId="ADAL" clId="{D9E3ED11-0FCB-4E67-B666-E45FF5266337}" dt="2023-06-09T09:42:43.697" v="1077" actId="478"/>
          <ac:spMkLst>
            <pc:docMk/>
            <pc:sldMk cId="1735374671" sldId="281"/>
            <ac:spMk id="2" creationId="{A24872C1-BE6F-A47B-1C5C-1144B29FAB36}"/>
          </ac:spMkLst>
        </pc:spChg>
        <pc:spChg chg="del">
          <ac:chgData name="KAREEN.ZIADAT" userId="149f75dc-5189-4823-94e4-d448fdb69a94" providerId="ADAL" clId="{D9E3ED11-0FCB-4E67-B666-E45FF5266337}" dt="2023-06-09T09:42:45.948" v="1078" actId="22"/>
          <ac:spMkLst>
            <pc:docMk/>
            <pc:sldMk cId="1735374671" sldId="281"/>
            <ac:spMk id="3" creationId="{FB4C2244-83CA-8A79-0170-434FB69C84A8}"/>
          </ac:spMkLst>
        </pc:spChg>
        <pc:spChg chg="add mod">
          <ac:chgData name="KAREEN.ZIADAT" userId="149f75dc-5189-4823-94e4-d448fdb69a94" providerId="ADAL" clId="{D9E3ED11-0FCB-4E67-B666-E45FF5266337}" dt="2023-06-09T09:43:44.241" v="1156"/>
          <ac:spMkLst>
            <pc:docMk/>
            <pc:sldMk cId="1735374671" sldId="281"/>
            <ac:spMk id="7" creationId="{84875BE7-4C69-A591-6A61-5F1C7EFC7603}"/>
          </ac:spMkLst>
        </pc:spChg>
        <pc:spChg chg="add mod">
          <ac:chgData name="KAREEN.ZIADAT" userId="149f75dc-5189-4823-94e4-d448fdb69a94" providerId="ADAL" clId="{D9E3ED11-0FCB-4E67-B666-E45FF5266337}" dt="2023-06-09T09:42:51.415" v="1080"/>
          <ac:spMkLst>
            <pc:docMk/>
            <pc:sldMk cId="1735374671" sldId="281"/>
            <ac:spMk id="8" creationId="{C1E340D2-22C8-6C9D-C89D-5B54E0C58CE2}"/>
          </ac:spMkLst>
        </pc:spChg>
        <pc:picChg chg="add del mod ord">
          <ac:chgData name="KAREEN.ZIADAT" userId="149f75dc-5189-4823-94e4-d448fdb69a94" providerId="ADAL" clId="{D9E3ED11-0FCB-4E67-B666-E45FF5266337}" dt="2023-06-09T09:42:47.450" v="1079" actId="478"/>
          <ac:picMkLst>
            <pc:docMk/>
            <pc:sldMk cId="1735374671" sldId="281"/>
            <ac:picMk id="5" creationId="{B8661689-7CDB-F7D0-DF9F-BD388764A51E}"/>
          </ac:picMkLst>
        </pc:picChg>
      </pc:sldChg>
      <pc:sldChg chg="modSp add mod modNotesTx">
        <pc:chgData name="KAREEN.ZIADAT" userId="149f75dc-5189-4823-94e4-d448fdb69a94" providerId="ADAL" clId="{D9E3ED11-0FCB-4E67-B666-E45FF5266337}" dt="2023-06-09T09:51:56.209" v="1318" actId="6549"/>
        <pc:sldMkLst>
          <pc:docMk/>
          <pc:sldMk cId="483154465" sldId="282"/>
        </pc:sldMkLst>
        <pc:spChg chg="mod">
          <ac:chgData name="KAREEN.ZIADAT" userId="149f75dc-5189-4823-94e4-d448fdb69a94" providerId="ADAL" clId="{D9E3ED11-0FCB-4E67-B666-E45FF5266337}" dt="2023-06-09T09:45:29.556" v="1190" actId="20577"/>
          <ac:spMkLst>
            <pc:docMk/>
            <pc:sldMk cId="483154465" sldId="282"/>
            <ac:spMk id="7" creationId="{84875BE7-4C69-A591-6A61-5F1C7EFC7603}"/>
          </ac:spMkLst>
        </pc:spChg>
        <pc:spChg chg="mod">
          <ac:chgData name="KAREEN.ZIADAT" userId="149f75dc-5189-4823-94e4-d448fdb69a94" providerId="ADAL" clId="{D9E3ED11-0FCB-4E67-B666-E45FF5266337}" dt="2023-06-09T09:45:26.122" v="1189" actId="313"/>
          <ac:spMkLst>
            <pc:docMk/>
            <pc:sldMk cId="483154465" sldId="282"/>
            <ac:spMk id="8" creationId="{C1E340D2-22C8-6C9D-C89D-5B54E0C58CE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07C5A8-C05C-4F92-9CCE-7DA48F98766C}" type="datetimeFigureOut">
              <a:rPr lang="en-US" smtClean="0"/>
              <a:t>5/8/24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209F77-8E82-48D1-A3E1-268133032D88}" type="slidenum">
              <a:rPr lang="en-US" smtClean="0"/>
              <a:t>‹#›</a:t>
            </a:fld>
            <a:endParaRPr lang="en-US"/>
          </a:p>
        </p:txBody>
      </p:sp>
    </p:spTree>
    <p:extLst>
      <p:ext uri="{BB962C8B-B14F-4D97-AF65-F5344CB8AC3E}">
        <p14:creationId xmlns:p14="http://schemas.microsoft.com/office/powerpoint/2010/main" val="4212578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solidFill>
                  <a:schemeClr val="bg1"/>
                </a:solidFill>
                <a:effectLst/>
                <a:latin typeface="Calibri" panose="020F0502020204030204" pitchFamily="34" charset="0"/>
                <a:ea typeface="Calibri" panose="020F0502020204030204" pitchFamily="34" charset="0"/>
                <a:cs typeface="Arial" panose="020B0604020202020204" pitchFamily="34" charset="0"/>
              </a:rPr>
              <a:t>In today's digital age, where everything is becoming increasingly digitalized, including our money, it is crucial to acknowledge the environmental impact of cryptocurrency mining. In this presentation, I will share the findings of my research project, which aims to raise awareness and explore the environmental consequences of mining Bitcoin, Ethereum, and Dogecoin.</a:t>
            </a:r>
            <a:endParaRPr lang="en-US" dirty="0"/>
          </a:p>
        </p:txBody>
      </p:sp>
      <p:sp>
        <p:nvSpPr>
          <p:cNvPr id="4" name="Slide Number Placeholder 3"/>
          <p:cNvSpPr>
            <a:spLocks noGrp="1"/>
          </p:cNvSpPr>
          <p:nvPr>
            <p:ph type="sldNum" sz="quarter" idx="5"/>
          </p:nvPr>
        </p:nvSpPr>
        <p:spPr/>
        <p:txBody>
          <a:bodyPr/>
          <a:lstStyle/>
          <a:p>
            <a:fld id="{BD209F77-8E82-48D1-A3E1-268133032D88}" type="slidenum">
              <a:rPr lang="en-US" smtClean="0"/>
              <a:t>1</a:t>
            </a:fld>
            <a:endParaRPr lang="en-US"/>
          </a:p>
        </p:txBody>
      </p:sp>
    </p:spTree>
    <p:extLst>
      <p:ext uri="{BB962C8B-B14F-4D97-AF65-F5344CB8AC3E}">
        <p14:creationId xmlns:p14="http://schemas.microsoft.com/office/powerpoint/2010/main" val="2592165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Interviews (small sample size due to legal concerns but allowed me to dive </a:t>
            </a:r>
            <a:r>
              <a:rPr lang="en-US" dirty="0" err="1"/>
              <a:t>deaper</a:t>
            </a:r>
            <a:r>
              <a:rPr lang="en-US" dirty="0"/>
              <a:t>)</a:t>
            </a:r>
          </a:p>
        </p:txBody>
      </p:sp>
      <p:sp>
        <p:nvSpPr>
          <p:cNvPr id="4" name="Slide Number Placeholder 3"/>
          <p:cNvSpPr>
            <a:spLocks noGrp="1"/>
          </p:cNvSpPr>
          <p:nvPr>
            <p:ph type="sldNum" sz="quarter" idx="5"/>
          </p:nvPr>
        </p:nvSpPr>
        <p:spPr/>
        <p:txBody>
          <a:bodyPr/>
          <a:lstStyle/>
          <a:p>
            <a:fld id="{BD209F77-8E82-48D1-A3E1-268133032D88}" type="slidenum">
              <a:rPr lang="en-US" smtClean="0"/>
              <a:t>10</a:t>
            </a:fld>
            <a:endParaRPr lang="en-US"/>
          </a:p>
        </p:txBody>
      </p:sp>
    </p:spTree>
    <p:extLst>
      <p:ext uri="{BB962C8B-B14F-4D97-AF65-F5344CB8AC3E}">
        <p14:creationId xmlns:p14="http://schemas.microsoft.com/office/powerpoint/2010/main" val="2803795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Forums (took too much time but allowed me an insight into what the overall communities idea is in a non bias manner)</a:t>
            </a:r>
          </a:p>
        </p:txBody>
      </p:sp>
      <p:sp>
        <p:nvSpPr>
          <p:cNvPr id="4" name="Slide Number Placeholder 3"/>
          <p:cNvSpPr>
            <a:spLocks noGrp="1"/>
          </p:cNvSpPr>
          <p:nvPr>
            <p:ph type="sldNum" sz="quarter" idx="5"/>
          </p:nvPr>
        </p:nvSpPr>
        <p:spPr/>
        <p:txBody>
          <a:bodyPr/>
          <a:lstStyle/>
          <a:p>
            <a:fld id="{BD209F77-8E82-48D1-A3E1-268133032D88}" type="slidenum">
              <a:rPr lang="en-US" smtClean="0"/>
              <a:t>11</a:t>
            </a:fld>
            <a:endParaRPr lang="en-US"/>
          </a:p>
        </p:txBody>
      </p:sp>
    </p:spTree>
    <p:extLst>
      <p:ext uri="{BB962C8B-B14F-4D97-AF65-F5344CB8AC3E}">
        <p14:creationId xmlns:p14="http://schemas.microsoft.com/office/powerpoint/2010/main" val="765546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analysis </a:t>
            </a:r>
          </a:p>
        </p:txBody>
      </p:sp>
      <p:sp>
        <p:nvSpPr>
          <p:cNvPr id="4" name="Slide Number Placeholder 3"/>
          <p:cNvSpPr>
            <a:spLocks noGrp="1"/>
          </p:cNvSpPr>
          <p:nvPr>
            <p:ph type="sldNum" sz="quarter" idx="5"/>
          </p:nvPr>
        </p:nvSpPr>
        <p:spPr/>
        <p:txBody>
          <a:bodyPr/>
          <a:lstStyle/>
          <a:p>
            <a:fld id="{BD209F77-8E82-48D1-A3E1-268133032D88}" type="slidenum">
              <a:rPr lang="en-US" smtClean="0"/>
              <a:t>12</a:t>
            </a:fld>
            <a:endParaRPr lang="en-US"/>
          </a:p>
        </p:txBody>
      </p:sp>
    </p:spTree>
    <p:extLst>
      <p:ext uri="{BB962C8B-B14F-4D97-AF65-F5344CB8AC3E}">
        <p14:creationId xmlns:p14="http://schemas.microsoft.com/office/powerpoint/2010/main" val="3838024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The analysis I did through Power BI showed that bitcoin has the most significant impact on the environment by far among the three cryptocurrencies, contributing to a higher amount of carbon emissions and energy consumption. Ethereum had a higher impact than Dogecoin but a lower impact than bitcoin and with the merge this impact significantly dropped.</a:t>
            </a:r>
          </a:p>
          <a:p>
            <a:r>
              <a:rPr lang="en-US" dirty="0"/>
              <a:t>Direct actions to bitcoin to decrease its impact (modify PoW to be less intensive, policies, incentives to using green energy when mining, increase awareness, etc.)</a:t>
            </a:r>
          </a:p>
          <a:p>
            <a:r>
              <a:rPr lang="en-US" dirty="0"/>
              <a:t> </a:t>
            </a:r>
          </a:p>
        </p:txBody>
      </p:sp>
      <p:sp>
        <p:nvSpPr>
          <p:cNvPr id="4" name="Slide Number Placeholder 3"/>
          <p:cNvSpPr>
            <a:spLocks noGrp="1"/>
          </p:cNvSpPr>
          <p:nvPr>
            <p:ph type="sldNum" sz="quarter" idx="5"/>
          </p:nvPr>
        </p:nvSpPr>
        <p:spPr/>
        <p:txBody>
          <a:bodyPr/>
          <a:lstStyle/>
          <a:p>
            <a:fld id="{BD209F77-8E82-48D1-A3E1-268133032D88}" type="slidenum">
              <a:rPr lang="en-US" smtClean="0"/>
              <a:t>13</a:t>
            </a:fld>
            <a:endParaRPr lang="en-US"/>
          </a:p>
        </p:txBody>
      </p:sp>
    </p:spTree>
    <p:extLst>
      <p:ext uri="{BB962C8B-B14F-4D97-AF65-F5344CB8AC3E}">
        <p14:creationId xmlns:p14="http://schemas.microsoft.com/office/powerpoint/2010/main" val="1717004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nSpc>
                <a:spcPct val="200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For research question 2, I conducted a linear regression correlation analysis between the value of cryptocurrencies and the environmental degradation (more specifically the energy consumption). The results varied across different years, indicating a complex relationship influenced by factors such as media attention, public interest, market corrections, and regulatory changes. While there was some positive correlation between cryptocurrency value and environmental degradation, the relationship was not consistently significant. These results suggest that we can’t assume that the value of cryptocurrency is an indicator of how much the environment is affected since the value is affected by unexpected factors.</a:t>
            </a:r>
          </a:p>
          <a:p>
            <a:r>
              <a:rPr lang="en-US" dirty="0"/>
              <a:t>No predictive analysis could be performed, further research can explore what other factors contribute and if we can predict by incorporating these factors (multiple linear regression)</a:t>
            </a:r>
          </a:p>
        </p:txBody>
      </p:sp>
      <p:sp>
        <p:nvSpPr>
          <p:cNvPr id="4" name="Slide Number Placeholder 3"/>
          <p:cNvSpPr>
            <a:spLocks noGrp="1"/>
          </p:cNvSpPr>
          <p:nvPr>
            <p:ph type="sldNum" sz="quarter" idx="5"/>
          </p:nvPr>
        </p:nvSpPr>
        <p:spPr/>
        <p:txBody>
          <a:bodyPr/>
          <a:lstStyle/>
          <a:p>
            <a:fld id="{BD209F77-8E82-48D1-A3E1-268133032D88}" type="slidenum">
              <a:rPr lang="en-US" smtClean="0"/>
              <a:t>14</a:t>
            </a:fld>
            <a:endParaRPr lang="en-US"/>
          </a:p>
        </p:txBody>
      </p:sp>
    </p:spTree>
    <p:extLst>
      <p:ext uri="{BB962C8B-B14F-4D97-AF65-F5344CB8AC3E}">
        <p14:creationId xmlns:p14="http://schemas.microsoft.com/office/powerpoint/2010/main" val="4041094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The findings imply that using Proof of Stake (PoS) consensus techniques on Bitcoin is theoretically feasible. However, there are certain challenges to overcome. The Bitcoin community is firmly dedicated to the Proof of Work (PoW) consensus, and many individuals believe that PoW is a secure and efficient method of transaction validation. Furthermore, there is concern about centralization, potential security risks, initial token distribution concerns, and the idea that PoS lacks appropriate incentives. As a result, while implementing PoS on Bitcoin is technically conceivable, it would necessitate addressing these problems as well as obtaining greater acceptance and support from the Bitcoin community. Lastly, alternative solutions are proposed: using PoW algorithms that prioritize time as opposed to consuming excessive amounts of energy or implementing a hybrid approach that combines PoW and </a:t>
            </a:r>
            <a:r>
              <a:rPr lang="en-US" sz="1800" dirty="0" err="1">
                <a:effectLst/>
                <a:latin typeface="Calibri" panose="020F0502020204030204" pitchFamily="34" charset="0"/>
                <a:ea typeface="Calibri" panose="020F0502020204030204" pitchFamily="34" charset="0"/>
                <a:cs typeface="Arial" panose="020B0604020202020204" pitchFamily="34" charset="0"/>
              </a:rPr>
              <a:t>PoS.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b="1" dirty="0"/>
          </a:p>
        </p:txBody>
      </p:sp>
      <p:sp>
        <p:nvSpPr>
          <p:cNvPr id="4" name="Slide Number Placeholder 3"/>
          <p:cNvSpPr>
            <a:spLocks noGrp="1"/>
          </p:cNvSpPr>
          <p:nvPr>
            <p:ph type="sldNum" sz="quarter" idx="5"/>
          </p:nvPr>
        </p:nvSpPr>
        <p:spPr/>
        <p:txBody>
          <a:bodyPr/>
          <a:lstStyle/>
          <a:p>
            <a:fld id="{BD209F77-8E82-48D1-A3E1-268133032D88}" type="slidenum">
              <a:rPr lang="en-US" smtClean="0"/>
              <a:t>15</a:t>
            </a:fld>
            <a:endParaRPr lang="en-US"/>
          </a:p>
        </p:txBody>
      </p:sp>
    </p:spTree>
    <p:extLst>
      <p:ext uri="{BB962C8B-B14F-4D97-AF65-F5344CB8AC3E}">
        <p14:creationId xmlns:p14="http://schemas.microsoft.com/office/powerpoint/2010/main" val="6223502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ts val="1265"/>
              </a:lnSpc>
              <a:spcBef>
                <a:spcPts val="0"/>
              </a:spcBef>
              <a:spcAft>
                <a:spcPts val="0"/>
              </a:spcAft>
            </a:pPr>
            <a:r>
              <a:rPr lang="en-US" sz="1800" dirty="0">
                <a:solidFill>
                  <a:srgbClr val="000000"/>
                </a:solidFill>
                <a:effectLst/>
                <a:latin typeface="inherit"/>
                <a:ea typeface="Times New Roman" panose="02020603050405020304" pitchFamily="18" charset="0"/>
              </a:rPr>
              <a:t>Based on the lessons learnt, below are suggested future improvements, and research consideration and then show how you recommend these actions based on your personal reflection.</a:t>
            </a:r>
            <a:endParaRPr lang="en-US" sz="1800" dirty="0">
              <a:effectLst/>
              <a:latin typeface="Calibri" panose="020F0502020204030204" pitchFamily="34" charset="0"/>
              <a:ea typeface="Calibri" panose="020F0502020204030204" pitchFamily="34" charset="0"/>
            </a:endParaRPr>
          </a:p>
          <a:p>
            <a:pPr marL="0" marR="0" algn="just">
              <a:lnSpc>
                <a:spcPts val="1265"/>
              </a:lnSpc>
              <a:spcBef>
                <a:spcPts val="0"/>
              </a:spcBef>
              <a:spcAft>
                <a:spcPts val="0"/>
              </a:spcAft>
            </a:pPr>
            <a:r>
              <a:rPr lang="en-US" sz="1800" dirty="0">
                <a:solidFill>
                  <a:srgbClr val="242424"/>
                </a:solidFill>
                <a:effectLst/>
                <a:latin typeface="Calibri" panose="020F0502020204030204" pitchFamily="34" charset="0"/>
                <a:ea typeface="Times New Roman" panose="02020603050405020304" pitchFamily="18" charset="0"/>
              </a:rPr>
              <a:t> </a:t>
            </a:r>
            <a:endParaRPr lang="en-US" sz="1800" dirty="0">
              <a:effectLst/>
              <a:latin typeface="Calibri" panose="020F0502020204030204" pitchFamily="34" charset="0"/>
              <a:ea typeface="Calibri" panose="020F050202020403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1. I faced issues with inconsistent data collection and formatting from websites, so I will develop a more systematic approach in the future. This entails developing criteria for picking trustworthy sources as well as ensuring complete data cleaning and preparation. In addition, I will look at other data collection methods, such as primary data collection if possible or direct collaboration with data suppliers, to see whether these may help enhance data quality and control.</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2. In forums and interviews, I also encountered the limitation of sample representativeness. In the future, I will utilize stratified sampling techniques to ensure that the sample appropriately represents the target population. In addition, I plan to reach out to a larger audience via online platforms or professional networks.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3. As suggested before, surveys can be a valuable alternative research method to gain insight into the communities' perspective. Surveys allow for anonymity, reducing bias and encouraging participants to provide honest responses.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4. In the future, I will retain a reflective mentality throughout the research process and be open to adjusting research methodologies in response to new problems or unexpected occurrences. Revisiting the study aims and objectives on a regular basis, reviewing the efficiency of the chosen procedures, and making appropriate revisions can help mitigate negative repercussions and keep the research on track.</a:t>
            </a:r>
          </a:p>
        </p:txBody>
      </p:sp>
      <p:sp>
        <p:nvSpPr>
          <p:cNvPr id="4" name="Slide Number Placeholder 3"/>
          <p:cNvSpPr>
            <a:spLocks noGrp="1"/>
          </p:cNvSpPr>
          <p:nvPr>
            <p:ph type="sldNum" sz="quarter" idx="5"/>
          </p:nvPr>
        </p:nvSpPr>
        <p:spPr/>
        <p:txBody>
          <a:bodyPr/>
          <a:lstStyle/>
          <a:p>
            <a:fld id="{BD209F77-8E82-48D1-A3E1-268133032D88}" type="slidenum">
              <a:rPr lang="en-US" smtClean="0"/>
              <a:t>16</a:t>
            </a:fld>
            <a:endParaRPr lang="en-US"/>
          </a:p>
        </p:txBody>
      </p:sp>
    </p:spTree>
    <p:extLst>
      <p:ext uri="{BB962C8B-B14F-4D97-AF65-F5344CB8AC3E}">
        <p14:creationId xmlns:p14="http://schemas.microsoft.com/office/powerpoint/2010/main" val="8745419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ts val="1265"/>
              </a:lnSpc>
              <a:spcBef>
                <a:spcPts val="0"/>
              </a:spcBef>
              <a:spcAft>
                <a:spcPts val="0"/>
              </a:spcAft>
            </a:pPr>
            <a:r>
              <a:rPr lang="en-US" sz="1800" dirty="0">
                <a:solidFill>
                  <a:srgbClr val="000000"/>
                </a:solidFill>
                <a:effectLst/>
                <a:latin typeface="inherit"/>
                <a:ea typeface="Times New Roman" panose="02020603050405020304" pitchFamily="18" charset="0"/>
              </a:rPr>
              <a:t>Based on the lessons learnt, below are suggested future improvements, and research consideration and then show how you recommend these actions based on your personal reflection.</a:t>
            </a:r>
            <a:endParaRPr lang="en-US" sz="1800" dirty="0">
              <a:effectLst/>
              <a:latin typeface="Calibri" panose="020F0502020204030204" pitchFamily="34" charset="0"/>
              <a:ea typeface="Calibri" panose="020F0502020204030204" pitchFamily="34" charset="0"/>
            </a:endParaRPr>
          </a:p>
          <a:p>
            <a:pPr marL="0" marR="0" algn="just">
              <a:lnSpc>
                <a:spcPts val="1265"/>
              </a:lnSpc>
              <a:spcBef>
                <a:spcPts val="0"/>
              </a:spcBef>
              <a:spcAft>
                <a:spcPts val="0"/>
              </a:spcAft>
            </a:pPr>
            <a:r>
              <a:rPr lang="en-US" sz="1800" dirty="0">
                <a:solidFill>
                  <a:srgbClr val="242424"/>
                </a:solidFill>
                <a:effectLst/>
                <a:latin typeface="Calibri" panose="020F0502020204030204" pitchFamily="34" charset="0"/>
                <a:ea typeface="Times New Roman" panose="02020603050405020304" pitchFamily="18" charset="0"/>
              </a:rPr>
              <a:t> </a:t>
            </a:r>
            <a:endParaRPr lang="en-US" sz="1800" dirty="0">
              <a:effectLst/>
              <a:latin typeface="Calibri" panose="020F0502020204030204" pitchFamily="34" charset="0"/>
              <a:ea typeface="Calibri" panose="020F050202020403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1. I faced issues with inconsistent data collection and formatting from websites, so I will develop a more systematic approach in the future. This entails developing criteria for picking trustworthy sources as well as ensuring complete data cleaning and preparation. In addition, I will look at other data collection methods, such as primary data collection if possible or direct collaboration with data suppliers, to see whether these may help enhance data quality and control.</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2. In forums and interviews, I also encountered the limitation of sample representativeness. In the future, I will utilize stratified sampling techniques to ensure that the sample appropriately represents the target population. In addition, I plan to reach out to a larger audience via online platforms or professional networks.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3. As suggested before, surveys can be a valuable alternative research method to gain insight into the communities' perspective. Surveys allow for anonymity, reducing bias and encouraging participants to provide honest responses.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4. In the future, I will retain a reflective mentality throughout the research process and be open to adjusting research methodologies in response to new problems or unexpected occurrences. Revisiting the study aims and objectives on a regular basis, reviewing the efficiency of the chosen procedures, and making appropriate revisions can help mitigate negative repercussions and keep the research on track.</a:t>
            </a:r>
          </a:p>
        </p:txBody>
      </p:sp>
      <p:sp>
        <p:nvSpPr>
          <p:cNvPr id="4" name="Slide Number Placeholder 3"/>
          <p:cNvSpPr>
            <a:spLocks noGrp="1"/>
          </p:cNvSpPr>
          <p:nvPr>
            <p:ph type="sldNum" sz="quarter" idx="5"/>
          </p:nvPr>
        </p:nvSpPr>
        <p:spPr/>
        <p:txBody>
          <a:bodyPr/>
          <a:lstStyle/>
          <a:p>
            <a:fld id="{BD209F77-8E82-48D1-A3E1-268133032D88}" type="slidenum">
              <a:rPr lang="en-US" smtClean="0"/>
              <a:t>17</a:t>
            </a:fld>
            <a:endParaRPr lang="en-US"/>
          </a:p>
        </p:txBody>
      </p:sp>
    </p:spTree>
    <p:extLst>
      <p:ext uri="{BB962C8B-B14F-4D97-AF65-F5344CB8AC3E}">
        <p14:creationId xmlns:p14="http://schemas.microsoft.com/office/powerpoint/2010/main" val="1200228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solidFill>
                  <a:schemeClr val="bg1"/>
                </a:solidFill>
                <a:effectLst/>
                <a:latin typeface="Calibri" panose="020F0502020204030204" pitchFamily="34" charset="0"/>
                <a:ea typeface="Calibri" panose="020F0502020204030204" pitchFamily="34" charset="0"/>
                <a:cs typeface="Arial" panose="020B0604020202020204" pitchFamily="34" charset="0"/>
              </a:rPr>
              <a:t>Problem Statement:</a:t>
            </a:r>
          </a:p>
          <a:p>
            <a:r>
              <a:rPr lang="en-US" sz="1200" b="1" dirty="0">
                <a:solidFill>
                  <a:schemeClr val="bg1"/>
                </a:solidFill>
                <a:effectLst/>
                <a:latin typeface="Calibri" panose="020F0502020204030204" pitchFamily="34" charset="0"/>
                <a:ea typeface="Calibri" panose="020F0502020204030204" pitchFamily="34" charset="0"/>
                <a:cs typeface="Arial" panose="020B0604020202020204" pitchFamily="34" charset="0"/>
              </a:rPr>
              <a:t>I believe </a:t>
            </a:r>
            <a:r>
              <a:rPr lang="en-US" sz="1200" b="1" dirty="0">
                <a:solidFill>
                  <a:srgbClr val="004E4C"/>
                </a:solidFill>
                <a:effectLst/>
                <a:latin typeface="Fira Sans Extra Condensed" panose="020B0503050000020004" pitchFamily="34" charset="0"/>
                <a:ea typeface="Calibri" panose="020F0502020204030204" pitchFamily="34" charset="0"/>
                <a:cs typeface="Arial" panose="020B0604020202020204" pitchFamily="34" charset="0"/>
              </a:rPr>
              <a:t>The environmental impact of cryptocurrency mining, needs to be assessed in terms of energy consumption and carbon emissions in order to take actions accordingly and sustain our planet. </a:t>
            </a:r>
          </a:p>
          <a:p>
            <a:endParaRPr lang="en-US" sz="1100" dirty="0">
              <a:solidFill>
                <a:srgbClr val="004E4C"/>
              </a:solidFill>
              <a:latin typeface="Fira Sans Extra Condensed" panose="020B0503050000020004" pitchFamily="34" charset="0"/>
            </a:endParaRPr>
          </a:p>
          <a:p>
            <a:endParaRPr lang="en-US" sz="12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BD209F77-8E82-48D1-A3E1-268133032D88}" type="slidenum">
              <a:rPr lang="en-US" smtClean="0"/>
              <a:t>2</a:t>
            </a:fld>
            <a:endParaRPr lang="en-US"/>
          </a:p>
        </p:txBody>
      </p:sp>
    </p:spTree>
    <p:extLst>
      <p:ext uri="{BB962C8B-B14F-4D97-AF65-F5344CB8AC3E}">
        <p14:creationId xmlns:p14="http://schemas.microsoft.com/office/powerpoint/2010/main" val="3530876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sz="1200" b="1" dirty="0">
                <a:solidFill>
                  <a:schemeClr val="accent1"/>
                </a:solidFill>
                <a:latin typeface="Raleway"/>
                <a:ea typeface="Raleway"/>
                <a:cs typeface="Raleway"/>
                <a:sym typeface="Raleway"/>
              </a:rPr>
              <a:t>How will I do that? First, I wanted to know which of the three most well-known coins contribute the most to this effect so efforts can be directed towards it</a:t>
            </a:r>
            <a:r>
              <a:rPr lang="en-US" sz="1200" dirty="0">
                <a:solidFill>
                  <a:schemeClr val="accent1"/>
                </a:solidFill>
                <a:latin typeface="Raleway Medium"/>
                <a:ea typeface="Raleway Medium"/>
                <a:cs typeface="Raleway Medium"/>
                <a:sym typeface="Raleway Medium"/>
              </a:rPr>
              <a:t>.</a:t>
            </a:r>
          </a:p>
          <a:p>
            <a:pPr marL="0" lvl="0" indent="0" algn="l" rtl="0">
              <a:spcBef>
                <a:spcPts val="0"/>
              </a:spcBef>
              <a:spcAft>
                <a:spcPts val="0"/>
              </a:spcAft>
              <a:buNone/>
            </a:pPr>
            <a:endParaRPr lang="en-US" sz="1200" dirty="0">
              <a:solidFill>
                <a:schemeClr val="accent2"/>
              </a:solidFill>
              <a:latin typeface="Raleway Medium"/>
              <a:ea typeface="Raleway Medium"/>
              <a:cs typeface="Raleway Medium"/>
              <a:sym typeface="Raleway Medium"/>
            </a:endParaRPr>
          </a:p>
          <a:p>
            <a:pPr marL="0" lvl="0" indent="0" algn="l" rtl="0">
              <a:spcBef>
                <a:spcPts val="0"/>
              </a:spcBef>
              <a:spcAft>
                <a:spcPts val="0"/>
              </a:spcAft>
              <a:buNone/>
            </a:pPr>
            <a:endParaRPr lang="en-US" sz="1200" dirty="0">
              <a:solidFill>
                <a:schemeClr val="accent2"/>
              </a:solidFill>
              <a:latin typeface="Raleway Medium"/>
              <a:ea typeface="Raleway Medium"/>
              <a:cs typeface="Raleway Medium"/>
              <a:sym typeface="Raleway Medium"/>
            </a:endParaRPr>
          </a:p>
          <a:p>
            <a:pPr marL="0" lvl="0" indent="0" algn="l" rtl="0">
              <a:spcBef>
                <a:spcPts val="0"/>
              </a:spcBef>
              <a:spcAft>
                <a:spcPts val="0"/>
              </a:spcAft>
              <a:buNone/>
            </a:pPr>
            <a:endParaRPr lang="en-US" sz="1200" dirty="0">
              <a:solidFill>
                <a:schemeClr val="accent2"/>
              </a:solidFill>
              <a:latin typeface="Raleway Medium"/>
              <a:ea typeface="Raleway Medium"/>
              <a:cs typeface="Raleway Medium"/>
              <a:sym typeface="Raleway Medium"/>
            </a:endParaRPr>
          </a:p>
          <a:p>
            <a:endParaRPr lang="en-US" dirty="0"/>
          </a:p>
        </p:txBody>
      </p:sp>
      <p:sp>
        <p:nvSpPr>
          <p:cNvPr id="4" name="Slide Number Placeholder 3"/>
          <p:cNvSpPr>
            <a:spLocks noGrp="1"/>
          </p:cNvSpPr>
          <p:nvPr>
            <p:ph type="sldNum" sz="quarter" idx="5"/>
          </p:nvPr>
        </p:nvSpPr>
        <p:spPr/>
        <p:txBody>
          <a:bodyPr/>
          <a:lstStyle/>
          <a:p>
            <a:fld id="{BD209F77-8E82-48D1-A3E1-268133032D88}" type="slidenum">
              <a:rPr lang="en-US" smtClean="0"/>
              <a:t>3</a:t>
            </a:fld>
            <a:endParaRPr lang="en-US"/>
          </a:p>
        </p:txBody>
      </p:sp>
    </p:spTree>
    <p:extLst>
      <p:ext uri="{BB962C8B-B14F-4D97-AF65-F5344CB8AC3E}">
        <p14:creationId xmlns:p14="http://schemas.microsoft.com/office/powerpoint/2010/main" val="196001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sz="1200" dirty="0">
                <a:solidFill>
                  <a:schemeClr val="accent2"/>
                </a:solidFill>
                <a:latin typeface="Raleway Medium"/>
                <a:ea typeface="Raleway Medium"/>
                <a:cs typeface="Raleway Medium"/>
                <a:sym typeface="Raleway Medium"/>
              </a:rPr>
              <a:t>Secondly, I Explored the </a:t>
            </a:r>
            <a:r>
              <a:rPr lang="en-US" sz="1200" b="1" dirty="0">
                <a:solidFill>
                  <a:schemeClr val="accent1"/>
                </a:solidFill>
                <a:latin typeface="Raleway"/>
                <a:ea typeface="Raleway"/>
                <a:cs typeface="Raleway"/>
                <a:sym typeface="Raleway"/>
              </a:rPr>
              <a:t>correlation</a:t>
            </a:r>
            <a:r>
              <a:rPr lang="en-US" sz="1200" dirty="0">
                <a:solidFill>
                  <a:schemeClr val="accent2"/>
                </a:solidFill>
                <a:latin typeface="Raleway Medium"/>
                <a:ea typeface="Raleway Medium"/>
                <a:cs typeface="Raleway Medium"/>
                <a:sym typeface="Raleway Medium"/>
              </a:rPr>
              <a:t> between </a:t>
            </a:r>
            <a:r>
              <a:rPr lang="en-US" sz="1200" b="1" dirty="0">
                <a:solidFill>
                  <a:schemeClr val="accent1"/>
                </a:solidFill>
                <a:latin typeface="Raleway"/>
                <a:ea typeface="Raleway"/>
                <a:cs typeface="Raleway"/>
                <a:sym typeface="Raleway"/>
              </a:rPr>
              <a:t>value</a:t>
            </a:r>
            <a:r>
              <a:rPr lang="en-US" sz="1200" dirty="0">
                <a:solidFill>
                  <a:schemeClr val="accent1"/>
                </a:solidFill>
                <a:latin typeface="Raleway Medium"/>
                <a:ea typeface="Raleway Medium"/>
                <a:cs typeface="Raleway Medium"/>
                <a:sym typeface="Raleway Medium"/>
              </a:rPr>
              <a:t> </a:t>
            </a:r>
            <a:r>
              <a:rPr lang="en-US" sz="1200" dirty="0">
                <a:solidFill>
                  <a:schemeClr val="accent2"/>
                </a:solidFill>
                <a:latin typeface="Raleway Medium"/>
                <a:ea typeface="Raleway Medium"/>
                <a:cs typeface="Raleway Medium"/>
                <a:sym typeface="Raleway Medium"/>
              </a:rPr>
              <a:t>of coin and the </a:t>
            </a:r>
            <a:r>
              <a:rPr lang="en-US" sz="1200" b="1" dirty="0">
                <a:solidFill>
                  <a:schemeClr val="accent1"/>
                </a:solidFill>
                <a:latin typeface="Raleway"/>
                <a:ea typeface="Raleway"/>
                <a:cs typeface="Raleway"/>
                <a:sym typeface="Raleway"/>
              </a:rPr>
              <a:t>scale</a:t>
            </a:r>
            <a:r>
              <a:rPr lang="en-US" sz="1200" dirty="0">
                <a:solidFill>
                  <a:schemeClr val="accent1"/>
                </a:solidFill>
                <a:latin typeface="Raleway Medium"/>
                <a:ea typeface="Raleway Medium"/>
                <a:cs typeface="Raleway Medium"/>
                <a:sym typeface="Raleway Medium"/>
              </a:rPr>
              <a:t> </a:t>
            </a:r>
            <a:r>
              <a:rPr lang="en-US" sz="1200" dirty="0">
                <a:solidFill>
                  <a:schemeClr val="accent2"/>
                </a:solidFill>
                <a:latin typeface="Raleway Medium"/>
                <a:ea typeface="Raleway Medium"/>
                <a:cs typeface="Raleway Medium"/>
                <a:sym typeface="Raleway Medium"/>
              </a:rPr>
              <a:t>of its environmental degradation to see If I can predict how much the coin is affecting the environment based on its value at that time.</a:t>
            </a:r>
          </a:p>
          <a:p>
            <a:pPr marL="0" lvl="0" indent="0" algn="l" rtl="0">
              <a:spcBef>
                <a:spcPts val="0"/>
              </a:spcBef>
              <a:spcAft>
                <a:spcPts val="0"/>
              </a:spcAft>
              <a:buNone/>
            </a:pPr>
            <a:endParaRPr lang="en-US" sz="1200" dirty="0">
              <a:solidFill>
                <a:schemeClr val="accent2"/>
              </a:solidFill>
              <a:latin typeface="Raleway Medium"/>
              <a:ea typeface="Raleway Medium"/>
              <a:cs typeface="Raleway Medium"/>
              <a:sym typeface="Raleway Medium"/>
            </a:endParaRPr>
          </a:p>
          <a:p>
            <a:endParaRPr lang="en-US" dirty="0"/>
          </a:p>
        </p:txBody>
      </p:sp>
      <p:sp>
        <p:nvSpPr>
          <p:cNvPr id="4" name="Slide Number Placeholder 3"/>
          <p:cNvSpPr>
            <a:spLocks noGrp="1"/>
          </p:cNvSpPr>
          <p:nvPr>
            <p:ph type="sldNum" sz="quarter" idx="5"/>
          </p:nvPr>
        </p:nvSpPr>
        <p:spPr/>
        <p:txBody>
          <a:bodyPr/>
          <a:lstStyle/>
          <a:p>
            <a:fld id="{BD209F77-8E82-48D1-A3E1-268133032D88}" type="slidenum">
              <a:rPr lang="en-US" smtClean="0"/>
              <a:t>4</a:t>
            </a:fld>
            <a:endParaRPr lang="en-US"/>
          </a:p>
        </p:txBody>
      </p:sp>
    </p:spTree>
    <p:extLst>
      <p:ext uri="{BB962C8B-B14F-4D97-AF65-F5344CB8AC3E}">
        <p14:creationId xmlns:p14="http://schemas.microsoft.com/office/powerpoint/2010/main" val="1326319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2"/>
                </a:solidFill>
                <a:latin typeface="Raleway Medium"/>
                <a:ea typeface="Raleway Medium"/>
                <a:cs typeface="Raleway Medium"/>
                <a:sym typeface="Raleway Medium"/>
              </a:rPr>
              <a:t>I also wanted to provide a comprehensive overview on the possibilities and challenges of the most promising solution I found during my literature review. I also wanted to dive beyond the theoretical feasibility to examine the communities opinions.</a:t>
            </a:r>
          </a:p>
          <a:p>
            <a:endParaRPr lang="en-US" dirty="0"/>
          </a:p>
        </p:txBody>
      </p:sp>
      <p:sp>
        <p:nvSpPr>
          <p:cNvPr id="4" name="Slide Number Placeholder 3"/>
          <p:cNvSpPr>
            <a:spLocks noGrp="1"/>
          </p:cNvSpPr>
          <p:nvPr>
            <p:ph type="sldNum" sz="quarter" idx="5"/>
          </p:nvPr>
        </p:nvSpPr>
        <p:spPr/>
        <p:txBody>
          <a:bodyPr/>
          <a:lstStyle/>
          <a:p>
            <a:fld id="{BD209F77-8E82-48D1-A3E1-268133032D88}" type="slidenum">
              <a:rPr lang="en-US" smtClean="0"/>
              <a:t>5</a:t>
            </a:fld>
            <a:endParaRPr lang="en-US"/>
          </a:p>
        </p:txBody>
      </p:sp>
    </p:spTree>
    <p:extLst>
      <p:ext uri="{BB962C8B-B14F-4D97-AF65-F5344CB8AC3E}">
        <p14:creationId xmlns:p14="http://schemas.microsoft.com/office/powerpoint/2010/main" val="2808090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6200" marR="201295" algn="just">
              <a:lnSpc>
                <a:spcPct val="102000"/>
              </a:lnSpc>
              <a:spcBef>
                <a:spcPts val="760"/>
              </a:spcBef>
              <a:spcAft>
                <a:spcPts val="0"/>
              </a:spcAft>
            </a:pPr>
            <a:r>
              <a:rPr lang="en-US" sz="1800" spc="-5" dirty="0">
                <a:effectLst/>
                <a:latin typeface="Cambria" panose="02040503050406030204" pitchFamily="18" charset="0"/>
                <a:ea typeface="Cambria" panose="02040503050406030204" pitchFamily="18" charset="0"/>
                <a:cs typeface="Cambria" panose="02040503050406030204" pitchFamily="18" charset="0"/>
              </a:rPr>
              <a:t>Understand the effect of cryptocurrencies on the environment through analyzing the power consumption and carbon emissions of three main cryptocurrencies and exploring the possible correlation between the coin’s value and the scale of this effect. Explore the possibility of integrating the best-known solution to coins other than Ethereum.</a:t>
            </a:r>
            <a:endParaRPr lang="en-US" sz="1800" dirty="0">
              <a:effectLst/>
              <a:latin typeface="Cambria" panose="02040503050406030204" pitchFamily="18" charset="0"/>
              <a:ea typeface="Cambria" panose="02040503050406030204" pitchFamily="18" charset="0"/>
              <a:cs typeface="Cambria" panose="02040503050406030204" pitchFamily="18" charset="0"/>
            </a:endParaRPr>
          </a:p>
        </p:txBody>
      </p:sp>
      <p:sp>
        <p:nvSpPr>
          <p:cNvPr id="4" name="Slide Number Placeholder 3"/>
          <p:cNvSpPr>
            <a:spLocks noGrp="1"/>
          </p:cNvSpPr>
          <p:nvPr>
            <p:ph type="sldNum" sz="quarter" idx="5"/>
          </p:nvPr>
        </p:nvSpPr>
        <p:spPr/>
        <p:txBody>
          <a:bodyPr/>
          <a:lstStyle/>
          <a:p>
            <a:fld id="{BD209F77-8E82-48D1-A3E1-268133032D88}" type="slidenum">
              <a:rPr lang="en-US" smtClean="0"/>
              <a:t>6</a:t>
            </a:fld>
            <a:endParaRPr lang="en-US"/>
          </a:p>
        </p:txBody>
      </p:sp>
    </p:spTree>
    <p:extLst>
      <p:ext uri="{BB962C8B-B14F-4D97-AF65-F5344CB8AC3E}">
        <p14:creationId xmlns:p14="http://schemas.microsoft.com/office/powerpoint/2010/main" val="1178792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6200" marR="201295" algn="just">
              <a:lnSpc>
                <a:spcPct val="102000"/>
              </a:lnSpc>
              <a:spcBef>
                <a:spcPts val="760"/>
              </a:spcBef>
              <a:spcAft>
                <a:spcPts val="0"/>
              </a:spcAft>
            </a:pPr>
            <a:r>
              <a:rPr lang="en-US" sz="1800" spc="-5" dirty="0">
                <a:effectLst/>
                <a:latin typeface="Cambria" panose="02040503050406030204" pitchFamily="18" charset="0"/>
                <a:ea typeface="Cambria" panose="02040503050406030204" pitchFamily="18" charset="0"/>
                <a:cs typeface="Cambria" panose="02040503050406030204" pitchFamily="18" charset="0"/>
              </a:rPr>
              <a:t>Understand the effect of cryptocurrencies on the environment through analyzing the power consumption and carbon emissions of three main cryptocurrencies and exploring the possible correlation between the coin’s value and the scale of this effect. Explore the possibility of integrating the best-known solution to coins other than Ethereum.</a:t>
            </a:r>
            <a:endParaRPr lang="en-US" sz="1800" dirty="0">
              <a:effectLst/>
              <a:latin typeface="Cambria" panose="02040503050406030204" pitchFamily="18" charset="0"/>
              <a:ea typeface="Cambria" panose="02040503050406030204" pitchFamily="18" charset="0"/>
              <a:cs typeface="Cambria" panose="02040503050406030204" pitchFamily="18" charset="0"/>
            </a:endParaRPr>
          </a:p>
        </p:txBody>
      </p:sp>
      <p:sp>
        <p:nvSpPr>
          <p:cNvPr id="4" name="Slide Number Placeholder 3"/>
          <p:cNvSpPr>
            <a:spLocks noGrp="1"/>
          </p:cNvSpPr>
          <p:nvPr>
            <p:ph type="sldNum" sz="quarter" idx="5"/>
          </p:nvPr>
        </p:nvSpPr>
        <p:spPr/>
        <p:txBody>
          <a:bodyPr/>
          <a:lstStyle/>
          <a:p>
            <a:fld id="{BD209F77-8E82-48D1-A3E1-268133032D88}" type="slidenum">
              <a:rPr lang="en-US" smtClean="0"/>
              <a:t>7</a:t>
            </a:fld>
            <a:endParaRPr lang="en-US"/>
          </a:p>
        </p:txBody>
      </p:sp>
    </p:spTree>
    <p:extLst>
      <p:ext uri="{BB962C8B-B14F-4D97-AF65-F5344CB8AC3E}">
        <p14:creationId xmlns:p14="http://schemas.microsoft.com/office/powerpoint/2010/main" val="2645578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Data collection process (challenges and merits).</a:t>
            </a:r>
          </a:p>
          <a:p>
            <a:pPr marL="0" lvl="0" indent="0" algn="l" rtl="0">
              <a:spcBef>
                <a:spcPts val="0"/>
              </a:spcBef>
              <a:spcAft>
                <a:spcPts val="0"/>
              </a:spcAft>
              <a:buNone/>
            </a:pPr>
            <a:r>
              <a:rPr lang="en-US" dirty="0"/>
              <a:t>Secondary data was collected from websites and research papers. </a:t>
            </a:r>
          </a:p>
          <a:p>
            <a:pPr marL="0" lvl="0" indent="0" algn="l" rtl="0">
              <a:spcBef>
                <a:spcPts val="0"/>
              </a:spcBef>
              <a:spcAft>
                <a:spcPts val="0"/>
              </a:spcAft>
              <a:buNone/>
            </a:pPr>
            <a:r>
              <a:rPr lang="en-US" dirty="0"/>
              <a:t>Issues: Inconsistencies, not knowing data collecting process, formatting of data was also not as I wanted. Too much time cleaning, understanding data and how they fill it. </a:t>
            </a:r>
          </a:p>
          <a:p>
            <a:pPr marL="0" lvl="0" indent="0" algn="l" rtl="0">
              <a:spcBef>
                <a:spcPts val="0"/>
              </a:spcBef>
              <a:spcAft>
                <a:spcPts val="0"/>
              </a:spcAft>
              <a:buNone/>
            </a:pPr>
            <a:r>
              <a:rPr lang="en-US" dirty="0"/>
              <a:t>The data </a:t>
            </a:r>
            <a:r>
              <a:rPr lang="en-US" dirty="0" err="1"/>
              <a:t>igathered</a:t>
            </a:r>
            <a:r>
              <a:rPr lang="en-US" dirty="0"/>
              <a:t> I couldn’t have collected it myself </a:t>
            </a:r>
          </a:p>
        </p:txBody>
      </p:sp>
      <p:sp>
        <p:nvSpPr>
          <p:cNvPr id="4" name="Slide Number Placeholder 3"/>
          <p:cNvSpPr>
            <a:spLocks noGrp="1"/>
          </p:cNvSpPr>
          <p:nvPr>
            <p:ph type="sldNum" sz="quarter" idx="5"/>
          </p:nvPr>
        </p:nvSpPr>
        <p:spPr/>
        <p:txBody>
          <a:bodyPr/>
          <a:lstStyle/>
          <a:p>
            <a:fld id="{BD209F77-8E82-48D1-A3E1-268133032D88}" type="slidenum">
              <a:rPr lang="en-US" smtClean="0"/>
              <a:t>8</a:t>
            </a:fld>
            <a:endParaRPr lang="en-US"/>
          </a:p>
        </p:txBody>
      </p:sp>
    </p:spTree>
    <p:extLst>
      <p:ext uri="{BB962C8B-B14F-4D97-AF65-F5344CB8AC3E}">
        <p14:creationId xmlns:p14="http://schemas.microsoft.com/office/powerpoint/2010/main" val="2674681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Reliable but time consuming </a:t>
            </a:r>
          </a:p>
        </p:txBody>
      </p:sp>
      <p:sp>
        <p:nvSpPr>
          <p:cNvPr id="4" name="Slide Number Placeholder 3"/>
          <p:cNvSpPr>
            <a:spLocks noGrp="1"/>
          </p:cNvSpPr>
          <p:nvPr>
            <p:ph type="sldNum" sz="quarter" idx="5"/>
          </p:nvPr>
        </p:nvSpPr>
        <p:spPr/>
        <p:txBody>
          <a:bodyPr/>
          <a:lstStyle/>
          <a:p>
            <a:fld id="{BD209F77-8E82-48D1-A3E1-268133032D88}" type="slidenum">
              <a:rPr lang="en-US" smtClean="0"/>
              <a:t>9</a:t>
            </a:fld>
            <a:endParaRPr lang="en-US"/>
          </a:p>
        </p:txBody>
      </p:sp>
    </p:spTree>
    <p:extLst>
      <p:ext uri="{BB962C8B-B14F-4D97-AF65-F5344CB8AC3E}">
        <p14:creationId xmlns:p14="http://schemas.microsoft.com/office/powerpoint/2010/main" val="2276596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FA5D9-9D7B-D802-D35A-457DB36524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7A0038-4E33-40E3-1DBE-EFE013D5CF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BBB26D-EA37-9715-0141-00F1578C555D}"/>
              </a:ext>
            </a:extLst>
          </p:cNvPr>
          <p:cNvSpPr>
            <a:spLocks noGrp="1"/>
          </p:cNvSpPr>
          <p:nvPr>
            <p:ph type="dt" sz="half" idx="10"/>
          </p:nvPr>
        </p:nvSpPr>
        <p:spPr/>
        <p:txBody>
          <a:bodyPr/>
          <a:lstStyle/>
          <a:p>
            <a:fld id="{D449763A-3C8B-4608-BF02-9F6FF1B94465}" type="datetimeFigureOut">
              <a:rPr lang="en-US" smtClean="0"/>
              <a:t>5/8/24</a:t>
            </a:fld>
            <a:endParaRPr lang="en-US"/>
          </a:p>
        </p:txBody>
      </p:sp>
      <p:sp>
        <p:nvSpPr>
          <p:cNvPr id="5" name="Footer Placeholder 4">
            <a:extLst>
              <a:ext uri="{FF2B5EF4-FFF2-40B4-BE49-F238E27FC236}">
                <a16:creationId xmlns:a16="http://schemas.microsoft.com/office/drawing/2014/main" id="{B9A4D0E0-DF06-CE99-7A4C-56C9E5DC2B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62595F-8E70-06D0-0BB8-885DE496175C}"/>
              </a:ext>
            </a:extLst>
          </p:cNvPr>
          <p:cNvSpPr>
            <a:spLocks noGrp="1"/>
          </p:cNvSpPr>
          <p:nvPr>
            <p:ph type="sldNum" sz="quarter" idx="12"/>
          </p:nvPr>
        </p:nvSpPr>
        <p:spPr/>
        <p:txBody>
          <a:bodyPr/>
          <a:lstStyle/>
          <a:p>
            <a:fld id="{EC1DE233-BCA5-4A87-97ED-D0D193CB938B}" type="slidenum">
              <a:rPr lang="en-US" smtClean="0"/>
              <a:t>‹#›</a:t>
            </a:fld>
            <a:endParaRPr lang="en-US"/>
          </a:p>
        </p:txBody>
      </p:sp>
    </p:spTree>
    <p:extLst>
      <p:ext uri="{BB962C8B-B14F-4D97-AF65-F5344CB8AC3E}">
        <p14:creationId xmlns:p14="http://schemas.microsoft.com/office/powerpoint/2010/main" val="2953207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0ED03-45E3-8E21-F198-11EB3EF858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4BB6AD-1E57-889C-A97F-FAC2C1D13C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FE7A21-2C17-AD2C-009D-2E686980A136}"/>
              </a:ext>
            </a:extLst>
          </p:cNvPr>
          <p:cNvSpPr>
            <a:spLocks noGrp="1"/>
          </p:cNvSpPr>
          <p:nvPr>
            <p:ph type="dt" sz="half" idx="10"/>
          </p:nvPr>
        </p:nvSpPr>
        <p:spPr/>
        <p:txBody>
          <a:bodyPr/>
          <a:lstStyle/>
          <a:p>
            <a:fld id="{D449763A-3C8B-4608-BF02-9F6FF1B94465}" type="datetimeFigureOut">
              <a:rPr lang="en-US" smtClean="0"/>
              <a:t>5/8/24</a:t>
            </a:fld>
            <a:endParaRPr lang="en-US"/>
          </a:p>
        </p:txBody>
      </p:sp>
      <p:sp>
        <p:nvSpPr>
          <p:cNvPr id="5" name="Footer Placeholder 4">
            <a:extLst>
              <a:ext uri="{FF2B5EF4-FFF2-40B4-BE49-F238E27FC236}">
                <a16:creationId xmlns:a16="http://schemas.microsoft.com/office/drawing/2014/main" id="{6C6348BC-EEC3-5F69-D085-970B13E75F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4E0526-6A29-CD06-5F68-1D6895DCDBB4}"/>
              </a:ext>
            </a:extLst>
          </p:cNvPr>
          <p:cNvSpPr>
            <a:spLocks noGrp="1"/>
          </p:cNvSpPr>
          <p:nvPr>
            <p:ph type="sldNum" sz="quarter" idx="12"/>
          </p:nvPr>
        </p:nvSpPr>
        <p:spPr/>
        <p:txBody>
          <a:bodyPr/>
          <a:lstStyle/>
          <a:p>
            <a:fld id="{EC1DE233-BCA5-4A87-97ED-D0D193CB938B}" type="slidenum">
              <a:rPr lang="en-US" smtClean="0"/>
              <a:t>‹#›</a:t>
            </a:fld>
            <a:endParaRPr lang="en-US"/>
          </a:p>
        </p:txBody>
      </p:sp>
    </p:spTree>
    <p:extLst>
      <p:ext uri="{BB962C8B-B14F-4D97-AF65-F5344CB8AC3E}">
        <p14:creationId xmlns:p14="http://schemas.microsoft.com/office/powerpoint/2010/main" val="757059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CF28AA-6B0B-4C96-75B4-ECBD31808F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B18C41-9C37-F4F9-B18D-4DE0BD03B0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1B659F-E160-A3A2-326A-53029D7AC10B}"/>
              </a:ext>
            </a:extLst>
          </p:cNvPr>
          <p:cNvSpPr>
            <a:spLocks noGrp="1"/>
          </p:cNvSpPr>
          <p:nvPr>
            <p:ph type="dt" sz="half" idx="10"/>
          </p:nvPr>
        </p:nvSpPr>
        <p:spPr/>
        <p:txBody>
          <a:bodyPr/>
          <a:lstStyle/>
          <a:p>
            <a:fld id="{D449763A-3C8B-4608-BF02-9F6FF1B94465}" type="datetimeFigureOut">
              <a:rPr lang="en-US" smtClean="0"/>
              <a:t>5/8/24</a:t>
            </a:fld>
            <a:endParaRPr lang="en-US"/>
          </a:p>
        </p:txBody>
      </p:sp>
      <p:sp>
        <p:nvSpPr>
          <p:cNvPr id="5" name="Footer Placeholder 4">
            <a:extLst>
              <a:ext uri="{FF2B5EF4-FFF2-40B4-BE49-F238E27FC236}">
                <a16:creationId xmlns:a16="http://schemas.microsoft.com/office/drawing/2014/main" id="{C776176E-39F7-B8C8-1A2C-18A7F9E214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0962A7-6FDA-D823-67EC-555F3A228541}"/>
              </a:ext>
            </a:extLst>
          </p:cNvPr>
          <p:cNvSpPr>
            <a:spLocks noGrp="1"/>
          </p:cNvSpPr>
          <p:nvPr>
            <p:ph type="sldNum" sz="quarter" idx="12"/>
          </p:nvPr>
        </p:nvSpPr>
        <p:spPr/>
        <p:txBody>
          <a:bodyPr/>
          <a:lstStyle/>
          <a:p>
            <a:fld id="{EC1DE233-BCA5-4A87-97ED-D0D193CB938B}" type="slidenum">
              <a:rPr lang="en-US" smtClean="0"/>
              <a:t>‹#›</a:t>
            </a:fld>
            <a:endParaRPr lang="en-US"/>
          </a:p>
        </p:txBody>
      </p:sp>
    </p:spTree>
    <p:extLst>
      <p:ext uri="{BB962C8B-B14F-4D97-AF65-F5344CB8AC3E}">
        <p14:creationId xmlns:p14="http://schemas.microsoft.com/office/powerpoint/2010/main" val="2674051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23A1E-B5A7-ADE9-4FB3-05852EDBD5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137840-B3D4-23A5-4603-52980AEDEB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2AFB6E-5823-9E1C-7159-C5967EC3DF92}"/>
              </a:ext>
            </a:extLst>
          </p:cNvPr>
          <p:cNvSpPr>
            <a:spLocks noGrp="1"/>
          </p:cNvSpPr>
          <p:nvPr>
            <p:ph type="dt" sz="half" idx="10"/>
          </p:nvPr>
        </p:nvSpPr>
        <p:spPr/>
        <p:txBody>
          <a:bodyPr/>
          <a:lstStyle/>
          <a:p>
            <a:fld id="{D449763A-3C8B-4608-BF02-9F6FF1B94465}" type="datetimeFigureOut">
              <a:rPr lang="en-US" smtClean="0"/>
              <a:t>5/8/24</a:t>
            </a:fld>
            <a:endParaRPr lang="en-US"/>
          </a:p>
        </p:txBody>
      </p:sp>
      <p:sp>
        <p:nvSpPr>
          <p:cNvPr id="5" name="Footer Placeholder 4">
            <a:extLst>
              <a:ext uri="{FF2B5EF4-FFF2-40B4-BE49-F238E27FC236}">
                <a16:creationId xmlns:a16="http://schemas.microsoft.com/office/drawing/2014/main" id="{C43979B5-566B-42A7-C28E-FD603774FD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484DFC-4455-9588-41E9-F2113FA7EA43}"/>
              </a:ext>
            </a:extLst>
          </p:cNvPr>
          <p:cNvSpPr>
            <a:spLocks noGrp="1"/>
          </p:cNvSpPr>
          <p:nvPr>
            <p:ph type="sldNum" sz="quarter" idx="12"/>
          </p:nvPr>
        </p:nvSpPr>
        <p:spPr/>
        <p:txBody>
          <a:bodyPr/>
          <a:lstStyle/>
          <a:p>
            <a:fld id="{EC1DE233-BCA5-4A87-97ED-D0D193CB938B}" type="slidenum">
              <a:rPr lang="en-US" smtClean="0"/>
              <a:t>‹#›</a:t>
            </a:fld>
            <a:endParaRPr lang="en-US"/>
          </a:p>
        </p:txBody>
      </p:sp>
    </p:spTree>
    <p:extLst>
      <p:ext uri="{BB962C8B-B14F-4D97-AF65-F5344CB8AC3E}">
        <p14:creationId xmlns:p14="http://schemas.microsoft.com/office/powerpoint/2010/main" val="2650859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090FD-69CD-9287-2595-CBD0E44393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0BB82F-F118-23C0-5F74-14D75CB4F1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60C074-9BC7-63C9-9A5C-E0A788588F72}"/>
              </a:ext>
            </a:extLst>
          </p:cNvPr>
          <p:cNvSpPr>
            <a:spLocks noGrp="1"/>
          </p:cNvSpPr>
          <p:nvPr>
            <p:ph type="dt" sz="half" idx="10"/>
          </p:nvPr>
        </p:nvSpPr>
        <p:spPr/>
        <p:txBody>
          <a:bodyPr/>
          <a:lstStyle/>
          <a:p>
            <a:fld id="{D449763A-3C8B-4608-BF02-9F6FF1B94465}" type="datetimeFigureOut">
              <a:rPr lang="en-US" smtClean="0"/>
              <a:t>5/8/24</a:t>
            </a:fld>
            <a:endParaRPr lang="en-US"/>
          </a:p>
        </p:txBody>
      </p:sp>
      <p:sp>
        <p:nvSpPr>
          <p:cNvPr id="5" name="Footer Placeholder 4">
            <a:extLst>
              <a:ext uri="{FF2B5EF4-FFF2-40B4-BE49-F238E27FC236}">
                <a16:creationId xmlns:a16="http://schemas.microsoft.com/office/drawing/2014/main" id="{C6EEACAB-4BEC-A180-07D8-7E726BBB69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AE3394-61C7-0B26-424C-CCE5E1817C64}"/>
              </a:ext>
            </a:extLst>
          </p:cNvPr>
          <p:cNvSpPr>
            <a:spLocks noGrp="1"/>
          </p:cNvSpPr>
          <p:nvPr>
            <p:ph type="sldNum" sz="quarter" idx="12"/>
          </p:nvPr>
        </p:nvSpPr>
        <p:spPr/>
        <p:txBody>
          <a:bodyPr/>
          <a:lstStyle/>
          <a:p>
            <a:fld id="{EC1DE233-BCA5-4A87-97ED-D0D193CB938B}" type="slidenum">
              <a:rPr lang="en-US" smtClean="0"/>
              <a:t>‹#›</a:t>
            </a:fld>
            <a:endParaRPr lang="en-US"/>
          </a:p>
        </p:txBody>
      </p:sp>
    </p:spTree>
    <p:extLst>
      <p:ext uri="{BB962C8B-B14F-4D97-AF65-F5344CB8AC3E}">
        <p14:creationId xmlns:p14="http://schemas.microsoft.com/office/powerpoint/2010/main" val="2409923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B3789-517A-51E3-2795-91B29915FB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2A6B0C-42E4-5BE4-5206-3878A6EF57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69CA17-5005-A19F-1E10-32FA605F09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733FEF-D3D5-8127-34B2-ED8AB42CA391}"/>
              </a:ext>
            </a:extLst>
          </p:cNvPr>
          <p:cNvSpPr>
            <a:spLocks noGrp="1"/>
          </p:cNvSpPr>
          <p:nvPr>
            <p:ph type="dt" sz="half" idx="10"/>
          </p:nvPr>
        </p:nvSpPr>
        <p:spPr/>
        <p:txBody>
          <a:bodyPr/>
          <a:lstStyle/>
          <a:p>
            <a:fld id="{D449763A-3C8B-4608-BF02-9F6FF1B94465}" type="datetimeFigureOut">
              <a:rPr lang="en-US" smtClean="0"/>
              <a:t>5/8/24</a:t>
            </a:fld>
            <a:endParaRPr lang="en-US"/>
          </a:p>
        </p:txBody>
      </p:sp>
      <p:sp>
        <p:nvSpPr>
          <p:cNvPr id="6" name="Footer Placeholder 5">
            <a:extLst>
              <a:ext uri="{FF2B5EF4-FFF2-40B4-BE49-F238E27FC236}">
                <a16:creationId xmlns:a16="http://schemas.microsoft.com/office/drawing/2014/main" id="{5FD32C73-66F4-B5F2-829A-5775CD7028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0680B6-3546-966F-2FE8-1E3E40C13A83}"/>
              </a:ext>
            </a:extLst>
          </p:cNvPr>
          <p:cNvSpPr>
            <a:spLocks noGrp="1"/>
          </p:cNvSpPr>
          <p:nvPr>
            <p:ph type="sldNum" sz="quarter" idx="12"/>
          </p:nvPr>
        </p:nvSpPr>
        <p:spPr/>
        <p:txBody>
          <a:bodyPr/>
          <a:lstStyle/>
          <a:p>
            <a:fld id="{EC1DE233-BCA5-4A87-97ED-D0D193CB938B}" type="slidenum">
              <a:rPr lang="en-US" smtClean="0"/>
              <a:t>‹#›</a:t>
            </a:fld>
            <a:endParaRPr lang="en-US"/>
          </a:p>
        </p:txBody>
      </p:sp>
    </p:spTree>
    <p:extLst>
      <p:ext uri="{BB962C8B-B14F-4D97-AF65-F5344CB8AC3E}">
        <p14:creationId xmlns:p14="http://schemas.microsoft.com/office/powerpoint/2010/main" val="2186026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8D9DD-A6A7-F0F7-556A-9108E2E7AB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353901-AA12-2D0B-C693-D87144E443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75C6B5-3545-51AA-F6EB-6246D4F995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A2292A-208E-184C-6489-D00A1B6F82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C45321-FAC9-51EE-22C5-924B9BC636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479E17-7E53-0B60-AA27-910A26148B6F}"/>
              </a:ext>
            </a:extLst>
          </p:cNvPr>
          <p:cNvSpPr>
            <a:spLocks noGrp="1"/>
          </p:cNvSpPr>
          <p:nvPr>
            <p:ph type="dt" sz="half" idx="10"/>
          </p:nvPr>
        </p:nvSpPr>
        <p:spPr/>
        <p:txBody>
          <a:bodyPr/>
          <a:lstStyle/>
          <a:p>
            <a:fld id="{D449763A-3C8B-4608-BF02-9F6FF1B94465}" type="datetimeFigureOut">
              <a:rPr lang="en-US" smtClean="0"/>
              <a:t>5/8/24</a:t>
            </a:fld>
            <a:endParaRPr lang="en-US"/>
          </a:p>
        </p:txBody>
      </p:sp>
      <p:sp>
        <p:nvSpPr>
          <p:cNvPr id="8" name="Footer Placeholder 7">
            <a:extLst>
              <a:ext uri="{FF2B5EF4-FFF2-40B4-BE49-F238E27FC236}">
                <a16:creationId xmlns:a16="http://schemas.microsoft.com/office/drawing/2014/main" id="{216A6596-9711-894C-B5D3-15238C97F0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8E9E96-1622-60F0-2158-504B9C7CF068}"/>
              </a:ext>
            </a:extLst>
          </p:cNvPr>
          <p:cNvSpPr>
            <a:spLocks noGrp="1"/>
          </p:cNvSpPr>
          <p:nvPr>
            <p:ph type="sldNum" sz="quarter" idx="12"/>
          </p:nvPr>
        </p:nvSpPr>
        <p:spPr/>
        <p:txBody>
          <a:bodyPr/>
          <a:lstStyle/>
          <a:p>
            <a:fld id="{EC1DE233-BCA5-4A87-97ED-D0D193CB938B}" type="slidenum">
              <a:rPr lang="en-US" smtClean="0"/>
              <a:t>‹#›</a:t>
            </a:fld>
            <a:endParaRPr lang="en-US"/>
          </a:p>
        </p:txBody>
      </p:sp>
    </p:spTree>
    <p:extLst>
      <p:ext uri="{BB962C8B-B14F-4D97-AF65-F5344CB8AC3E}">
        <p14:creationId xmlns:p14="http://schemas.microsoft.com/office/powerpoint/2010/main" val="1670907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D1314-16E2-2959-A69D-4F102F1EE2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C90DE6-B62D-E39D-CE18-66AF209D66E7}"/>
              </a:ext>
            </a:extLst>
          </p:cNvPr>
          <p:cNvSpPr>
            <a:spLocks noGrp="1"/>
          </p:cNvSpPr>
          <p:nvPr>
            <p:ph type="dt" sz="half" idx="10"/>
          </p:nvPr>
        </p:nvSpPr>
        <p:spPr/>
        <p:txBody>
          <a:bodyPr/>
          <a:lstStyle/>
          <a:p>
            <a:fld id="{D449763A-3C8B-4608-BF02-9F6FF1B94465}" type="datetimeFigureOut">
              <a:rPr lang="en-US" smtClean="0"/>
              <a:t>5/8/24</a:t>
            </a:fld>
            <a:endParaRPr lang="en-US"/>
          </a:p>
        </p:txBody>
      </p:sp>
      <p:sp>
        <p:nvSpPr>
          <p:cNvPr id="4" name="Footer Placeholder 3">
            <a:extLst>
              <a:ext uri="{FF2B5EF4-FFF2-40B4-BE49-F238E27FC236}">
                <a16:creationId xmlns:a16="http://schemas.microsoft.com/office/drawing/2014/main" id="{ECBE5AF7-35C1-1196-8D00-C403F8332B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38BF06-B3DB-0E88-87EB-150F4CA13875}"/>
              </a:ext>
            </a:extLst>
          </p:cNvPr>
          <p:cNvSpPr>
            <a:spLocks noGrp="1"/>
          </p:cNvSpPr>
          <p:nvPr>
            <p:ph type="sldNum" sz="quarter" idx="12"/>
          </p:nvPr>
        </p:nvSpPr>
        <p:spPr/>
        <p:txBody>
          <a:bodyPr/>
          <a:lstStyle/>
          <a:p>
            <a:fld id="{EC1DE233-BCA5-4A87-97ED-D0D193CB938B}" type="slidenum">
              <a:rPr lang="en-US" smtClean="0"/>
              <a:t>‹#›</a:t>
            </a:fld>
            <a:endParaRPr lang="en-US"/>
          </a:p>
        </p:txBody>
      </p:sp>
    </p:spTree>
    <p:extLst>
      <p:ext uri="{BB962C8B-B14F-4D97-AF65-F5344CB8AC3E}">
        <p14:creationId xmlns:p14="http://schemas.microsoft.com/office/powerpoint/2010/main" val="4008983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607252-7EAA-6985-1663-EC921A1C2F39}"/>
              </a:ext>
            </a:extLst>
          </p:cNvPr>
          <p:cNvSpPr>
            <a:spLocks noGrp="1"/>
          </p:cNvSpPr>
          <p:nvPr>
            <p:ph type="dt" sz="half" idx="10"/>
          </p:nvPr>
        </p:nvSpPr>
        <p:spPr/>
        <p:txBody>
          <a:bodyPr/>
          <a:lstStyle/>
          <a:p>
            <a:fld id="{D449763A-3C8B-4608-BF02-9F6FF1B94465}" type="datetimeFigureOut">
              <a:rPr lang="en-US" smtClean="0"/>
              <a:t>5/8/24</a:t>
            </a:fld>
            <a:endParaRPr lang="en-US"/>
          </a:p>
        </p:txBody>
      </p:sp>
      <p:sp>
        <p:nvSpPr>
          <p:cNvPr id="3" name="Footer Placeholder 2">
            <a:extLst>
              <a:ext uri="{FF2B5EF4-FFF2-40B4-BE49-F238E27FC236}">
                <a16:creationId xmlns:a16="http://schemas.microsoft.com/office/drawing/2014/main" id="{CE19E48C-4288-6728-279E-2A2FB52047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7AC938-2077-AEDF-9C9E-6E9A90FEAE7F}"/>
              </a:ext>
            </a:extLst>
          </p:cNvPr>
          <p:cNvSpPr>
            <a:spLocks noGrp="1"/>
          </p:cNvSpPr>
          <p:nvPr>
            <p:ph type="sldNum" sz="quarter" idx="12"/>
          </p:nvPr>
        </p:nvSpPr>
        <p:spPr/>
        <p:txBody>
          <a:bodyPr/>
          <a:lstStyle/>
          <a:p>
            <a:fld id="{EC1DE233-BCA5-4A87-97ED-D0D193CB938B}" type="slidenum">
              <a:rPr lang="en-US" smtClean="0"/>
              <a:t>‹#›</a:t>
            </a:fld>
            <a:endParaRPr lang="en-US"/>
          </a:p>
        </p:txBody>
      </p:sp>
    </p:spTree>
    <p:extLst>
      <p:ext uri="{BB962C8B-B14F-4D97-AF65-F5344CB8AC3E}">
        <p14:creationId xmlns:p14="http://schemas.microsoft.com/office/powerpoint/2010/main" val="3935477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B487F-0A9D-AB75-1631-8508B8B30E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22EB51-F4D0-67C1-A45F-B5967BD998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C5D4A9-EFF7-0A13-5BDA-B2721586CC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DF23D7-26DE-D5ED-C01B-EF9A9B8D258E}"/>
              </a:ext>
            </a:extLst>
          </p:cNvPr>
          <p:cNvSpPr>
            <a:spLocks noGrp="1"/>
          </p:cNvSpPr>
          <p:nvPr>
            <p:ph type="dt" sz="half" idx="10"/>
          </p:nvPr>
        </p:nvSpPr>
        <p:spPr/>
        <p:txBody>
          <a:bodyPr/>
          <a:lstStyle/>
          <a:p>
            <a:fld id="{D449763A-3C8B-4608-BF02-9F6FF1B94465}" type="datetimeFigureOut">
              <a:rPr lang="en-US" smtClean="0"/>
              <a:t>5/8/24</a:t>
            </a:fld>
            <a:endParaRPr lang="en-US"/>
          </a:p>
        </p:txBody>
      </p:sp>
      <p:sp>
        <p:nvSpPr>
          <p:cNvPr id="6" name="Footer Placeholder 5">
            <a:extLst>
              <a:ext uri="{FF2B5EF4-FFF2-40B4-BE49-F238E27FC236}">
                <a16:creationId xmlns:a16="http://schemas.microsoft.com/office/drawing/2014/main" id="{C2408304-005E-765A-F9EC-6FCDE3C38B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2B5BE1-6330-2112-C8A6-E0441F90E1C4}"/>
              </a:ext>
            </a:extLst>
          </p:cNvPr>
          <p:cNvSpPr>
            <a:spLocks noGrp="1"/>
          </p:cNvSpPr>
          <p:nvPr>
            <p:ph type="sldNum" sz="quarter" idx="12"/>
          </p:nvPr>
        </p:nvSpPr>
        <p:spPr/>
        <p:txBody>
          <a:bodyPr/>
          <a:lstStyle/>
          <a:p>
            <a:fld id="{EC1DE233-BCA5-4A87-97ED-D0D193CB938B}" type="slidenum">
              <a:rPr lang="en-US" smtClean="0"/>
              <a:t>‹#›</a:t>
            </a:fld>
            <a:endParaRPr lang="en-US"/>
          </a:p>
        </p:txBody>
      </p:sp>
    </p:spTree>
    <p:extLst>
      <p:ext uri="{BB962C8B-B14F-4D97-AF65-F5344CB8AC3E}">
        <p14:creationId xmlns:p14="http://schemas.microsoft.com/office/powerpoint/2010/main" val="1255180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43539-9005-76A1-0267-65D570BD18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DDDBA9-19C3-16C6-5B1D-B96458062D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163004-9C94-FE9E-0097-E51F82A484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9CBA18-6827-2D7D-42D4-C656DEC5EACD}"/>
              </a:ext>
            </a:extLst>
          </p:cNvPr>
          <p:cNvSpPr>
            <a:spLocks noGrp="1"/>
          </p:cNvSpPr>
          <p:nvPr>
            <p:ph type="dt" sz="half" idx="10"/>
          </p:nvPr>
        </p:nvSpPr>
        <p:spPr/>
        <p:txBody>
          <a:bodyPr/>
          <a:lstStyle/>
          <a:p>
            <a:fld id="{D449763A-3C8B-4608-BF02-9F6FF1B94465}" type="datetimeFigureOut">
              <a:rPr lang="en-US" smtClean="0"/>
              <a:t>5/8/24</a:t>
            </a:fld>
            <a:endParaRPr lang="en-US"/>
          </a:p>
        </p:txBody>
      </p:sp>
      <p:sp>
        <p:nvSpPr>
          <p:cNvPr id="6" name="Footer Placeholder 5">
            <a:extLst>
              <a:ext uri="{FF2B5EF4-FFF2-40B4-BE49-F238E27FC236}">
                <a16:creationId xmlns:a16="http://schemas.microsoft.com/office/drawing/2014/main" id="{F5759477-C844-7B29-BD9A-BBA095413D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05C94E-AAA5-9F72-C9D7-62C798679897}"/>
              </a:ext>
            </a:extLst>
          </p:cNvPr>
          <p:cNvSpPr>
            <a:spLocks noGrp="1"/>
          </p:cNvSpPr>
          <p:nvPr>
            <p:ph type="sldNum" sz="quarter" idx="12"/>
          </p:nvPr>
        </p:nvSpPr>
        <p:spPr/>
        <p:txBody>
          <a:bodyPr/>
          <a:lstStyle/>
          <a:p>
            <a:fld id="{EC1DE233-BCA5-4A87-97ED-D0D193CB938B}" type="slidenum">
              <a:rPr lang="en-US" smtClean="0"/>
              <a:t>‹#›</a:t>
            </a:fld>
            <a:endParaRPr lang="en-US"/>
          </a:p>
        </p:txBody>
      </p:sp>
    </p:spTree>
    <p:extLst>
      <p:ext uri="{BB962C8B-B14F-4D97-AF65-F5344CB8AC3E}">
        <p14:creationId xmlns:p14="http://schemas.microsoft.com/office/powerpoint/2010/main" val="3191461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443F7F-8692-DB47-6229-96A9B449C7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40E32E-D741-C1D5-874E-FD18127FEF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B9B67D-CF4F-DB27-AA54-C256E5B9DA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49763A-3C8B-4608-BF02-9F6FF1B94465}" type="datetimeFigureOut">
              <a:rPr lang="en-US" smtClean="0"/>
              <a:t>5/8/24</a:t>
            </a:fld>
            <a:endParaRPr lang="en-US"/>
          </a:p>
        </p:txBody>
      </p:sp>
      <p:sp>
        <p:nvSpPr>
          <p:cNvPr id="5" name="Footer Placeholder 4">
            <a:extLst>
              <a:ext uri="{FF2B5EF4-FFF2-40B4-BE49-F238E27FC236}">
                <a16:creationId xmlns:a16="http://schemas.microsoft.com/office/drawing/2014/main" id="{7B79163F-E963-F49C-A1B5-C72BFA5BA9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659664-D53F-DC81-6A44-BBEA0C2DD4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1DE233-BCA5-4A87-97ED-D0D193CB938B}" type="slidenum">
              <a:rPr lang="en-US" smtClean="0"/>
              <a:t>‹#›</a:t>
            </a:fld>
            <a:endParaRPr lang="en-US"/>
          </a:p>
        </p:txBody>
      </p:sp>
    </p:spTree>
    <p:extLst>
      <p:ext uri="{BB962C8B-B14F-4D97-AF65-F5344CB8AC3E}">
        <p14:creationId xmlns:p14="http://schemas.microsoft.com/office/powerpoint/2010/main" val="1188732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group of coins with symbols on them&#10;&#10;Description automatically generated with low confidence">
            <a:extLst>
              <a:ext uri="{FF2B5EF4-FFF2-40B4-BE49-F238E27FC236}">
                <a16:creationId xmlns:a16="http://schemas.microsoft.com/office/drawing/2014/main" id="{D34654D8-465F-648E-31D2-414F4773B5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Rectangle 8">
            <a:extLst>
              <a:ext uri="{FF2B5EF4-FFF2-40B4-BE49-F238E27FC236}">
                <a16:creationId xmlns:a16="http://schemas.microsoft.com/office/drawing/2014/main" id="{DFF2EBCB-E470-C078-4247-05A9EB5F1EA4}"/>
              </a:ext>
            </a:extLst>
          </p:cNvPr>
          <p:cNvSpPr/>
          <p:nvPr/>
        </p:nvSpPr>
        <p:spPr>
          <a:xfrm>
            <a:off x="0" y="0"/>
            <a:ext cx="12192000" cy="6858000"/>
          </a:xfrm>
          <a:prstGeom prst="rect">
            <a:avLst/>
          </a:prstGeom>
          <a:solidFill>
            <a:srgbClr val="0C1526">
              <a:alpha val="7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F0CFCE18-95E3-3FB3-A372-44979FC73F9C}"/>
              </a:ext>
            </a:extLst>
          </p:cNvPr>
          <p:cNvSpPr txBox="1"/>
          <p:nvPr/>
        </p:nvSpPr>
        <p:spPr>
          <a:xfrm>
            <a:off x="255006" y="3429000"/>
            <a:ext cx="9990006" cy="3416320"/>
          </a:xfrm>
          <a:prstGeom prst="rect">
            <a:avLst/>
          </a:prstGeom>
          <a:noFill/>
        </p:spPr>
        <p:txBody>
          <a:bodyPr wrap="square" rtlCol="0">
            <a:spAutoFit/>
          </a:bodyPr>
          <a:lstStyle/>
          <a:p>
            <a:r>
              <a:rPr lang="en-US" sz="7200" b="1" dirty="0">
                <a:solidFill>
                  <a:schemeClr val="bg1"/>
                </a:solidFill>
                <a:effectLst/>
                <a:latin typeface="Bebas Neue" panose="020B0606020202050201" pitchFamily="34" charset="0"/>
                <a:ea typeface="Calibri" panose="020F0502020204030204" pitchFamily="34" charset="0"/>
                <a:cs typeface="Arial" panose="020B0604020202020204" pitchFamily="34" charset="0"/>
              </a:rPr>
              <a:t>The Environmental Consequences of Cryptocurrency Mining</a:t>
            </a:r>
            <a:endParaRPr lang="en-US" sz="6600" dirty="0">
              <a:solidFill>
                <a:schemeClr val="bg1"/>
              </a:solidFill>
              <a:latin typeface="Bebas Neue" panose="020B0606020202050201" pitchFamily="34" charset="0"/>
            </a:endParaRPr>
          </a:p>
        </p:txBody>
      </p:sp>
    </p:spTree>
    <p:extLst>
      <p:ext uri="{BB962C8B-B14F-4D97-AF65-F5344CB8AC3E}">
        <p14:creationId xmlns:p14="http://schemas.microsoft.com/office/powerpoint/2010/main" val="1275922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16D67C2-A1BB-6116-CA65-206570739B1A}"/>
              </a:ext>
            </a:extLst>
          </p:cNvPr>
          <p:cNvSpPr/>
          <p:nvPr/>
        </p:nvSpPr>
        <p:spPr>
          <a:xfrm>
            <a:off x="908179" y="1603104"/>
            <a:ext cx="10400523" cy="4898867"/>
          </a:xfrm>
          <a:prstGeom prst="rect">
            <a:avLst/>
          </a:prstGeom>
          <a:solidFill>
            <a:srgbClr val="004E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AB00779F-63E8-410A-DCF0-3E9BC55CE178}"/>
              </a:ext>
            </a:extLst>
          </p:cNvPr>
          <p:cNvSpPr txBox="1"/>
          <p:nvPr/>
        </p:nvSpPr>
        <p:spPr>
          <a:xfrm>
            <a:off x="2305952" y="495108"/>
            <a:ext cx="7580096" cy="1107996"/>
          </a:xfrm>
          <a:prstGeom prst="rect">
            <a:avLst/>
          </a:prstGeom>
          <a:noFill/>
        </p:spPr>
        <p:txBody>
          <a:bodyPr wrap="square">
            <a:spAutoFit/>
          </a:bodyPr>
          <a:lstStyle/>
          <a:p>
            <a:r>
              <a:rPr lang="en-US" sz="6600" b="1" dirty="0">
                <a:solidFill>
                  <a:srgbClr val="004E4C"/>
                </a:solidFill>
                <a:latin typeface="Bebas Neue" panose="020B0606020202050201" pitchFamily="34" charset="0"/>
                <a:ea typeface="Calibri" panose="020F0502020204030204" pitchFamily="34" charset="0"/>
                <a:cs typeface="Arial" panose="020B0604020202020204" pitchFamily="34" charset="0"/>
              </a:rPr>
              <a:t>Data collection process </a:t>
            </a:r>
            <a:endParaRPr lang="en-US" sz="6600" b="1" dirty="0">
              <a:solidFill>
                <a:srgbClr val="004E4C"/>
              </a:solidFill>
              <a:effectLst/>
              <a:latin typeface="Bebas Neue" panose="020B0606020202050201" pitchFamily="34" charset="0"/>
              <a:ea typeface="Calibri" panose="020F0502020204030204" pitchFamily="34" charset="0"/>
              <a:cs typeface="Arial" panose="020B0604020202020204" pitchFamily="34" charset="0"/>
            </a:endParaRPr>
          </a:p>
        </p:txBody>
      </p:sp>
      <p:pic>
        <p:nvPicPr>
          <p:cNvPr id="3" name="Picture 2" descr="A person holding a pen over a paper&#10;&#10;Description automatically generated with low confidence">
            <a:extLst>
              <a:ext uri="{FF2B5EF4-FFF2-40B4-BE49-F238E27FC236}">
                <a16:creationId xmlns:a16="http://schemas.microsoft.com/office/drawing/2014/main" id="{92E6B9DC-CAA1-67C6-FC36-957680B990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298" y="1603103"/>
            <a:ext cx="10425404" cy="4898867"/>
          </a:xfrm>
          <a:prstGeom prst="rect">
            <a:avLst/>
          </a:prstGeom>
        </p:spPr>
      </p:pic>
    </p:spTree>
    <p:extLst>
      <p:ext uri="{BB962C8B-B14F-4D97-AF65-F5344CB8AC3E}">
        <p14:creationId xmlns:p14="http://schemas.microsoft.com/office/powerpoint/2010/main" val="4119307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16D67C2-A1BB-6116-CA65-206570739B1A}"/>
              </a:ext>
            </a:extLst>
          </p:cNvPr>
          <p:cNvSpPr/>
          <p:nvPr/>
        </p:nvSpPr>
        <p:spPr>
          <a:xfrm>
            <a:off x="908179" y="1603104"/>
            <a:ext cx="10400523" cy="4898867"/>
          </a:xfrm>
          <a:prstGeom prst="rect">
            <a:avLst/>
          </a:prstGeom>
          <a:solidFill>
            <a:srgbClr val="004E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AB00779F-63E8-410A-DCF0-3E9BC55CE178}"/>
              </a:ext>
            </a:extLst>
          </p:cNvPr>
          <p:cNvSpPr txBox="1"/>
          <p:nvPr/>
        </p:nvSpPr>
        <p:spPr>
          <a:xfrm>
            <a:off x="2305952" y="495108"/>
            <a:ext cx="7580096" cy="1107996"/>
          </a:xfrm>
          <a:prstGeom prst="rect">
            <a:avLst/>
          </a:prstGeom>
          <a:noFill/>
        </p:spPr>
        <p:txBody>
          <a:bodyPr wrap="square">
            <a:spAutoFit/>
          </a:bodyPr>
          <a:lstStyle/>
          <a:p>
            <a:r>
              <a:rPr lang="en-US" sz="6600" b="1" dirty="0">
                <a:solidFill>
                  <a:srgbClr val="004E4C"/>
                </a:solidFill>
                <a:latin typeface="Bebas Neue" panose="020B0606020202050201" pitchFamily="34" charset="0"/>
                <a:ea typeface="Calibri" panose="020F0502020204030204" pitchFamily="34" charset="0"/>
                <a:cs typeface="Arial" panose="020B0604020202020204" pitchFamily="34" charset="0"/>
              </a:rPr>
              <a:t>Data collection process </a:t>
            </a:r>
            <a:endParaRPr lang="en-US" sz="6600" b="1" dirty="0">
              <a:solidFill>
                <a:srgbClr val="004E4C"/>
              </a:solidFill>
              <a:effectLst/>
              <a:latin typeface="Bebas Neue" panose="020B0606020202050201" pitchFamily="34" charset="0"/>
              <a:ea typeface="Calibri" panose="020F0502020204030204" pitchFamily="34" charset="0"/>
              <a:cs typeface="Arial" panose="020B0604020202020204" pitchFamily="34" charset="0"/>
            </a:endParaRPr>
          </a:p>
        </p:txBody>
      </p:sp>
      <p:pic>
        <p:nvPicPr>
          <p:cNvPr id="5" name="Picture 4" descr="A picture containing computer, computer, wooden, netbook&#10;&#10;Description automatically generated">
            <a:extLst>
              <a:ext uri="{FF2B5EF4-FFF2-40B4-BE49-F238E27FC236}">
                <a16:creationId xmlns:a16="http://schemas.microsoft.com/office/drawing/2014/main" id="{42FB0202-371B-7373-CDEE-0452DF496D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179" y="1603103"/>
            <a:ext cx="10375642" cy="4898867"/>
          </a:xfrm>
          <a:prstGeom prst="rect">
            <a:avLst/>
          </a:prstGeom>
        </p:spPr>
      </p:pic>
    </p:spTree>
    <p:extLst>
      <p:ext uri="{BB962C8B-B14F-4D97-AF65-F5344CB8AC3E}">
        <p14:creationId xmlns:p14="http://schemas.microsoft.com/office/powerpoint/2010/main" val="1042497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837EDE-2935-D133-CE4D-8C9D100A9244}"/>
              </a:ext>
            </a:extLst>
          </p:cNvPr>
          <p:cNvSpPr txBox="1"/>
          <p:nvPr/>
        </p:nvSpPr>
        <p:spPr>
          <a:xfrm>
            <a:off x="4020584" y="420463"/>
            <a:ext cx="5330450" cy="1107996"/>
          </a:xfrm>
          <a:prstGeom prst="rect">
            <a:avLst/>
          </a:prstGeom>
          <a:noFill/>
        </p:spPr>
        <p:txBody>
          <a:bodyPr wrap="square">
            <a:spAutoFit/>
          </a:bodyPr>
          <a:lstStyle/>
          <a:p>
            <a:r>
              <a:rPr lang="en-US" sz="6600" b="1" dirty="0">
                <a:solidFill>
                  <a:srgbClr val="004E4C"/>
                </a:solidFill>
                <a:latin typeface="Bebas Neue" panose="020B0606020202050201" pitchFamily="34" charset="0"/>
                <a:ea typeface="Calibri" panose="020F0502020204030204" pitchFamily="34" charset="0"/>
                <a:cs typeface="Arial" panose="020B0604020202020204" pitchFamily="34" charset="0"/>
              </a:rPr>
              <a:t>Data Analysis</a:t>
            </a:r>
            <a:endParaRPr lang="en-US" sz="6600" b="1" dirty="0">
              <a:solidFill>
                <a:srgbClr val="004E4C"/>
              </a:solidFill>
              <a:effectLst/>
              <a:latin typeface="Bebas Neue" panose="020B0606020202050201" pitchFamily="34" charset="0"/>
              <a:ea typeface="Calibri" panose="020F0502020204030204" pitchFamily="34" charset="0"/>
              <a:cs typeface="Arial" panose="020B0604020202020204" pitchFamily="34" charset="0"/>
            </a:endParaRPr>
          </a:p>
        </p:txBody>
      </p:sp>
      <p:pic>
        <p:nvPicPr>
          <p:cNvPr id="10" name="Picture 9" descr="A picture containing yellow, font, design&#10;&#10;Description automatically generated">
            <a:extLst>
              <a:ext uri="{FF2B5EF4-FFF2-40B4-BE49-F238E27FC236}">
                <a16:creationId xmlns:a16="http://schemas.microsoft.com/office/drawing/2014/main" id="{EC5353C3-59A5-3015-A274-8A78D2ADC8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6874" y="1861690"/>
            <a:ext cx="9178252" cy="3691253"/>
          </a:xfrm>
          <a:prstGeom prst="rect">
            <a:avLst/>
          </a:prstGeom>
        </p:spPr>
      </p:pic>
    </p:spTree>
    <p:extLst>
      <p:ext uri="{BB962C8B-B14F-4D97-AF65-F5344CB8AC3E}">
        <p14:creationId xmlns:p14="http://schemas.microsoft.com/office/powerpoint/2010/main" val="3383352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7D630F7-D0D7-829B-4AC8-114403D409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2174" y="1816452"/>
            <a:ext cx="8254593" cy="3845714"/>
          </a:xfrm>
          <a:prstGeom prst="rect">
            <a:avLst/>
          </a:prstGeom>
        </p:spPr>
      </p:pic>
      <p:pic>
        <p:nvPicPr>
          <p:cNvPr id="10" name="Picture 9">
            <a:extLst>
              <a:ext uri="{FF2B5EF4-FFF2-40B4-BE49-F238E27FC236}">
                <a16:creationId xmlns:a16="http://schemas.microsoft.com/office/drawing/2014/main" id="{CE3C678E-CEA9-998F-F497-16CF11E01EB5}"/>
              </a:ext>
            </a:extLst>
          </p:cNvPr>
          <p:cNvPicPr>
            <a:picLocks noChangeAspect="1"/>
          </p:cNvPicPr>
          <p:nvPr/>
        </p:nvPicPr>
        <p:blipFill>
          <a:blip r:embed="rId4"/>
          <a:stretch>
            <a:fillRect/>
          </a:stretch>
        </p:blipFill>
        <p:spPr>
          <a:xfrm>
            <a:off x="2274889" y="1828622"/>
            <a:ext cx="7906342" cy="3621585"/>
          </a:xfrm>
          <a:prstGeom prst="rect">
            <a:avLst/>
          </a:prstGeom>
        </p:spPr>
      </p:pic>
      <p:grpSp>
        <p:nvGrpSpPr>
          <p:cNvPr id="30" name="Group 29">
            <a:extLst>
              <a:ext uri="{FF2B5EF4-FFF2-40B4-BE49-F238E27FC236}">
                <a16:creationId xmlns:a16="http://schemas.microsoft.com/office/drawing/2014/main" id="{16130F25-6114-25A7-2905-FB7BEC0BB297}"/>
              </a:ext>
            </a:extLst>
          </p:cNvPr>
          <p:cNvGrpSpPr/>
          <p:nvPr/>
        </p:nvGrpSpPr>
        <p:grpSpPr>
          <a:xfrm>
            <a:off x="2274889" y="1816452"/>
            <a:ext cx="8121878" cy="3633755"/>
            <a:chOff x="2274889" y="1816452"/>
            <a:chExt cx="8121878" cy="3633755"/>
          </a:xfrm>
        </p:grpSpPr>
        <p:sp>
          <p:nvSpPr>
            <p:cNvPr id="29" name="Rectangle 28">
              <a:extLst>
                <a:ext uri="{FF2B5EF4-FFF2-40B4-BE49-F238E27FC236}">
                  <a16:creationId xmlns:a16="http://schemas.microsoft.com/office/drawing/2014/main" id="{46A88EC8-ECD6-624F-607A-EFB82043D038}"/>
                </a:ext>
              </a:extLst>
            </p:cNvPr>
            <p:cNvSpPr/>
            <p:nvPr/>
          </p:nvSpPr>
          <p:spPr>
            <a:xfrm>
              <a:off x="2274889" y="1816452"/>
              <a:ext cx="8121878" cy="3633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descr="A screenshot of a computer screen&#10;&#10;Description automatically generated with low confidence">
              <a:extLst>
                <a:ext uri="{FF2B5EF4-FFF2-40B4-BE49-F238E27FC236}">
                  <a16:creationId xmlns:a16="http://schemas.microsoft.com/office/drawing/2014/main" id="{41523BDE-A54F-2EFF-9C59-48173F5CC5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6204" y="2315122"/>
              <a:ext cx="3086531" cy="2848373"/>
            </a:xfrm>
            <a:prstGeom prst="rect">
              <a:avLst/>
            </a:prstGeom>
          </p:spPr>
        </p:pic>
      </p:grpSp>
      <p:sp>
        <p:nvSpPr>
          <p:cNvPr id="31" name="TextBox 30">
            <a:extLst>
              <a:ext uri="{FF2B5EF4-FFF2-40B4-BE49-F238E27FC236}">
                <a16:creationId xmlns:a16="http://schemas.microsoft.com/office/drawing/2014/main" id="{7693878F-8812-43FD-B82C-7C3E97E37B08}"/>
              </a:ext>
            </a:extLst>
          </p:cNvPr>
          <p:cNvSpPr txBox="1"/>
          <p:nvPr/>
        </p:nvSpPr>
        <p:spPr>
          <a:xfrm>
            <a:off x="213567" y="173832"/>
            <a:ext cx="10183199" cy="1107996"/>
          </a:xfrm>
          <a:prstGeom prst="rect">
            <a:avLst/>
          </a:prstGeom>
          <a:noFill/>
        </p:spPr>
        <p:txBody>
          <a:bodyPr wrap="square">
            <a:spAutoFit/>
          </a:bodyPr>
          <a:lstStyle/>
          <a:p>
            <a:r>
              <a:rPr lang="en-US" sz="6600" b="1" dirty="0">
                <a:solidFill>
                  <a:srgbClr val="004E4C"/>
                </a:solidFill>
                <a:latin typeface="Bebas Neue" panose="020B0606020202050201" pitchFamily="34" charset="0"/>
                <a:ea typeface="Calibri" panose="020F0502020204030204" pitchFamily="34" charset="0"/>
                <a:cs typeface="Arial" panose="020B0604020202020204" pitchFamily="34" charset="0"/>
              </a:rPr>
              <a:t>RESULTS AND RECOMMENDATIONS</a:t>
            </a:r>
            <a:endParaRPr lang="en-US" sz="6600" b="1" dirty="0">
              <a:solidFill>
                <a:srgbClr val="004E4C"/>
              </a:solidFill>
              <a:effectLst/>
              <a:latin typeface="Bebas Neue" panose="020B0606020202050201"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70952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3A0B2A4-CBA5-2177-AA79-0B7808A20E4A}"/>
              </a:ext>
            </a:extLst>
          </p:cNvPr>
          <p:cNvGraphicFramePr>
            <a:graphicFrameLocks noGrp="1"/>
          </p:cNvGraphicFramePr>
          <p:nvPr>
            <p:extLst>
              <p:ext uri="{D42A27DB-BD31-4B8C-83A1-F6EECF244321}">
                <p14:modId xmlns:p14="http://schemas.microsoft.com/office/powerpoint/2010/main" val="554418936"/>
              </p:ext>
            </p:extLst>
          </p:nvPr>
        </p:nvGraphicFramePr>
        <p:xfrm>
          <a:off x="2317398" y="1637266"/>
          <a:ext cx="7557204" cy="3583468"/>
        </p:xfrm>
        <a:graphic>
          <a:graphicData uri="http://schemas.openxmlformats.org/drawingml/2006/table">
            <a:tbl>
              <a:tblPr firstRow="1" firstCol="1" bandRow="1">
                <a:tableStyleId>{F2DE63D5-997A-4646-A377-4702673A728D}</a:tableStyleId>
              </a:tblPr>
              <a:tblGrid>
                <a:gridCol w="1256723">
                  <a:extLst>
                    <a:ext uri="{9D8B030D-6E8A-4147-A177-3AD203B41FA5}">
                      <a16:colId xmlns:a16="http://schemas.microsoft.com/office/drawing/2014/main" val="4139987783"/>
                    </a:ext>
                  </a:extLst>
                </a:gridCol>
                <a:gridCol w="2800214">
                  <a:extLst>
                    <a:ext uri="{9D8B030D-6E8A-4147-A177-3AD203B41FA5}">
                      <a16:colId xmlns:a16="http://schemas.microsoft.com/office/drawing/2014/main" val="3706233306"/>
                    </a:ext>
                  </a:extLst>
                </a:gridCol>
                <a:gridCol w="3500267">
                  <a:extLst>
                    <a:ext uri="{9D8B030D-6E8A-4147-A177-3AD203B41FA5}">
                      <a16:colId xmlns:a16="http://schemas.microsoft.com/office/drawing/2014/main" val="1764756793"/>
                    </a:ext>
                  </a:extLst>
                </a:gridCol>
              </a:tblGrid>
              <a:tr h="511924">
                <a:tc>
                  <a:txBody>
                    <a:bodyPr/>
                    <a:lstStyle/>
                    <a:p>
                      <a:pPr marL="0" marR="0" indent="0">
                        <a:lnSpc>
                          <a:spcPct val="107000"/>
                        </a:lnSpc>
                        <a:spcBef>
                          <a:spcPts val="0"/>
                        </a:spcBef>
                        <a:spcAft>
                          <a:spcPts val="800"/>
                        </a:spcAft>
                      </a:pPr>
                      <a:r>
                        <a:rPr lang="en-US" sz="1800" dirty="0">
                          <a:effectLst/>
                        </a:rPr>
                        <a:t>Year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nSpc>
                          <a:spcPct val="107000"/>
                        </a:lnSpc>
                        <a:spcBef>
                          <a:spcPts val="0"/>
                        </a:spcBef>
                        <a:spcAft>
                          <a:spcPts val="800"/>
                        </a:spcAft>
                      </a:pPr>
                      <a:r>
                        <a:rPr lang="en-US" sz="1800" dirty="0">
                          <a:effectLst/>
                        </a:rPr>
                        <a:t>Correlation Coefficient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nSpc>
                          <a:spcPct val="107000"/>
                        </a:lnSpc>
                        <a:spcBef>
                          <a:spcPts val="0"/>
                        </a:spcBef>
                        <a:spcAft>
                          <a:spcPts val="800"/>
                        </a:spcAft>
                      </a:pPr>
                      <a:r>
                        <a:rPr lang="en-US" sz="1800" dirty="0">
                          <a:effectLst/>
                        </a:rPr>
                        <a:t>Value</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94140842"/>
                  </a:ext>
                </a:extLst>
              </a:tr>
              <a:tr h="511924">
                <a:tc>
                  <a:txBody>
                    <a:bodyPr/>
                    <a:lstStyle/>
                    <a:p>
                      <a:pPr marL="0" marR="0" indent="0">
                        <a:lnSpc>
                          <a:spcPct val="107000"/>
                        </a:lnSpc>
                        <a:spcBef>
                          <a:spcPts val="0"/>
                        </a:spcBef>
                        <a:spcAft>
                          <a:spcPts val="800"/>
                        </a:spcAft>
                      </a:pPr>
                      <a:r>
                        <a:rPr lang="en-US" sz="1800" dirty="0">
                          <a:effectLst/>
                        </a:rPr>
                        <a:t>2017</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nSpc>
                          <a:spcPct val="107000"/>
                        </a:lnSpc>
                        <a:spcBef>
                          <a:spcPts val="0"/>
                        </a:spcBef>
                        <a:spcAft>
                          <a:spcPts val="800"/>
                        </a:spcAft>
                      </a:pPr>
                      <a:r>
                        <a:rPr lang="en-US" sz="1800">
                          <a:effectLst/>
                        </a:rPr>
                        <a:t>0.95</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nSpc>
                          <a:spcPct val="107000"/>
                        </a:lnSpc>
                        <a:spcBef>
                          <a:spcPts val="0"/>
                        </a:spcBef>
                        <a:spcAft>
                          <a:spcPts val="800"/>
                        </a:spcAft>
                      </a:pPr>
                      <a:r>
                        <a:rPr lang="en-US" sz="1800">
                          <a:effectLst/>
                        </a:rPr>
                        <a:t>Very high positive correlation</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66746328"/>
                  </a:ext>
                </a:extLst>
              </a:tr>
              <a:tr h="511924">
                <a:tc>
                  <a:txBody>
                    <a:bodyPr/>
                    <a:lstStyle/>
                    <a:p>
                      <a:pPr marL="0" marR="0" indent="0">
                        <a:lnSpc>
                          <a:spcPct val="107000"/>
                        </a:lnSpc>
                        <a:spcBef>
                          <a:spcPts val="0"/>
                        </a:spcBef>
                        <a:spcAft>
                          <a:spcPts val="800"/>
                        </a:spcAft>
                      </a:pPr>
                      <a:r>
                        <a:rPr lang="en-US" sz="1800" dirty="0">
                          <a:effectLst/>
                        </a:rPr>
                        <a:t>2018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nSpc>
                          <a:spcPct val="107000"/>
                        </a:lnSpc>
                        <a:spcBef>
                          <a:spcPts val="0"/>
                        </a:spcBef>
                        <a:spcAft>
                          <a:spcPts val="800"/>
                        </a:spcAft>
                      </a:pPr>
                      <a:r>
                        <a:rPr lang="en-US" sz="1800" dirty="0">
                          <a:effectLst/>
                        </a:rPr>
                        <a:t>-0.19</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nSpc>
                          <a:spcPct val="107000"/>
                        </a:lnSpc>
                        <a:spcBef>
                          <a:spcPts val="0"/>
                        </a:spcBef>
                        <a:spcAft>
                          <a:spcPts val="800"/>
                        </a:spcAft>
                      </a:pPr>
                      <a:r>
                        <a:rPr lang="en-US" sz="1800">
                          <a:effectLst/>
                        </a:rPr>
                        <a:t>Low negative correlation</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64300295"/>
                  </a:ext>
                </a:extLst>
              </a:tr>
              <a:tr h="511924">
                <a:tc>
                  <a:txBody>
                    <a:bodyPr/>
                    <a:lstStyle/>
                    <a:p>
                      <a:pPr marL="0" marR="0" indent="0">
                        <a:lnSpc>
                          <a:spcPct val="107000"/>
                        </a:lnSpc>
                        <a:spcBef>
                          <a:spcPts val="0"/>
                        </a:spcBef>
                        <a:spcAft>
                          <a:spcPts val="800"/>
                        </a:spcAft>
                      </a:pPr>
                      <a:r>
                        <a:rPr lang="en-US" sz="1800">
                          <a:effectLst/>
                        </a:rPr>
                        <a:t>2019</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nSpc>
                          <a:spcPct val="107000"/>
                        </a:lnSpc>
                        <a:spcBef>
                          <a:spcPts val="0"/>
                        </a:spcBef>
                        <a:spcAft>
                          <a:spcPts val="800"/>
                        </a:spcAft>
                      </a:pPr>
                      <a:r>
                        <a:rPr lang="en-US" sz="1800">
                          <a:effectLst/>
                        </a:rPr>
                        <a:t>0.96</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nSpc>
                          <a:spcPct val="107000"/>
                        </a:lnSpc>
                        <a:spcBef>
                          <a:spcPts val="0"/>
                        </a:spcBef>
                        <a:spcAft>
                          <a:spcPts val="800"/>
                        </a:spcAft>
                      </a:pPr>
                      <a:r>
                        <a:rPr lang="en-US" sz="1800">
                          <a:effectLst/>
                        </a:rPr>
                        <a:t>Very high positive correlation</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6714129"/>
                  </a:ext>
                </a:extLst>
              </a:tr>
              <a:tr h="511924">
                <a:tc>
                  <a:txBody>
                    <a:bodyPr/>
                    <a:lstStyle/>
                    <a:p>
                      <a:pPr marL="0" marR="0" indent="0">
                        <a:lnSpc>
                          <a:spcPct val="107000"/>
                        </a:lnSpc>
                        <a:spcBef>
                          <a:spcPts val="0"/>
                        </a:spcBef>
                        <a:spcAft>
                          <a:spcPts val="800"/>
                        </a:spcAft>
                      </a:pPr>
                      <a:r>
                        <a:rPr lang="en-US" sz="1800" dirty="0">
                          <a:effectLst/>
                        </a:rPr>
                        <a:t>2021</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nSpc>
                          <a:spcPct val="107000"/>
                        </a:lnSpc>
                        <a:spcBef>
                          <a:spcPts val="0"/>
                        </a:spcBef>
                        <a:spcAft>
                          <a:spcPts val="800"/>
                        </a:spcAft>
                      </a:pPr>
                      <a:r>
                        <a:rPr lang="en-US" sz="1800" dirty="0">
                          <a:effectLst/>
                        </a:rPr>
                        <a:t>0.13</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nSpc>
                          <a:spcPct val="107000"/>
                        </a:lnSpc>
                        <a:spcBef>
                          <a:spcPts val="0"/>
                        </a:spcBef>
                        <a:spcAft>
                          <a:spcPts val="800"/>
                        </a:spcAft>
                      </a:pPr>
                      <a:r>
                        <a:rPr lang="en-US" sz="1800" dirty="0">
                          <a:effectLst/>
                        </a:rPr>
                        <a:t>Very low positive correlation</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03971295"/>
                  </a:ext>
                </a:extLst>
              </a:tr>
              <a:tr h="511924">
                <a:tc>
                  <a:txBody>
                    <a:bodyPr/>
                    <a:lstStyle/>
                    <a:p>
                      <a:pPr marL="0" marR="0" indent="0">
                        <a:lnSpc>
                          <a:spcPct val="107000"/>
                        </a:lnSpc>
                        <a:spcBef>
                          <a:spcPts val="0"/>
                        </a:spcBef>
                        <a:spcAft>
                          <a:spcPts val="800"/>
                        </a:spcAft>
                      </a:pPr>
                      <a:r>
                        <a:rPr lang="en-US" sz="1800">
                          <a:effectLst/>
                        </a:rPr>
                        <a:t>2022</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nSpc>
                          <a:spcPct val="107000"/>
                        </a:lnSpc>
                        <a:spcBef>
                          <a:spcPts val="0"/>
                        </a:spcBef>
                        <a:spcAft>
                          <a:spcPts val="800"/>
                        </a:spcAft>
                      </a:pPr>
                      <a:r>
                        <a:rPr lang="en-US" sz="1800" dirty="0">
                          <a:effectLst/>
                        </a:rPr>
                        <a:t>0.78</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nSpc>
                          <a:spcPct val="107000"/>
                        </a:lnSpc>
                        <a:spcBef>
                          <a:spcPts val="0"/>
                        </a:spcBef>
                        <a:spcAft>
                          <a:spcPts val="800"/>
                        </a:spcAft>
                      </a:pPr>
                      <a:r>
                        <a:rPr lang="en-US" sz="1800" dirty="0">
                          <a:effectLst/>
                        </a:rPr>
                        <a:t>High positive correlation</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72987980"/>
                  </a:ext>
                </a:extLst>
              </a:tr>
              <a:tr h="511924">
                <a:tc>
                  <a:txBody>
                    <a:bodyPr/>
                    <a:lstStyle/>
                    <a:p>
                      <a:pPr marL="0" marR="0" indent="0">
                        <a:lnSpc>
                          <a:spcPct val="107000"/>
                        </a:lnSpc>
                        <a:spcBef>
                          <a:spcPts val="0"/>
                        </a:spcBef>
                        <a:spcAft>
                          <a:spcPts val="800"/>
                        </a:spcAft>
                      </a:pPr>
                      <a:r>
                        <a:rPr lang="en-US" sz="1800" dirty="0">
                          <a:effectLst/>
                        </a:rPr>
                        <a:t>AVERAGE</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nSpc>
                          <a:spcPct val="107000"/>
                        </a:lnSpc>
                        <a:spcBef>
                          <a:spcPts val="0"/>
                        </a:spcBef>
                        <a:spcAft>
                          <a:spcPts val="800"/>
                        </a:spcAft>
                      </a:pPr>
                      <a:r>
                        <a:rPr lang="en-US" sz="1800">
                          <a:effectLst/>
                        </a:rPr>
                        <a:t>0.526</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nSpc>
                          <a:spcPct val="107000"/>
                        </a:lnSpc>
                        <a:spcBef>
                          <a:spcPts val="0"/>
                        </a:spcBef>
                        <a:spcAft>
                          <a:spcPts val="800"/>
                        </a:spcAft>
                      </a:pPr>
                      <a:r>
                        <a:rPr lang="en-US" sz="1800" dirty="0">
                          <a:effectLst/>
                        </a:rPr>
                        <a:t>Moderate positive correlation</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63251141"/>
                  </a:ext>
                </a:extLst>
              </a:tr>
            </a:tbl>
          </a:graphicData>
        </a:graphic>
      </p:graphicFrame>
      <p:sp>
        <p:nvSpPr>
          <p:cNvPr id="8" name="TextBox 7">
            <a:extLst>
              <a:ext uri="{FF2B5EF4-FFF2-40B4-BE49-F238E27FC236}">
                <a16:creationId xmlns:a16="http://schemas.microsoft.com/office/drawing/2014/main" id="{12423C17-C19D-6D6A-7558-E8D20B8536BF}"/>
              </a:ext>
            </a:extLst>
          </p:cNvPr>
          <p:cNvSpPr txBox="1"/>
          <p:nvPr/>
        </p:nvSpPr>
        <p:spPr>
          <a:xfrm>
            <a:off x="213568" y="173832"/>
            <a:ext cx="9844832" cy="1107996"/>
          </a:xfrm>
          <a:prstGeom prst="rect">
            <a:avLst/>
          </a:prstGeom>
          <a:noFill/>
        </p:spPr>
        <p:txBody>
          <a:bodyPr wrap="square">
            <a:spAutoFit/>
          </a:bodyPr>
          <a:lstStyle/>
          <a:p>
            <a:r>
              <a:rPr lang="en-US" sz="6600" b="1" dirty="0">
                <a:solidFill>
                  <a:srgbClr val="004E4C"/>
                </a:solidFill>
                <a:latin typeface="Bebas Neue" panose="020B0606020202050201" pitchFamily="34" charset="0"/>
                <a:ea typeface="Calibri" panose="020F0502020204030204" pitchFamily="34" charset="0"/>
                <a:cs typeface="Arial" panose="020B0604020202020204" pitchFamily="34" charset="0"/>
              </a:rPr>
              <a:t>RESULTS AND RECOMMENDATIONS</a:t>
            </a:r>
            <a:endParaRPr lang="en-US" sz="6600" b="1" dirty="0">
              <a:solidFill>
                <a:srgbClr val="004E4C"/>
              </a:solidFill>
              <a:effectLst/>
              <a:latin typeface="Bebas Neue" panose="020B0606020202050201" pitchFamily="34" charset="0"/>
              <a:ea typeface="Calibri" panose="020F050202020403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CF6E965F-A663-E17A-3E7E-5DF154BB11D4}"/>
              </a:ext>
            </a:extLst>
          </p:cNvPr>
          <p:cNvSpPr/>
          <p:nvPr/>
        </p:nvSpPr>
        <p:spPr>
          <a:xfrm>
            <a:off x="1397867" y="1281828"/>
            <a:ext cx="9662984" cy="45658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02DC1BBE-A0B0-11D5-AC80-49AC6DE9D149}"/>
              </a:ext>
            </a:extLst>
          </p:cNvPr>
          <p:cNvGraphicFramePr>
            <a:graphicFrameLocks noGrp="1"/>
          </p:cNvGraphicFramePr>
          <p:nvPr>
            <p:extLst>
              <p:ext uri="{D42A27DB-BD31-4B8C-83A1-F6EECF244321}">
                <p14:modId xmlns:p14="http://schemas.microsoft.com/office/powerpoint/2010/main" val="2246499343"/>
              </p:ext>
            </p:extLst>
          </p:nvPr>
        </p:nvGraphicFramePr>
        <p:xfrm>
          <a:off x="2806822" y="1797164"/>
          <a:ext cx="6578356" cy="3263672"/>
        </p:xfrm>
        <a:graphic>
          <a:graphicData uri="http://schemas.openxmlformats.org/drawingml/2006/table">
            <a:tbl>
              <a:tblPr firstRow="1" firstCol="1" bandRow="1">
                <a:tableStyleId>{F2DE63D5-997A-4646-A377-4702673A728D}</a:tableStyleId>
              </a:tblPr>
              <a:tblGrid>
                <a:gridCol w="1072382">
                  <a:extLst>
                    <a:ext uri="{9D8B030D-6E8A-4147-A177-3AD203B41FA5}">
                      <a16:colId xmlns:a16="http://schemas.microsoft.com/office/drawing/2014/main" val="21572276"/>
                    </a:ext>
                  </a:extLst>
                </a:gridCol>
                <a:gridCol w="2437070">
                  <a:extLst>
                    <a:ext uri="{9D8B030D-6E8A-4147-A177-3AD203B41FA5}">
                      <a16:colId xmlns:a16="http://schemas.microsoft.com/office/drawing/2014/main" val="129080261"/>
                    </a:ext>
                  </a:extLst>
                </a:gridCol>
                <a:gridCol w="3068904">
                  <a:extLst>
                    <a:ext uri="{9D8B030D-6E8A-4147-A177-3AD203B41FA5}">
                      <a16:colId xmlns:a16="http://schemas.microsoft.com/office/drawing/2014/main" val="2651800024"/>
                    </a:ext>
                  </a:extLst>
                </a:gridCol>
              </a:tblGrid>
              <a:tr h="469024">
                <a:tc>
                  <a:txBody>
                    <a:bodyPr/>
                    <a:lstStyle/>
                    <a:p>
                      <a:pPr marL="0" marR="0" indent="0" algn="l" defTabSz="914400" rtl="0" eaLnBrk="1" latinLnBrk="0" hangingPunct="1">
                        <a:lnSpc>
                          <a:spcPct val="107000"/>
                        </a:lnSpc>
                        <a:spcBef>
                          <a:spcPts val="0"/>
                        </a:spcBef>
                        <a:spcAft>
                          <a:spcPts val="800"/>
                        </a:spcAft>
                      </a:pPr>
                      <a:r>
                        <a:rPr lang="en-US" sz="1800" b="1" kern="1200" dirty="0">
                          <a:solidFill>
                            <a:schemeClr val="bg1"/>
                          </a:solidFill>
                          <a:effectLst/>
                        </a:rPr>
                        <a:t>Year </a:t>
                      </a:r>
                      <a:endParaRPr lang="en-US" sz="1800" b="1" kern="1200" dirty="0">
                        <a:solidFill>
                          <a:schemeClr val="bg1"/>
                        </a:solidFill>
                        <a:effectLst/>
                        <a:latin typeface="+mn-lt"/>
                        <a:ea typeface="+mn-ea"/>
                        <a:cs typeface="+mn-cs"/>
                      </a:endParaRPr>
                    </a:p>
                  </a:txBody>
                  <a:tcPr marL="68580" marR="68580" marT="0" marB="0"/>
                </a:tc>
                <a:tc>
                  <a:txBody>
                    <a:bodyPr/>
                    <a:lstStyle/>
                    <a:p>
                      <a:pPr marL="0" marR="0" indent="0" algn="l" defTabSz="914400" rtl="0" eaLnBrk="1" latinLnBrk="0" hangingPunct="1">
                        <a:lnSpc>
                          <a:spcPct val="107000"/>
                        </a:lnSpc>
                        <a:spcBef>
                          <a:spcPts val="0"/>
                        </a:spcBef>
                        <a:spcAft>
                          <a:spcPts val="800"/>
                        </a:spcAft>
                      </a:pPr>
                      <a:r>
                        <a:rPr lang="en-US" sz="1800" b="1" kern="1200" dirty="0">
                          <a:solidFill>
                            <a:schemeClr val="bg1"/>
                          </a:solidFill>
                          <a:effectLst/>
                        </a:rPr>
                        <a:t>Correlation Coefficient </a:t>
                      </a:r>
                      <a:endParaRPr lang="en-US" sz="1800" b="1" kern="1200" dirty="0">
                        <a:solidFill>
                          <a:schemeClr val="bg1"/>
                        </a:solidFill>
                        <a:effectLst/>
                        <a:latin typeface="+mn-lt"/>
                        <a:ea typeface="+mn-ea"/>
                        <a:cs typeface="+mn-cs"/>
                      </a:endParaRPr>
                    </a:p>
                  </a:txBody>
                  <a:tcPr marL="68580" marR="68580" marT="0" marB="0"/>
                </a:tc>
                <a:tc>
                  <a:txBody>
                    <a:bodyPr/>
                    <a:lstStyle/>
                    <a:p>
                      <a:pPr marL="0" marR="0" indent="0" algn="l" defTabSz="914400" rtl="0" eaLnBrk="1" latinLnBrk="0" hangingPunct="1">
                        <a:lnSpc>
                          <a:spcPct val="107000"/>
                        </a:lnSpc>
                        <a:spcBef>
                          <a:spcPts val="0"/>
                        </a:spcBef>
                        <a:spcAft>
                          <a:spcPts val="800"/>
                        </a:spcAft>
                      </a:pPr>
                      <a:r>
                        <a:rPr lang="en-US" sz="1800" b="1" kern="1200" dirty="0">
                          <a:solidFill>
                            <a:schemeClr val="bg1"/>
                          </a:solidFill>
                          <a:effectLst/>
                        </a:rPr>
                        <a:t>Value</a:t>
                      </a:r>
                      <a:endParaRPr lang="en-US" sz="1800" b="1" kern="1200" dirty="0">
                        <a:solidFill>
                          <a:schemeClr val="bg1"/>
                        </a:solidFill>
                        <a:effectLst/>
                        <a:latin typeface="+mn-lt"/>
                        <a:ea typeface="+mn-ea"/>
                        <a:cs typeface="+mn-cs"/>
                      </a:endParaRPr>
                    </a:p>
                  </a:txBody>
                  <a:tcPr marL="68580" marR="68580" marT="0" marB="0"/>
                </a:tc>
                <a:extLst>
                  <a:ext uri="{0D108BD9-81ED-4DB2-BD59-A6C34878D82A}">
                    <a16:rowId xmlns:a16="http://schemas.microsoft.com/office/drawing/2014/main" val="340131723"/>
                  </a:ext>
                </a:extLst>
              </a:tr>
              <a:tr h="698662">
                <a:tc>
                  <a:txBody>
                    <a:bodyPr/>
                    <a:lstStyle/>
                    <a:p>
                      <a:pPr marL="0" marR="0" indent="0" algn="l" defTabSz="914400" rtl="0" eaLnBrk="1" latinLnBrk="0" hangingPunct="1">
                        <a:lnSpc>
                          <a:spcPct val="107000"/>
                        </a:lnSpc>
                        <a:spcBef>
                          <a:spcPts val="0"/>
                        </a:spcBef>
                        <a:spcAft>
                          <a:spcPts val="800"/>
                        </a:spcAft>
                      </a:pPr>
                      <a:r>
                        <a:rPr lang="en-US" sz="1800" b="1" kern="1200" dirty="0">
                          <a:solidFill>
                            <a:schemeClr val="tx1"/>
                          </a:solidFill>
                          <a:effectLst/>
                          <a:latin typeface="+mn-lt"/>
                          <a:ea typeface="+mn-ea"/>
                          <a:cs typeface="+mn-cs"/>
                        </a:rPr>
                        <a:t>2021</a:t>
                      </a:r>
                    </a:p>
                  </a:txBody>
                  <a:tcPr marL="68580" marR="68580" marT="0" marB="0"/>
                </a:tc>
                <a:tc>
                  <a:txBody>
                    <a:bodyPr/>
                    <a:lstStyle/>
                    <a:p>
                      <a:pPr marL="0" marR="0" indent="0" algn="l" defTabSz="914400" rtl="0" eaLnBrk="1" latinLnBrk="0" hangingPunct="1">
                        <a:lnSpc>
                          <a:spcPct val="107000"/>
                        </a:lnSpc>
                        <a:spcBef>
                          <a:spcPts val="0"/>
                        </a:spcBef>
                        <a:spcAft>
                          <a:spcPts val="800"/>
                        </a:spcAft>
                      </a:pPr>
                      <a:r>
                        <a:rPr lang="en-US" sz="1800" kern="1200" dirty="0">
                          <a:solidFill>
                            <a:schemeClr val="tx1"/>
                          </a:solidFill>
                          <a:effectLst/>
                          <a:latin typeface="+mn-lt"/>
                          <a:ea typeface="+mn-ea"/>
                          <a:cs typeface="+mn-cs"/>
                        </a:rPr>
                        <a:t>0.19</a:t>
                      </a:r>
                    </a:p>
                  </a:txBody>
                  <a:tcPr marL="68580" marR="68580" marT="0" marB="0"/>
                </a:tc>
                <a:tc>
                  <a:txBody>
                    <a:bodyPr/>
                    <a:lstStyle/>
                    <a:p>
                      <a:pPr marL="0" marR="0" indent="0" algn="l" defTabSz="914400" rtl="0" eaLnBrk="1" latinLnBrk="0" hangingPunct="1">
                        <a:lnSpc>
                          <a:spcPct val="107000"/>
                        </a:lnSpc>
                        <a:spcBef>
                          <a:spcPts val="0"/>
                        </a:spcBef>
                        <a:spcAft>
                          <a:spcPts val="800"/>
                        </a:spcAft>
                      </a:pPr>
                      <a:r>
                        <a:rPr lang="en-US" sz="1800" kern="1200" dirty="0">
                          <a:solidFill>
                            <a:schemeClr val="tx1"/>
                          </a:solidFill>
                          <a:effectLst/>
                          <a:latin typeface="+mn-lt"/>
                          <a:ea typeface="+mn-ea"/>
                          <a:cs typeface="+mn-cs"/>
                        </a:rPr>
                        <a:t>Very low positive correlation</a:t>
                      </a:r>
                    </a:p>
                  </a:txBody>
                  <a:tcPr marL="68580" marR="68580" marT="0" marB="0"/>
                </a:tc>
                <a:extLst>
                  <a:ext uri="{0D108BD9-81ED-4DB2-BD59-A6C34878D82A}">
                    <a16:rowId xmlns:a16="http://schemas.microsoft.com/office/drawing/2014/main" val="3714606139"/>
                  </a:ext>
                </a:extLst>
              </a:tr>
              <a:tr h="698662">
                <a:tc>
                  <a:txBody>
                    <a:bodyPr/>
                    <a:lstStyle/>
                    <a:p>
                      <a:pPr marL="0" marR="0" indent="0" algn="l" defTabSz="914400" rtl="0" eaLnBrk="1" latinLnBrk="0" hangingPunct="1">
                        <a:lnSpc>
                          <a:spcPct val="107000"/>
                        </a:lnSpc>
                        <a:spcBef>
                          <a:spcPts val="0"/>
                        </a:spcBef>
                        <a:spcAft>
                          <a:spcPts val="800"/>
                        </a:spcAft>
                      </a:pPr>
                      <a:r>
                        <a:rPr lang="en-US" sz="1800" b="1" kern="1200" dirty="0">
                          <a:solidFill>
                            <a:schemeClr val="tx1"/>
                          </a:solidFill>
                          <a:effectLst/>
                        </a:rPr>
                        <a:t>2022</a:t>
                      </a:r>
                      <a:endParaRPr lang="en-US" sz="1800" b="1" kern="1200" dirty="0">
                        <a:solidFill>
                          <a:schemeClr val="tx1"/>
                        </a:solidFill>
                        <a:effectLst/>
                        <a:latin typeface="+mn-lt"/>
                        <a:ea typeface="+mn-ea"/>
                        <a:cs typeface="+mn-cs"/>
                      </a:endParaRPr>
                    </a:p>
                  </a:txBody>
                  <a:tcPr marL="68580" marR="68580" marT="0" marB="0"/>
                </a:tc>
                <a:tc>
                  <a:txBody>
                    <a:bodyPr/>
                    <a:lstStyle/>
                    <a:p>
                      <a:pPr marL="0" marR="0" indent="0" algn="l" defTabSz="914400" rtl="0" eaLnBrk="1" latinLnBrk="0" hangingPunct="1">
                        <a:lnSpc>
                          <a:spcPct val="107000"/>
                        </a:lnSpc>
                        <a:spcBef>
                          <a:spcPts val="0"/>
                        </a:spcBef>
                        <a:spcAft>
                          <a:spcPts val="800"/>
                        </a:spcAft>
                      </a:pPr>
                      <a:r>
                        <a:rPr lang="en-US" sz="1800" kern="1200" dirty="0">
                          <a:solidFill>
                            <a:schemeClr val="tx1"/>
                          </a:solidFill>
                          <a:effectLst/>
                          <a:latin typeface="+mn-lt"/>
                          <a:ea typeface="+mn-ea"/>
                          <a:cs typeface="+mn-cs"/>
                        </a:rPr>
                        <a:t>0.4</a:t>
                      </a:r>
                    </a:p>
                  </a:txBody>
                  <a:tcPr marL="68580" marR="68580" marT="0" marB="0"/>
                </a:tc>
                <a:tc>
                  <a:txBody>
                    <a:bodyPr/>
                    <a:lstStyle/>
                    <a:p>
                      <a:pPr marL="0" marR="0" indent="0" algn="l" defTabSz="914400" rtl="0" eaLnBrk="1" latinLnBrk="0" hangingPunct="1">
                        <a:lnSpc>
                          <a:spcPct val="107000"/>
                        </a:lnSpc>
                        <a:spcBef>
                          <a:spcPts val="0"/>
                        </a:spcBef>
                        <a:spcAft>
                          <a:spcPts val="800"/>
                        </a:spcAft>
                      </a:pPr>
                      <a:r>
                        <a:rPr lang="en-US" sz="1800" kern="1200" dirty="0">
                          <a:solidFill>
                            <a:schemeClr val="tx1"/>
                          </a:solidFill>
                          <a:effectLst/>
                          <a:latin typeface="+mn-lt"/>
                          <a:ea typeface="+mn-ea"/>
                          <a:cs typeface="+mn-cs"/>
                        </a:rPr>
                        <a:t>Moderate positive correlation</a:t>
                      </a:r>
                    </a:p>
                  </a:txBody>
                  <a:tcPr marL="68580" marR="68580" marT="0" marB="0"/>
                </a:tc>
                <a:extLst>
                  <a:ext uri="{0D108BD9-81ED-4DB2-BD59-A6C34878D82A}">
                    <a16:rowId xmlns:a16="http://schemas.microsoft.com/office/drawing/2014/main" val="3452814389"/>
                  </a:ext>
                </a:extLst>
              </a:tr>
              <a:tr h="698662">
                <a:tc>
                  <a:txBody>
                    <a:bodyPr/>
                    <a:lstStyle/>
                    <a:p>
                      <a:pPr marL="0" marR="0" indent="0" algn="l" defTabSz="914400" rtl="0" eaLnBrk="1" latinLnBrk="0" hangingPunct="1">
                        <a:lnSpc>
                          <a:spcPct val="107000"/>
                        </a:lnSpc>
                        <a:spcBef>
                          <a:spcPts val="0"/>
                        </a:spcBef>
                        <a:spcAft>
                          <a:spcPts val="800"/>
                        </a:spcAft>
                      </a:pPr>
                      <a:r>
                        <a:rPr lang="en-US" sz="1800" b="1" kern="1200">
                          <a:solidFill>
                            <a:schemeClr val="tx1"/>
                          </a:solidFill>
                          <a:effectLst/>
                        </a:rPr>
                        <a:t>2023</a:t>
                      </a:r>
                      <a:endParaRPr lang="en-US" sz="1800" b="1" kern="1200">
                        <a:solidFill>
                          <a:schemeClr val="tx1"/>
                        </a:solidFill>
                        <a:effectLst/>
                        <a:latin typeface="+mn-lt"/>
                        <a:ea typeface="+mn-ea"/>
                        <a:cs typeface="+mn-cs"/>
                      </a:endParaRPr>
                    </a:p>
                  </a:txBody>
                  <a:tcPr marL="68580" marR="68580" marT="0" marB="0"/>
                </a:tc>
                <a:tc>
                  <a:txBody>
                    <a:bodyPr/>
                    <a:lstStyle/>
                    <a:p>
                      <a:pPr marL="0" marR="0" indent="0" algn="l" defTabSz="914400" rtl="0" eaLnBrk="1" latinLnBrk="0" hangingPunct="1">
                        <a:lnSpc>
                          <a:spcPct val="107000"/>
                        </a:lnSpc>
                        <a:spcBef>
                          <a:spcPts val="0"/>
                        </a:spcBef>
                        <a:spcAft>
                          <a:spcPts val="800"/>
                        </a:spcAft>
                      </a:pPr>
                      <a:r>
                        <a:rPr lang="en-US" sz="1800" kern="1200" dirty="0">
                          <a:solidFill>
                            <a:schemeClr val="tx1"/>
                          </a:solidFill>
                          <a:effectLst/>
                          <a:latin typeface="+mn-lt"/>
                          <a:ea typeface="+mn-ea"/>
                          <a:cs typeface="+mn-cs"/>
                        </a:rPr>
                        <a:t>0.22</a:t>
                      </a:r>
                    </a:p>
                  </a:txBody>
                  <a:tcPr marL="68580" marR="68580" marT="0" marB="0"/>
                </a:tc>
                <a:tc>
                  <a:txBody>
                    <a:bodyPr/>
                    <a:lstStyle/>
                    <a:p>
                      <a:pPr marL="0" marR="0" indent="0" algn="l" defTabSz="914400" rtl="0" eaLnBrk="1" latinLnBrk="0" hangingPunct="1">
                        <a:lnSpc>
                          <a:spcPct val="107000"/>
                        </a:lnSpc>
                        <a:spcBef>
                          <a:spcPts val="0"/>
                        </a:spcBef>
                        <a:spcAft>
                          <a:spcPts val="800"/>
                        </a:spcAft>
                      </a:pPr>
                      <a:r>
                        <a:rPr lang="en-US" sz="1800" kern="1200" dirty="0">
                          <a:solidFill>
                            <a:schemeClr val="tx1"/>
                          </a:solidFill>
                          <a:effectLst/>
                          <a:latin typeface="+mn-lt"/>
                          <a:ea typeface="+mn-ea"/>
                          <a:cs typeface="+mn-cs"/>
                        </a:rPr>
                        <a:t>Low positive correlation</a:t>
                      </a:r>
                    </a:p>
                  </a:txBody>
                  <a:tcPr marL="68580" marR="68580" marT="0" marB="0"/>
                </a:tc>
                <a:extLst>
                  <a:ext uri="{0D108BD9-81ED-4DB2-BD59-A6C34878D82A}">
                    <a16:rowId xmlns:a16="http://schemas.microsoft.com/office/drawing/2014/main" val="3963700504"/>
                  </a:ext>
                </a:extLst>
              </a:tr>
              <a:tr h="698662">
                <a:tc>
                  <a:txBody>
                    <a:bodyPr/>
                    <a:lstStyle/>
                    <a:p>
                      <a:pPr marL="0" marR="0" indent="0" algn="l" defTabSz="914400" rtl="0" eaLnBrk="1" latinLnBrk="0" hangingPunct="1">
                        <a:lnSpc>
                          <a:spcPct val="107000"/>
                        </a:lnSpc>
                        <a:spcBef>
                          <a:spcPts val="0"/>
                        </a:spcBef>
                        <a:spcAft>
                          <a:spcPts val="800"/>
                        </a:spcAft>
                      </a:pPr>
                      <a:r>
                        <a:rPr lang="en-US" sz="1800" b="1" kern="1200" dirty="0">
                          <a:solidFill>
                            <a:schemeClr val="tx1"/>
                          </a:solidFill>
                          <a:effectLst/>
                        </a:rPr>
                        <a:t>AVERAGE</a:t>
                      </a:r>
                      <a:endParaRPr lang="en-US" sz="1800" b="1" kern="1200" dirty="0">
                        <a:solidFill>
                          <a:schemeClr val="tx1"/>
                        </a:solidFill>
                        <a:effectLst/>
                        <a:latin typeface="+mn-lt"/>
                        <a:ea typeface="+mn-ea"/>
                        <a:cs typeface="+mn-cs"/>
                      </a:endParaRPr>
                    </a:p>
                  </a:txBody>
                  <a:tcPr marL="68580" marR="68580" marT="0" marB="0"/>
                </a:tc>
                <a:tc>
                  <a:txBody>
                    <a:bodyPr/>
                    <a:lstStyle/>
                    <a:p>
                      <a:pPr marL="0" marR="0" indent="0" algn="l" defTabSz="914400" rtl="0" eaLnBrk="1" latinLnBrk="0" hangingPunct="1">
                        <a:lnSpc>
                          <a:spcPct val="107000"/>
                        </a:lnSpc>
                        <a:spcBef>
                          <a:spcPts val="0"/>
                        </a:spcBef>
                        <a:spcAft>
                          <a:spcPts val="800"/>
                        </a:spcAft>
                      </a:pPr>
                      <a:r>
                        <a:rPr lang="en-US" sz="1800" kern="1200" dirty="0">
                          <a:solidFill>
                            <a:schemeClr val="tx1"/>
                          </a:solidFill>
                          <a:effectLst/>
                          <a:latin typeface="+mn-lt"/>
                          <a:ea typeface="+mn-ea"/>
                          <a:cs typeface="+mn-cs"/>
                        </a:rPr>
                        <a:t>0.27</a:t>
                      </a:r>
                    </a:p>
                  </a:txBody>
                  <a:tcPr marL="68580" marR="68580" marT="0" marB="0"/>
                </a:tc>
                <a:tc>
                  <a:txBody>
                    <a:bodyPr/>
                    <a:lstStyle/>
                    <a:p>
                      <a:pPr marL="0" marR="0" indent="0" algn="l" defTabSz="914400" rtl="0" eaLnBrk="1" latinLnBrk="0" hangingPunct="1">
                        <a:lnSpc>
                          <a:spcPct val="107000"/>
                        </a:lnSpc>
                        <a:spcBef>
                          <a:spcPts val="0"/>
                        </a:spcBef>
                        <a:spcAft>
                          <a:spcPts val="800"/>
                        </a:spcAft>
                      </a:pPr>
                      <a:r>
                        <a:rPr lang="en-US" sz="1800" kern="1200" dirty="0">
                          <a:solidFill>
                            <a:schemeClr val="tx1"/>
                          </a:solidFill>
                          <a:effectLst/>
                          <a:latin typeface="+mn-lt"/>
                          <a:ea typeface="+mn-ea"/>
                          <a:cs typeface="+mn-cs"/>
                        </a:rPr>
                        <a:t>Low positive correlation</a:t>
                      </a:r>
                    </a:p>
                  </a:txBody>
                  <a:tcPr marL="68580" marR="68580" marT="0" marB="0"/>
                </a:tc>
                <a:extLst>
                  <a:ext uri="{0D108BD9-81ED-4DB2-BD59-A6C34878D82A}">
                    <a16:rowId xmlns:a16="http://schemas.microsoft.com/office/drawing/2014/main" val="1287469095"/>
                  </a:ext>
                </a:extLst>
              </a:tr>
            </a:tbl>
          </a:graphicData>
        </a:graphic>
      </p:graphicFrame>
      <p:sp>
        <p:nvSpPr>
          <p:cNvPr id="11" name="Rectangle 10">
            <a:extLst>
              <a:ext uri="{FF2B5EF4-FFF2-40B4-BE49-F238E27FC236}">
                <a16:creationId xmlns:a16="http://schemas.microsoft.com/office/drawing/2014/main" id="{37B3AAFB-D59C-F76E-B643-6E27EE5CA87E}"/>
              </a:ext>
            </a:extLst>
          </p:cNvPr>
          <p:cNvSpPr/>
          <p:nvPr/>
        </p:nvSpPr>
        <p:spPr>
          <a:xfrm>
            <a:off x="1902941" y="1281828"/>
            <a:ext cx="8601534" cy="45658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able 11">
            <a:extLst>
              <a:ext uri="{FF2B5EF4-FFF2-40B4-BE49-F238E27FC236}">
                <a16:creationId xmlns:a16="http://schemas.microsoft.com/office/drawing/2014/main" id="{5A27AA80-0514-A017-04BC-07DFDCFC6D8A}"/>
              </a:ext>
            </a:extLst>
          </p:cNvPr>
          <p:cNvGraphicFramePr>
            <a:graphicFrameLocks noGrp="1"/>
          </p:cNvGraphicFramePr>
          <p:nvPr>
            <p:extLst>
              <p:ext uri="{D42A27DB-BD31-4B8C-83A1-F6EECF244321}">
                <p14:modId xmlns:p14="http://schemas.microsoft.com/office/powerpoint/2010/main" val="3001269756"/>
              </p:ext>
            </p:extLst>
          </p:nvPr>
        </p:nvGraphicFramePr>
        <p:xfrm>
          <a:off x="2579662" y="1637268"/>
          <a:ext cx="7032677" cy="3583464"/>
        </p:xfrm>
        <a:graphic>
          <a:graphicData uri="http://schemas.openxmlformats.org/drawingml/2006/table">
            <a:tbl>
              <a:tblPr firstRow="1" firstCol="1" bandRow="1">
                <a:tableStyleId>{F2DE63D5-997A-4646-A377-4702673A728D}</a:tableStyleId>
              </a:tblPr>
              <a:tblGrid>
                <a:gridCol w="1133362">
                  <a:extLst>
                    <a:ext uri="{9D8B030D-6E8A-4147-A177-3AD203B41FA5}">
                      <a16:colId xmlns:a16="http://schemas.microsoft.com/office/drawing/2014/main" val="1693489669"/>
                    </a:ext>
                  </a:extLst>
                </a:gridCol>
                <a:gridCol w="2471773">
                  <a:extLst>
                    <a:ext uri="{9D8B030D-6E8A-4147-A177-3AD203B41FA5}">
                      <a16:colId xmlns:a16="http://schemas.microsoft.com/office/drawing/2014/main" val="1423495744"/>
                    </a:ext>
                  </a:extLst>
                </a:gridCol>
                <a:gridCol w="3427542">
                  <a:extLst>
                    <a:ext uri="{9D8B030D-6E8A-4147-A177-3AD203B41FA5}">
                      <a16:colId xmlns:a16="http://schemas.microsoft.com/office/drawing/2014/main" val="3672177633"/>
                    </a:ext>
                  </a:extLst>
                </a:gridCol>
              </a:tblGrid>
              <a:tr h="447933">
                <a:tc>
                  <a:txBody>
                    <a:bodyPr/>
                    <a:lstStyle/>
                    <a:p>
                      <a:pPr marL="0" marR="0" indent="0" algn="l" defTabSz="914400" rtl="0" eaLnBrk="1" latinLnBrk="0" hangingPunct="1">
                        <a:lnSpc>
                          <a:spcPct val="107000"/>
                        </a:lnSpc>
                        <a:spcBef>
                          <a:spcPts val="0"/>
                        </a:spcBef>
                        <a:spcAft>
                          <a:spcPts val="800"/>
                        </a:spcAft>
                      </a:pPr>
                      <a:r>
                        <a:rPr lang="en-US" sz="1800" b="1" kern="1200" dirty="0">
                          <a:solidFill>
                            <a:schemeClr val="bg1"/>
                          </a:solidFill>
                          <a:effectLst/>
                          <a:latin typeface="+mn-lt"/>
                          <a:ea typeface="+mn-ea"/>
                          <a:cs typeface="+mn-cs"/>
                        </a:rPr>
                        <a:t>Year </a:t>
                      </a:r>
                    </a:p>
                  </a:txBody>
                  <a:tcPr marL="68580" marR="68580" marT="0" marB="0"/>
                </a:tc>
                <a:tc>
                  <a:txBody>
                    <a:bodyPr/>
                    <a:lstStyle/>
                    <a:p>
                      <a:pPr marL="0" marR="0" indent="0" algn="l" defTabSz="914400" rtl="0" eaLnBrk="1" latinLnBrk="0" hangingPunct="1">
                        <a:lnSpc>
                          <a:spcPct val="107000"/>
                        </a:lnSpc>
                        <a:spcBef>
                          <a:spcPts val="0"/>
                        </a:spcBef>
                        <a:spcAft>
                          <a:spcPts val="800"/>
                        </a:spcAft>
                      </a:pPr>
                      <a:r>
                        <a:rPr lang="en-US" sz="1800" b="1" kern="1200" dirty="0">
                          <a:solidFill>
                            <a:schemeClr val="bg1"/>
                          </a:solidFill>
                          <a:effectLst/>
                          <a:latin typeface="+mn-lt"/>
                          <a:ea typeface="+mn-ea"/>
                          <a:cs typeface="+mn-cs"/>
                        </a:rPr>
                        <a:t>Correlation Coefficient </a:t>
                      </a:r>
                    </a:p>
                  </a:txBody>
                  <a:tcPr marL="68580" marR="68580" marT="0" marB="0"/>
                </a:tc>
                <a:tc>
                  <a:txBody>
                    <a:bodyPr/>
                    <a:lstStyle/>
                    <a:p>
                      <a:pPr marL="0" marR="0" indent="0" algn="l" defTabSz="914400" rtl="0" eaLnBrk="1" latinLnBrk="0" hangingPunct="1">
                        <a:lnSpc>
                          <a:spcPct val="107000"/>
                        </a:lnSpc>
                        <a:spcBef>
                          <a:spcPts val="0"/>
                        </a:spcBef>
                        <a:spcAft>
                          <a:spcPts val="800"/>
                        </a:spcAft>
                      </a:pPr>
                      <a:r>
                        <a:rPr lang="en-US" sz="1800" b="1" kern="1200" dirty="0">
                          <a:solidFill>
                            <a:schemeClr val="bg1"/>
                          </a:solidFill>
                          <a:effectLst/>
                          <a:latin typeface="+mn-lt"/>
                          <a:ea typeface="+mn-ea"/>
                          <a:cs typeface="+mn-cs"/>
                        </a:rPr>
                        <a:t>Value</a:t>
                      </a:r>
                    </a:p>
                  </a:txBody>
                  <a:tcPr marL="68580" marR="68580" marT="0" marB="0"/>
                </a:tc>
                <a:extLst>
                  <a:ext uri="{0D108BD9-81ED-4DB2-BD59-A6C34878D82A}">
                    <a16:rowId xmlns:a16="http://schemas.microsoft.com/office/drawing/2014/main" val="2246608854"/>
                  </a:ext>
                </a:extLst>
              </a:tr>
              <a:tr h="447933">
                <a:tc>
                  <a:txBody>
                    <a:bodyPr/>
                    <a:lstStyle/>
                    <a:p>
                      <a:pPr marL="0" marR="0" indent="0" algn="l" defTabSz="914400" rtl="0" eaLnBrk="1" latinLnBrk="0" hangingPunct="1">
                        <a:lnSpc>
                          <a:spcPct val="107000"/>
                        </a:lnSpc>
                        <a:spcBef>
                          <a:spcPts val="0"/>
                        </a:spcBef>
                        <a:spcAft>
                          <a:spcPts val="800"/>
                        </a:spcAft>
                      </a:pPr>
                      <a:r>
                        <a:rPr lang="en-US" sz="1800" b="1" kern="1200" dirty="0">
                          <a:solidFill>
                            <a:schemeClr val="tx1"/>
                          </a:solidFill>
                          <a:effectLst/>
                          <a:latin typeface="+mn-lt"/>
                          <a:ea typeface="+mn-ea"/>
                          <a:cs typeface="+mn-cs"/>
                        </a:rPr>
                        <a:t>2017</a:t>
                      </a:r>
                    </a:p>
                  </a:txBody>
                  <a:tcPr marL="68580" marR="68580" marT="0" marB="0"/>
                </a:tc>
                <a:tc>
                  <a:txBody>
                    <a:bodyPr/>
                    <a:lstStyle/>
                    <a:p>
                      <a:pPr marL="0" marR="0" indent="0" algn="l" defTabSz="914400" rtl="0" eaLnBrk="1" latinLnBrk="0" hangingPunct="1">
                        <a:lnSpc>
                          <a:spcPct val="107000"/>
                        </a:lnSpc>
                        <a:spcBef>
                          <a:spcPts val="0"/>
                        </a:spcBef>
                        <a:spcAft>
                          <a:spcPts val="800"/>
                        </a:spcAft>
                      </a:pPr>
                      <a:r>
                        <a:rPr lang="en-US" sz="1800" kern="1200" dirty="0">
                          <a:solidFill>
                            <a:schemeClr val="tx1"/>
                          </a:solidFill>
                          <a:effectLst/>
                          <a:latin typeface="+mn-lt"/>
                          <a:ea typeface="+mn-ea"/>
                          <a:cs typeface="+mn-cs"/>
                        </a:rPr>
                        <a:t>0.74</a:t>
                      </a:r>
                    </a:p>
                  </a:txBody>
                  <a:tcPr marL="68580" marR="68580" marT="0" marB="0"/>
                </a:tc>
                <a:tc>
                  <a:txBody>
                    <a:bodyPr/>
                    <a:lstStyle/>
                    <a:p>
                      <a:pPr marL="0" marR="0" indent="0" algn="l" defTabSz="914400" rtl="0" eaLnBrk="1" latinLnBrk="0" hangingPunct="1">
                        <a:lnSpc>
                          <a:spcPct val="107000"/>
                        </a:lnSpc>
                        <a:spcBef>
                          <a:spcPts val="0"/>
                        </a:spcBef>
                        <a:spcAft>
                          <a:spcPts val="800"/>
                        </a:spcAft>
                      </a:pPr>
                      <a:r>
                        <a:rPr lang="en-US" sz="1800" kern="1200" dirty="0">
                          <a:solidFill>
                            <a:schemeClr val="tx1"/>
                          </a:solidFill>
                          <a:effectLst/>
                          <a:latin typeface="+mn-lt"/>
                          <a:ea typeface="+mn-ea"/>
                          <a:cs typeface="+mn-cs"/>
                        </a:rPr>
                        <a:t>High positive correlation</a:t>
                      </a:r>
                    </a:p>
                  </a:txBody>
                  <a:tcPr marL="68580" marR="68580" marT="0" marB="0"/>
                </a:tc>
                <a:extLst>
                  <a:ext uri="{0D108BD9-81ED-4DB2-BD59-A6C34878D82A}">
                    <a16:rowId xmlns:a16="http://schemas.microsoft.com/office/drawing/2014/main" val="130114470"/>
                  </a:ext>
                </a:extLst>
              </a:tr>
              <a:tr h="447933">
                <a:tc>
                  <a:txBody>
                    <a:bodyPr/>
                    <a:lstStyle/>
                    <a:p>
                      <a:pPr marL="0" marR="0" indent="0" algn="l" defTabSz="914400" rtl="0" eaLnBrk="1" latinLnBrk="0" hangingPunct="1">
                        <a:lnSpc>
                          <a:spcPct val="107000"/>
                        </a:lnSpc>
                        <a:spcBef>
                          <a:spcPts val="0"/>
                        </a:spcBef>
                        <a:spcAft>
                          <a:spcPts val="800"/>
                        </a:spcAft>
                      </a:pPr>
                      <a:r>
                        <a:rPr lang="en-US" sz="1800" b="1" kern="1200" dirty="0">
                          <a:solidFill>
                            <a:schemeClr val="tx1"/>
                          </a:solidFill>
                          <a:effectLst/>
                          <a:latin typeface="+mn-lt"/>
                          <a:ea typeface="+mn-ea"/>
                          <a:cs typeface="+mn-cs"/>
                        </a:rPr>
                        <a:t>2018</a:t>
                      </a:r>
                    </a:p>
                  </a:txBody>
                  <a:tcPr marL="68580" marR="68580" marT="0" marB="0"/>
                </a:tc>
                <a:tc>
                  <a:txBody>
                    <a:bodyPr/>
                    <a:lstStyle/>
                    <a:p>
                      <a:pPr marL="0" marR="0" indent="0" algn="l" defTabSz="914400" rtl="0" eaLnBrk="1" latinLnBrk="0" hangingPunct="1">
                        <a:lnSpc>
                          <a:spcPct val="107000"/>
                        </a:lnSpc>
                        <a:spcBef>
                          <a:spcPts val="0"/>
                        </a:spcBef>
                        <a:spcAft>
                          <a:spcPts val="800"/>
                        </a:spcAft>
                      </a:pPr>
                      <a:r>
                        <a:rPr lang="en-US" sz="1800" kern="1200" dirty="0">
                          <a:solidFill>
                            <a:schemeClr val="tx1"/>
                          </a:solidFill>
                          <a:effectLst/>
                          <a:latin typeface="+mn-lt"/>
                          <a:ea typeface="+mn-ea"/>
                          <a:cs typeface="+mn-cs"/>
                        </a:rPr>
                        <a:t>0.55</a:t>
                      </a:r>
                    </a:p>
                  </a:txBody>
                  <a:tcPr marL="68580" marR="68580" marT="0" marB="0"/>
                </a:tc>
                <a:tc>
                  <a:txBody>
                    <a:bodyPr/>
                    <a:lstStyle/>
                    <a:p>
                      <a:pPr marL="0" marR="0" indent="0" algn="l" defTabSz="914400" rtl="0" eaLnBrk="1" latinLnBrk="0" hangingPunct="1">
                        <a:lnSpc>
                          <a:spcPct val="107000"/>
                        </a:lnSpc>
                        <a:spcBef>
                          <a:spcPts val="0"/>
                        </a:spcBef>
                        <a:spcAft>
                          <a:spcPts val="800"/>
                        </a:spcAft>
                      </a:pPr>
                      <a:r>
                        <a:rPr lang="en-US" sz="1800" kern="1200" dirty="0">
                          <a:solidFill>
                            <a:schemeClr val="tx1"/>
                          </a:solidFill>
                          <a:effectLst/>
                          <a:latin typeface="+mn-lt"/>
                          <a:ea typeface="+mn-ea"/>
                          <a:cs typeface="+mn-cs"/>
                        </a:rPr>
                        <a:t>Moderate positive correlation</a:t>
                      </a:r>
                    </a:p>
                  </a:txBody>
                  <a:tcPr marL="68580" marR="68580" marT="0" marB="0"/>
                </a:tc>
                <a:extLst>
                  <a:ext uri="{0D108BD9-81ED-4DB2-BD59-A6C34878D82A}">
                    <a16:rowId xmlns:a16="http://schemas.microsoft.com/office/drawing/2014/main" val="1536785385"/>
                  </a:ext>
                </a:extLst>
              </a:tr>
              <a:tr h="447933">
                <a:tc>
                  <a:txBody>
                    <a:bodyPr/>
                    <a:lstStyle/>
                    <a:p>
                      <a:pPr marL="0" marR="0" indent="0" algn="l" defTabSz="914400" rtl="0" eaLnBrk="1" latinLnBrk="0" hangingPunct="1">
                        <a:lnSpc>
                          <a:spcPct val="107000"/>
                        </a:lnSpc>
                        <a:spcBef>
                          <a:spcPts val="0"/>
                        </a:spcBef>
                        <a:spcAft>
                          <a:spcPts val="800"/>
                        </a:spcAft>
                      </a:pPr>
                      <a:r>
                        <a:rPr lang="en-US" sz="1800" b="1" kern="1200" dirty="0">
                          <a:solidFill>
                            <a:schemeClr val="tx1"/>
                          </a:solidFill>
                          <a:effectLst/>
                          <a:latin typeface="+mn-lt"/>
                          <a:ea typeface="+mn-ea"/>
                          <a:cs typeface="+mn-cs"/>
                        </a:rPr>
                        <a:t>2019</a:t>
                      </a:r>
                    </a:p>
                  </a:txBody>
                  <a:tcPr marL="68580" marR="68580" marT="0" marB="0"/>
                </a:tc>
                <a:tc>
                  <a:txBody>
                    <a:bodyPr/>
                    <a:lstStyle/>
                    <a:p>
                      <a:pPr marL="0" marR="0" indent="0" algn="l" defTabSz="914400" rtl="0" eaLnBrk="1" latinLnBrk="0" hangingPunct="1">
                        <a:lnSpc>
                          <a:spcPct val="107000"/>
                        </a:lnSpc>
                        <a:spcBef>
                          <a:spcPts val="0"/>
                        </a:spcBef>
                        <a:spcAft>
                          <a:spcPts val="800"/>
                        </a:spcAft>
                      </a:pPr>
                      <a:r>
                        <a:rPr lang="en-US" sz="1800" kern="1200">
                          <a:solidFill>
                            <a:schemeClr val="tx1"/>
                          </a:solidFill>
                          <a:effectLst/>
                          <a:latin typeface="+mn-lt"/>
                          <a:ea typeface="+mn-ea"/>
                          <a:cs typeface="+mn-cs"/>
                        </a:rPr>
                        <a:t>0.91</a:t>
                      </a:r>
                    </a:p>
                  </a:txBody>
                  <a:tcPr marL="68580" marR="68580" marT="0" marB="0"/>
                </a:tc>
                <a:tc>
                  <a:txBody>
                    <a:bodyPr/>
                    <a:lstStyle/>
                    <a:p>
                      <a:pPr marL="0" marR="0" indent="0" algn="l" defTabSz="914400" rtl="0" eaLnBrk="1" latinLnBrk="0" hangingPunct="1">
                        <a:lnSpc>
                          <a:spcPct val="107000"/>
                        </a:lnSpc>
                        <a:spcBef>
                          <a:spcPts val="0"/>
                        </a:spcBef>
                        <a:spcAft>
                          <a:spcPts val="800"/>
                        </a:spcAft>
                      </a:pPr>
                      <a:r>
                        <a:rPr lang="en-US" sz="1800" kern="1200" dirty="0">
                          <a:solidFill>
                            <a:schemeClr val="tx1"/>
                          </a:solidFill>
                          <a:effectLst/>
                          <a:latin typeface="+mn-lt"/>
                          <a:ea typeface="+mn-ea"/>
                          <a:cs typeface="+mn-cs"/>
                        </a:rPr>
                        <a:t>Very high positive correlation</a:t>
                      </a:r>
                    </a:p>
                  </a:txBody>
                  <a:tcPr marL="68580" marR="68580" marT="0" marB="0"/>
                </a:tc>
                <a:extLst>
                  <a:ext uri="{0D108BD9-81ED-4DB2-BD59-A6C34878D82A}">
                    <a16:rowId xmlns:a16="http://schemas.microsoft.com/office/drawing/2014/main" val="1237051148"/>
                  </a:ext>
                </a:extLst>
              </a:tr>
              <a:tr h="447933">
                <a:tc>
                  <a:txBody>
                    <a:bodyPr/>
                    <a:lstStyle/>
                    <a:p>
                      <a:pPr marL="0" marR="0" indent="0" algn="l" defTabSz="914400" rtl="0" eaLnBrk="1" latinLnBrk="0" hangingPunct="1">
                        <a:lnSpc>
                          <a:spcPct val="107000"/>
                        </a:lnSpc>
                        <a:spcBef>
                          <a:spcPts val="0"/>
                        </a:spcBef>
                        <a:spcAft>
                          <a:spcPts val="800"/>
                        </a:spcAft>
                      </a:pPr>
                      <a:r>
                        <a:rPr lang="en-US" sz="1800" b="1" kern="1200" dirty="0">
                          <a:solidFill>
                            <a:schemeClr val="tx1"/>
                          </a:solidFill>
                          <a:effectLst/>
                          <a:latin typeface="+mn-lt"/>
                          <a:ea typeface="+mn-ea"/>
                          <a:cs typeface="+mn-cs"/>
                        </a:rPr>
                        <a:t>2021</a:t>
                      </a:r>
                    </a:p>
                  </a:txBody>
                  <a:tcPr marL="68580" marR="68580" marT="0" marB="0"/>
                </a:tc>
                <a:tc>
                  <a:txBody>
                    <a:bodyPr/>
                    <a:lstStyle/>
                    <a:p>
                      <a:pPr marL="0" marR="0" indent="0" algn="l" defTabSz="914400" rtl="0" eaLnBrk="1" latinLnBrk="0" hangingPunct="1">
                        <a:lnSpc>
                          <a:spcPct val="107000"/>
                        </a:lnSpc>
                        <a:spcBef>
                          <a:spcPts val="0"/>
                        </a:spcBef>
                        <a:spcAft>
                          <a:spcPts val="800"/>
                        </a:spcAft>
                      </a:pPr>
                      <a:r>
                        <a:rPr lang="en-US" sz="1800" kern="1200">
                          <a:solidFill>
                            <a:schemeClr val="tx1"/>
                          </a:solidFill>
                          <a:effectLst/>
                          <a:latin typeface="+mn-lt"/>
                          <a:ea typeface="+mn-ea"/>
                          <a:cs typeface="+mn-cs"/>
                        </a:rPr>
                        <a:t>0.88</a:t>
                      </a:r>
                    </a:p>
                  </a:txBody>
                  <a:tcPr marL="68580" marR="68580" marT="0" marB="0"/>
                </a:tc>
                <a:tc>
                  <a:txBody>
                    <a:bodyPr/>
                    <a:lstStyle/>
                    <a:p>
                      <a:pPr marL="0" marR="0" indent="0" algn="l" defTabSz="914400" rtl="0" eaLnBrk="1" latinLnBrk="0" hangingPunct="1">
                        <a:lnSpc>
                          <a:spcPct val="107000"/>
                        </a:lnSpc>
                        <a:spcBef>
                          <a:spcPts val="0"/>
                        </a:spcBef>
                        <a:spcAft>
                          <a:spcPts val="800"/>
                        </a:spcAft>
                      </a:pPr>
                      <a:r>
                        <a:rPr lang="en-US" sz="1800" kern="1200" dirty="0">
                          <a:solidFill>
                            <a:schemeClr val="tx1"/>
                          </a:solidFill>
                          <a:effectLst/>
                          <a:latin typeface="+mn-lt"/>
                          <a:ea typeface="+mn-ea"/>
                          <a:cs typeface="+mn-cs"/>
                        </a:rPr>
                        <a:t>Very high positive correlation</a:t>
                      </a:r>
                    </a:p>
                  </a:txBody>
                  <a:tcPr marL="68580" marR="68580" marT="0" marB="0"/>
                </a:tc>
                <a:extLst>
                  <a:ext uri="{0D108BD9-81ED-4DB2-BD59-A6C34878D82A}">
                    <a16:rowId xmlns:a16="http://schemas.microsoft.com/office/drawing/2014/main" val="1829209413"/>
                  </a:ext>
                </a:extLst>
              </a:tr>
              <a:tr h="447933">
                <a:tc>
                  <a:txBody>
                    <a:bodyPr/>
                    <a:lstStyle/>
                    <a:p>
                      <a:pPr marL="0" marR="0" indent="0" algn="l" defTabSz="914400" rtl="0" eaLnBrk="1" latinLnBrk="0" hangingPunct="1">
                        <a:lnSpc>
                          <a:spcPct val="107000"/>
                        </a:lnSpc>
                        <a:spcBef>
                          <a:spcPts val="0"/>
                        </a:spcBef>
                        <a:spcAft>
                          <a:spcPts val="800"/>
                        </a:spcAft>
                      </a:pPr>
                      <a:r>
                        <a:rPr lang="en-US" sz="1800" b="1" kern="1200" dirty="0">
                          <a:solidFill>
                            <a:schemeClr val="tx1"/>
                          </a:solidFill>
                          <a:effectLst/>
                          <a:latin typeface="+mn-lt"/>
                          <a:ea typeface="+mn-ea"/>
                          <a:cs typeface="+mn-cs"/>
                        </a:rPr>
                        <a:t>2022</a:t>
                      </a:r>
                    </a:p>
                  </a:txBody>
                  <a:tcPr marL="68580" marR="68580" marT="0" marB="0"/>
                </a:tc>
                <a:tc>
                  <a:txBody>
                    <a:bodyPr/>
                    <a:lstStyle/>
                    <a:p>
                      <a:pPr marL="0" marR="0" indent="0" algn="l" defTabSz="914400" rtl="0" eaLnBrk="1" latinLnBrk="0" hangingPunct="1">
                        <a:lnSpc>
                          <a:spcPct val="107000"/>
                        </a:lnSpc>
                        <a:spcBef>
                          <a:spcPts val="0"/>
                        </a:spcBef>
                        <a:spcAft>
                          <a:spcPts val="800"/>
                        </a:spcAft>
                      </a:pPr>
                      <a:r>
                        <a:rPr lang="en-US" sz="1800" kern="1200">
                          <a:solidFill>
                            <a:schemeClr val="tx1"/>
                          </a:solidFill>
                          <a:effectLst/>
                          <a:latin typeface="+mn-lt"/>
                          <a:ea typeface="+mn-ea"/>
                          <a:cs typeface="+mn-cs"/>
                        </a:rPr>
                        <a:t>0.69</a:t>
                      </a:r>
                    </a:p>
                  </a:txBody>
                  <a:tcPr marL="68580" marR="68580" marT="0" marB="0"/>
                </a:tc>
                <a:tc>
                  <a:txBody>
                    <a:bodyPr/>
                    <a:lstStyle/>
                    <a:p>
                      <a:pPr marL="0" marR="0" indent="0" algn="l" defTabSz="914400" rtl="0" eaLnBrk="1" latinLnBrk="0" hangingPunct="1">
                        <a:lnSpc>
                          <a:spcPct val="107000"/>
                        </a:lnSpc>
                        <a:spcBef>
                          <a:spcPts val="0"/>
                        </a:spcBef>
                        <a:spcAft>
                          <a:spcPts val="800"/>
                        </a:spcAft>
                      </a:pPr>
                      <a:r>
                        <a:rPr lang="en-US" sz="1800" kern="1200" dirty="0">
                          <a:solidFill>
                            <a:schemeClr val="tx1"/>
                          </a:solidFill>
                          <a:effectLst/>
                          <a:latin typeface="+mn-lt"/>
                          <a:ea typeface="+mn-ea"/>
                          <a:cs typeface="+mn-cs"/>
                        </a:rPr>
                        <a:t>High positive correlation</a:t>
                      </a:r>
                    </a:p>
                  </a:txBody>
                  <a:tcPr marL="68580" marR="68580" marT="0" marB="0"/>
                </a:tc>
                <a:extLst>
                  <a:ext uri="{0D108BD9-81ED-4DB2-BD59-A6C34878D82A}">
                    <a16:rowId xmlns:a16="http://schemas.microsoft.com/office/drawing/2014/main" val="2686272849"/>
                  </a:ext>
                </a:extLst>
              </a:tr>
              <a:tr h="447933">
                <a:tc>
                  <a:txBody>
                    <a:bodyPr/>
                    <a:lstStyle/>
                    <a:p>
                      <a:pPr marL="0" marR="0" indent="0" algn="l" defTabSz="914400" rtl="0" eaLnBrk="1" latinLnBrk="0" hangingPunct="1">
                        <a:lnSpc>
                          <a:spcPct val="107000"/>
                        </a:lnSpc>
                        <a:spcBef>
                          <a:spcPts val="0"/>
                        </a:spcBef>
                        <a:spcAft>
                          <a:spcPts val="800"/>
                        </a:spcAft>
                      </a:pPr>
                      <a:r>
                        <a:rPr lang="en-US" sz="1800" b="1" kern="1200" dirty="0">
                          <a:solidFill>
                            <a:schemeClr val="tx1"/>
                          </a:solidFill>
                          <a:effectLst/>
                          <a:latin typeface="+mn-lt"/>
                          <a:ea typeface="+mn-ea"/>
                          <a:cs typeface="+mn-cs"/>
                        </a:rPr>
                        <a:t>2023</a:t>
                      </a:r>
                    </a:p>
                  </a:txBody>
                  <a:tcPr marL="68580" marR="68580" marT="0" marB="0"/>
                </a:tc>
                <a:tc>
                  <a:txBody>
                    <a:bodyPr/>
                    <a:lstStyle/>
                    <a:p>
                      <a:pPr marL="0" marR="0" indent="0" algn="l" defTabSz="914400" rtl="0" eaLnBrk="1" latinLnBrk="0" hangingPunct="1">
                        <a:lnSpc>
                          <a:spcPct val="107000"/>
                        </a:lnSpc>
                        <a:spcBef>
                          <a:spcPts val="0"/>
                        </a:spcBef>
                        <a:spcAft>
                          <a:spcPts val="800"/>
                        </a:spcAft>
                      </a:pPr>
                      <a:r>
                        <a:rPr lang="en-US" sz="1800" kern="1200" dirty="0">
                          <a:solidFill>
                            <a:schemeClr val="tx1"/>
                          </a:solidFill>
                          <a:effectLst/>
                          <a:latin typeface="+mn-lt"/>
                          <a:ea typeface="+mn-ea"/>
                          <a:cs typeface="+mn-cs"/>
                        </a:rPr>
                        <a:t>0.53</a:t>
                      </a:r>
                    </a:p>
                  </a:txBody>
                  <a:tcPr marL="68580" marR="68580" marT="0" marB="0"/>
                </a:tc>
                <a:tc>
                  <a:txBody>
                    <a:bodyPr/>
                    <a:lstStyle/>
                    <a:p>
                      <a:pPr marL="0" marR="0" indent="0" algn="l" defTabSz="914400" rtl="0" eaLnBrk="1" latinLnBrk="0" hangingPunct="1">
                        <a:lnSpc>
                          <a:spcPct val="107000"/>
                        </a:lnSpc>
                        <a:spcBef>
                          <a:spcPts val="0"/>
                        </a:spcBef>
                        <a:spcAft>
                          <a:spcPts val="800"/>
                        </a:spcAft>
                      </a:pPr>
                      <a:r>
                        <a:rPr lang="en-US" sz="1800" kern="1200" dirty="0">
                          <a:solidFill>
                            <a:schemeClr val="tx1"/>
                          </a:solidFill>
                          <a:effectLst/>
                          <a:latin typeface="+mn-lt"/>
                          <a:ea typeface="+mn-ea"/>
                          <a:cs typeface="+mn-cs"/>
                        </a:rPr>
                        <a:t>Moderate positive correlation</a:t>
                      </a:r>
                    </a:p>
                  </a:txBody>
                  <a:tcPr marL="68580" marR="68580" marT="0" marB="0"/>
                </a:tc>
                <a:extLst>
                  <a:ext uri="{0D108BD9-81ED-4DB2-BD59-A6C34878D82A}">
                    <a16:rowId xmlns:a16="http://schemas.microsoft.com/office/drawing/2014/main" val="2112770948"/>
                  </a:ext>
                </a:extLst>
              </a:tr>
              <a:tr h="447933">
                <a:tc>
                  <a:txBody>
                    <a:bodyPr/>
                    <a:lstStyle/>
                    <a:p>
                      <a:pPr marL="0" marR="0" indent="0">
                        <a:lnSpc>
                          <a:spcPct val="107000"/>
                        </a:lnSpc>
                        <a:spcBef>
                          <a:spcPts val="0"/>
                        </a:spcBef>
                        <a:spcAft>
                          <a:spcPts val="800"/>
                        </a:spcAft>
                      </a:pPr>
                      <a:r>
                        <a:rPr lang="en-US" sz="1100">
                          <a:effectLst/>
                        </a:rPr>
                        <a:t>AVERAGE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indent="0" algn="l" defTabSz="914400" rtl="0" eaLnBrk="1" latinLnBrk="0" hangingPunct="1">
                        <a:lnSpc>
                          <a:spcPct val="107000"/>
                        </a:lnSpc>
                        <a:spcBef>
                          <a:spcPts val="0"/>
                        </a:spcBef>
                        <a:spcAft>
                          <a:spcPts val="800"/>
                        </a:spcAft>
                      </a:pPr>
                      <a:r>
                        <a:rPr lang="en-US" sz="1800" kern="1200" dirty="0">
                          <a:solidFill>
                            <a:schemeClr val="tx1"/>
                          </a:solidFill>
                          <a:effectLst/>
                          <a:latin typeface="+mn-lt"/>
                          <a:ea typeface="+mn-ea"/>
                          <a:cs typeface="+mn-cs"/>
                        </a:rPr>
                        <a:t>0.72</a:t>
                      </a:r>
                    </a:p>
                  </a:txBody>
                  <a:tcPr marL="68580" marR="68580" marT="0" marB="0"/>
                </a:tc>
                <a:tc>
                  <a:txBody>
                    <a:bodyPr/>
                    <a:lstStyle/>
                    <a:p>
                      <a:pPr marL="0" marR="0" indent="0" algn="l" defTabSz="914400" rtl="0" eaLnBrk="1" latinLnBrk="0" hangingPunct="1">
                        <a:lnSpc>
                          <a:spcPct val="107000"/>
                        </a:lnSpc>
                        <a:spcBef>
                          <a:spcPts val="0"/>
                        </a:spcBef>
                        <a:spcAft>
                          <a:spcPts val="800"/>
                        </a:spcAft>
                      </a:pPr>
                      <a:r>
                        <a:rPr lang="en-US" sz="1800" kern="1200" dirty="0">
                          <a:solidFill>
                            <a:schemeClr val="tx1"/>
                          </a:solidFill>
                          <a:effectLst/>
                          <a:latin typeface="+mn-lt"/>
                          <a:ea typeface="+mn-ea"/>
                          <a:cs typeface="+mn-cs"/>
                        </a:rPr>
                        <a:t>High positive correlation</a:t>
                      </a:r>
                    </a:p>
                  </a:txBody>
                  <a:tcPr marL="68580" marR="68580" marT="0" marB="0"/>
                </a:tc>
                <a:extLst>
                  <a:ext uri="{0D108BD9-81ED-4DB2-BD59-A6C34878D82A}">
                    <a16:rowId xmlns:a16="http://schemas.microsoft.com/office/drawing/2014/main" val="4183475697"/>
                  </a:ext>
                </a:extLst>
              </a:tr>
            </a:tbl>
          </a:graphicData>
        </a:graphic>
      </p:graphicFrame>
    </p:spTree>
    <p:extLst>
      <p:ext uri="{BB962C8B-B14F-4D97-AF65-F5344CB8AC3E}">
        <p14:creationId xmlns:p14="http://schemas.microsoft.com/office/powerpoint/2010/main" val="2894705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845E273-5143-7CD6-0E3D-E257AEE117B8}"/>
              </a:ext>
            </a:extLst>
          </p:cNvPr>
          <p:cNvSpPr/>
          <p:nvPr/>
        </p:nvSpPr>
        <p:spPr>
          <a:xfrm>
            <a:off x="0" y="0"/>
            <a:ext cx="12192000" cy="6858000"/>
          </a:xfrm>
          <a:prstGeom prst="rect">
            <a:avLst/>
          </a:prstGeom>
          <a:solidFill>
            <a:srgbClr val="004E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78A7D59-2B4B-93FE-DF3D-7C02427D623B}"/>
              </a:ext>
            </a:extLst>
          </p:cNvPr>
          <p:cNvSpPr/>
          <p:nvPr/>
        </p:nvSpPr>
        <p:spPr>
          <a:xfrm>
            <a:off x="690465" y="763555"/>
            <a:ext cx="10672097" cy="54134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84875BE7-4C69-A591-6A61-5F1C7EFC7603}"/>
              </a:ext>
            </a:extLst>
          </p:cNvPr>
          <p:cNvSpPr>
            <a:spLocks noGrp="1" noRot="1" noMove="1" noResize="1" noEditPoints="1" noAdjustHandles="1" noChangeArrowheads="1" noChangeShapeType="1"/>
          </p:cNvSpPr>
          <p:nvPr>
            <p:ph idx="1"/>
          </p:nvPr>
        </p:nvSpPr>
        <p:spPr>
          <a:solidFill>
            <a:schemeClr val="bg1"/>
          </a:solidFill>
        </p:spPr>
        <p:txBody>
          <a:bodyPr>
            <a:normAutofit/>
          </a:bodyPr>
          <a:lstStyle/>
          <a:p>
            <a:pPr marL="0" indent="0">
              <a:buNone/>
            </a:pPr>
            <a:endParaRPr lang="en-US" sz="4400" dirty="0">
              <a:solidFill>
                <a:srgbClr val="004E4C"/>
              </a:solidFill>
              <a:latin typeface="Fira Sans Extra Condensed" panose="020B0503050000020004" pitchFamily="34" charset="0"/>
            </a:endParaRPr>
          </a:p>
          <a:p>
            <a:pPr marL="0" indent="0">
              <a:buNone/>
            </a:pPr>
            <a:r>
              <a:rPr lang="en-US" sz="3600" dirty="0">
                <a:solidFill>
                  <a:srgbClr val="004E4C"/>
                </a:solidFill>
                <a:latin typeface="Fira Sans Extra Condensed" panose="020B0503050000020004" pitchFamily="34" charset="0"/>
              </a:rPr>
              <a:t>     Switching to PoS is theoretically feasible. </a:t>
            </a:r>
          </a:p>
          <a:p>
            <a:pPr marL="0" indent="0">
              <a:buNone/>
            </a:pPr>
            <a:endParaRPr lang="en-US" sz="4400" dirty="0">
              <a:solidFill>
                <a:schemeClr val="bg1"/>
              </a:solidFill>
              <a:latin typeface="Fira Sans Extra Condensed" panose="020B0503050000020004" pitchFamily="34" charset="0"/>
            </a:endParaRPr>
          </a:p>
          <a:p>
            <a:endParaRPr lang="en-US" dirty="0">
              <a:solidFill>
                <a:schemeClr val="bg1"/>
              </a:solidFill>
              <a:latin typeface="Fira Sans Extra Condensed" panose="020B0503050000020004" pitchFamily="34" charset="0"/>
            </a:endParaRPr>
          </a:p>
          <a:p>
            <a:endParaRPr lang="en-US" dirty="0">
              <a:solidFill>
                <a:schemeClr val="bg1"/>
              </a:solidFill>
              <a:latin typeface="Fira Sans Extra Condensed" panose="020B0503050000020004" pitchFamily="34" charset="0"/>
            </a:endParaRPr>
          </a:p>
          <a:p>
            <a:endParaRPr lang="en-US" dirty="0">
              <a:solidFill>
                <a:schemeClr val="bg1"/>
              </a:solidFill>
              <a:latin typeface="Fira Sans Extra Condensed" panose="020B0503050000020004" pitchFamily="34" charset="0"/>
            </a:endParaRPr>
          </a:p>
        </p:txBody>
      </p:sp>
      <p:sp>
        <p:nvSpPr>
          <p:cNvPr id="8" name="TextBox 7">
            <a:extLst>
              <a:ext uri="{FF2B5EF4-FFF2-40B4-BE49-F238E27FC236}">
                <a16:creationId xmlns:a16="http://schemas.microsoft.com/office/drawing/2014/main" id="{C1E340D2-22C8-6C9D-C89D-5B54E0C58CE2}"/>
              </a:ext>
            </a:extLst>
          </p:cNvPr>
          <p:cNvSpPr txBox="1"/>
          <p:nvPr/>
        </p:nvSpPr>
        <p:spPr>
          <a:xfrm>
            <a:off x="1507217" y="1144588"/>
            <a:ext cx="9177567" cy="1107996"/>
          </a:xfrm>
          <a:prstGeom prst="rect">
            <a:avLst/>
          </a:prstGeom>
          <a:noFill/>
        </p:spPr>
        <p:txBody>
          <a:bodyPr wrap="square">
            <a:spAutoFit/>
          </a:bodyPr>
          <a:lstStyle/>
          <a:p>
            <a:r>
              <a:rPr lang="en-US" sz="6600" b="1" dirty="0">
                <a:solidFill>
                  <a:srgbClr val="004E4C"/>
                </a:solidFill>
                <a:latin typeface="Bebas Neue" panose="020B0606020202050201" pitchFamily="34" charset="0"/>
                <a:ea typeface="Calibri" panose="020F0502020204030204" pitchFamily="34" charset="0"/>
                <a:cs typeface="Arial" panose="020B0604020202020204" pitchFamily="34" charset="0"/>
              </a:rPr>
              <a:t>RESULTS AND RECOMMENDATIONS</a:t>
            </a:r>
            <a:endParaRPr lang="en-US" sz="6600" b="1" dirty="0">
              <a:solidFill>
                <a:srgbClr val="004E4C"/>
              </a:solidFill>
              <a:effectLst/>
              <a:latin typeface="Bebas Neue" panose="020B0606020202050201" pitchFamily="34" charset="0"/>
              <a:ea typeface="Calibri" panose="020F0502020204030204" pitchFamily="34" charset="0"/>
              <a:cs typeface="Arial" panose="020B0604020202020204" pitchFamily="34" charset="0"/>
            </a:endParaRPr>
          </a:p>
        </p:txBody>
      </p:sp>
      <p:sp>
        <p:nvSpPr>
          <p:cNvPr id="4" name="TextBox 3">
            <a:extLst>
              <a:ext uri="{FF2B5EF4-FFF2-40B4-BE49-F238E27FC236}">
                <a16:creationId xmlns:a16="http://schemas.microsoft.com/office/drawing/2014/main" id="{2302A949-B5B7-9426-F0C6-75A2C0B99F1A}"/>
              </a:ext>
            </a:extLst>
          </p:cNvPr>
          <p:cNvSpPr txBox="1"/>
          <p:nvPr/>
        </p:nvSpPr>
        <p:spPr>
          <a:xfrm>
            <a:off x="1369628" y="3511390"/>
            <a:ext cx="9975410" cy="1754326"/>
          </a:xfrm>
          <a:prstGeom prst="rect">
            <a:avLst/>
          </a:prstGeom>
          <a:noFill/>
        </p:spPr>
        <p:txBody>
          <a:bodyPr wrap="square">
            <a:spAutoFit/>
          </a:bodyPr>
          <a:lstStyle/>
          <a:p>
            <a:r>
              <a:rPr lang="en-US" sz="3600" dirty="0">
                <a:solidFill>
                  <a:srgbClr val="004E4C"/>
                </a:solidFill>
                <a:latin typeface="Fira Sans Extra Condensed" panose="020B0503050000020004" pitchFamily="34" charset="0"/>
              </a:rPr>
              <a:t>Future research to developing PoW algorithms that prioritize time as opposed to energy or implementing a hybrid approach that combines PoW and </a:t>
            </a:r>
            <a:r>
              <a:rPr lang="en-US" sz="3600" dirty="0" err="1">
                <a:solidFill>
                  <a:srgbClr val="004E4C"/>
                </a:solidFill>
                <a:latin typeface="Fira Sans Extra Condensed" panose="020B0503050000020004" pitchFamily="34" charset="0"/>
              </a:rPr>
              <a:t>PoS.</a:t>
            </a:r>
            <a:endParaRPr lang="en-US" sz="3600" dirty="0">
              <a:solidFill>
                <a:srgbClr val="004E4C"/>
              </a:solidFill>
              <a:latin typeface="Fira Sans Extra Condensed" panose="020B0503050000020004" pitchFamily="34" charset="0"/>
            </a:endParaRPr>
          </a:p>
        </p:txBody>
      </p:sp>
    </p:spTree>
    <p:extLst>
      <p:ext uri="{BB962C8B-B14F-4D97-AF65-F5344CB8AC3E}">
        <p14:creationId xmlns:p14="http://schemas.microsoft.com/office/powerpoint/2010/main" val="1735374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845E273-5143-7CD6-0E3D-E257AEE117B8}"/>
              </a:ext>
            </a:extLst>
          </p:cNvPr>
          <p:cNvSpPr/>
          <p:nvPr/>
        </p:nvSpPr>
        <p:spPr>
          <a:xfrm>
            <a:off x="0" y="0"/>
            <a:ext cx="12192000" cy="6858000"/>
          </a:xfrm>
          <a:prstGeom prst="rect">
            <a:avLst/>
          </a:prstGeom>
          <a:solidFill>
            <a:srgbClr val="004E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78A7D59-2B4B-93FE-DF3D-7C02427D623B}"/>
              </a:ext>
            </a:extLst>
          </p:cNvPr>
          <p:cNvSpPr/>
          <p:nvPr/>
        </p:nvSpPr>
        <p:spPr>
          <a:xfrm>
            <a:off x="846962" y="763555"/>
            <a:ext cx="10515600" cy="54134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7E58C25-8C2D-AD4C-2579-6B3C9352CB60}"/>
              </a:ext>
            </a:extLst>
          </p:cNvPr>
          <p:cNvSpPr txBox="1"/>
          <p:nvPr/>
        </p:nvSpPr>
        <p:spPr>
          <a:xfrm>
            <a:off x="1343608" y="953180"/>
            <a:ext cx="9526339" cy="1107996"/>
          </a:xfrm>
          <a:prstGeom prst="rect">
            <a:avLst/>
          </a:prstGeom>
          <a:noFill/>
        </p:spPr>
        <p:txBody>
          <a:bodyPr wrap="square">
            <a:spAutoFit/>
          </a:bodyPr>
          <a:lstStyle/>
          <a:p>
            <a:r>
              <a:rPr lang="en-US" sz="6600" b="1" dirty="0">
                <a:solidFill>
                  <a:srgbClr val="004E4C"/>
                </a:solidFill>
                <a:latin typeface="Bebas Neue" panose="020B0606020202050201" pitchFamily="34" charset="0"/>
                <a:cs typeface="Arial" panose="020B0604020202020204" pitchFamily="34" charset="0"/>
              </a:rPr>
              <a:t>Improvements AND future work</a:t>
            </a:r>
          </a:p>
        </p:txBody>
      </p:sp>
      <p:sp>
        <p:nvSpPr>
          <p:cNvPr id="9" name="TextBox 8">
            <a:extLst>
              <a:ext uri="{FF2B5EF4-FFF2-40B4-BE49-F238E27FC236}">
                <a16:creationId xmlns:a16="http://schemas.microsoft.com/office/drawing/2014/main" id="{B2BF8217-AF28-FC49-3109-92353819B299}"/>
              </a:ext>
            </a:extLst>
          </p:cNvPr>
          <p:cNvSpPr txBox="1"/>
          <p:nvPr/>
        </p:nvSpPr>
        <p:spPr>
          <a:xfrm>
            <a:off x="1045029" y="2302318"/>
            <a:ext cx="9824918" cy="590931"/>
          </a:xfrm>
          <a:prstGeom prst="rect">
            <a:avLst/>
          </a:prstGeom>
          <a:noFill/>
        </p:spPr>
        <p:txBody>
          <a:bodyPr wrap="square" rtlCol="0">
            <a:spAutoFit/>
          </a:bodyPr>
          <a:lstStyle/>
          <a:p>
            <a:pPr>
              <a:lnSpc>
                <a:spcPct val="90000"/>
              </a:lnSpc>
              <a:spcBef>
                <a:spcPts val="1000"/>
              </a:spcBef>
            </a:pPr>
            <a:r>
              <a:rPr lang="en-US" sz="3600" dirty="0">
                <a:solidFill>
                  <a:srgbClr val="004E4C"/>
                </a:solidFill>
                <a:latin typeface="Fira Sans Extra Condensed" panose="020B0503050000020004" pitchFamily="34" charset="0"/>
              </a:rPr>
              <a:t>Employ primary data through surveys when possible</a:t>
            </a:r>
          </a:p>
        </p:txBody>
      </p:sp>
      <p:sp>
        <p:nvSpPr>
          <p:cNvPr id="11" name="TextBox 10">
            <a:extLst>
              <a:ext uri="{FF2B5EF4-FFF2-40B4-BE49-F238E27FC236}">
                <a16:creationId xmlns:a16="http://schemas.microsoft.com/office/drawing/2014/main" id="{D3F4C6BD-86E3-5554-9EC6-B37EE394DE24}"/>
              </a:ext>
            </a:extLst>
          </p:cNvPr>
          <p:cNvSpPr txBox="1"/>
          <p:nvPr/>
        </p:nvSpPr>
        <p:spPr>
          <a:xfrm>
            <a:off x="1045029" y="3180596"/>
            <a:ext cx="10083765" cy="590931"/>
          </a:xfrm>
          <a:prstGeom prst="rect">
            <a:avLst/>
          </a:prstGeom>
          <a:noFill/>
        </p:spPr>
        <p:txBody>
          <a:bodyPr wrap="square">
            <a:spAutoFit/>
          </a:bodyPr>
          <a:lstStyle/>
          <a:p>
            <a:pPr>
              <a:lnSpc>
                <a:spcPct val="90000"/>
              </a:lnSpc>
              <a:spcBef>
                <a:spcPts val="1000"/>
              </a:spcBef>
            </a:pPr>
            <a:r>
              <a:rPr lang="en-US" sz="3600" dirty="0">
                <a:solidFill>
                  <a:srgbClr val="004E4C"/>
                </a:solidFill>
                <a:latin typeface="Fira Sans Extra Condensed" panose="020B0503050000020004" pitchFamily="34" charset="0"/>
              </a:rPr>
              <a:t>Adapt to change faster</a:t>
            </a:r>
          </a:p>
        </p:txBody>
      </p:sp>
      <p:sp>
        <p:nvSpPr>
          <p:cNvPr id="12" name="TextBox 11">
            <a:extLst>
              <a:ext uri="{FF2B5EF4-FFF2-40B4-BE49-F238E27FC236}">
                <a16:creationId xmlns:a16="http://schemas.microsoft.com/office/drawing/2014/main" id="{48F0F174-1123-EB2F-2D91-7B3F12DDFA77}"/>
              </a:ext>
            </a:extLst>
          </p:cNvPr>
          <p:cNvSpPr txBox="1"/>
          <p:nvPr/>
        </p:nvSpPr>
        <p:spPr>
          <a:xfrm>
            <a:off x="1090313" y="4058874"/>
            <a:ext cx="9734350" cy="590931"/>
          </a:xfrm>
          <a:prstGeom prst="rect">
            <a:avLst/>
          </a:prstGeom>
          <a:noFill/>
        </p:spPr>
        <p:txBody>
          <a:bodyPr wrap="square">
            <a:spAutoFit/>
          </a:bodyPr>
          <a:lstStyle/>
          <a:p>
            <a:pPr>
              <a:lnSpc>
                <a:spcPct val="90000"/>
              </a:lnSpc>
              <a:spcBef>
                <a:spcPts val="1000"/>
              </a:spcBef>
            </a:pPr>
            <a:r>
              <a:rPr lang="en-US" sz="3600" dirty="0">
                <a:solidFill>
                  <a:srgbClr val="004E4C"/>
                </a:solidFill>
                <a:latin typeface="Fira Sans Extra Condensed" panose="020B0503050000020004" pitchFamily="34" charset="0"/>
              </a:rPr>
              <a:t>Narrow down the scope of the research </a:t>
            </a:r>
          </a:p>
        </p:txBody>
      </p:sp>
      <p:sp>
        <p:nvSpPr>
          <p:cNvPr id="13" name="TextBox 12">
            <a:extLst>
              <a:ext uri="{FF2B5EF4-FFF2-40B4-BE49-F238E27FC236}">
                <a16:creationId xmlns:a16="http://schemas.microsoft.com/office/drawing/2014/main" id="{EFD66475-5B8F-7F11-16B7-731CAA0EC9C0}"/>
              </a:ext>
            </a:extLst>
          </p:cNvPr>
          <p:cNvSpPr txBox="1"/>
          <p:nvPr/>
        </p:nvSpPr>
        <p:spPr>
          <a:xfrm>
            <a:off x="1090313" y="4883188"/>
            <a:ext cx="9734350" cy="1089529"/>
          </a:xfrm>
          <a:prstGeom prst="rect">
            <a:avLst/>
          </a:prstGeom>
          <a:noFill/>
        </p:spPr>
        <p:txBody>
          <a:bodyPr wrap="square">
            <a:spAutoFit/>
          </a:bodyPr>
          <a:lstStyle/>
          <a:p>
            <a:pPr>
              <a:lnSpc>
                <a:spcPct val="90000"/>
              </a:lnSpc>
              <a:spcBef>
                <a:spcPts val="1000"/>
              </a:spcBef>
            </a:pPr>
            <a:r>
              <a:rPr lang="en-US" sz="3600" dirty="0">
                <a:solidFill>
                  <a:srgbClr val="004E4C"/>
                </a:solidFill>
                <a:latin typeface="Fira Sans Extra Condensed" panose="020B0503050000020004" pitchFamily="34" charset="0"/>
              </a:rPr>
              <a:t>Explore a method to predict the energy consumption of the coin.</a:t>
            </a:r>
          </a:p>
        </p:txBody>
      </p:sp>
    </p:spTree>
    <p:extLst>
      <p:ext uri="{BB962C8B-B14F-4D97-AF65-F5344CB8AC3E}">
        <p14:creationId xmlns:p14="http://schemas.microsoft.com/office/powerpoint/2010/main" val="1022722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845E273-5143-7CD6-0E3D-E257AEE117B8}"/>
              </a:ext>
            </a:extLst>
          </p:cNvPr>
          <p:cNvSpPr/>
          <p:nvPr/>
        </p:nvSpPr>
        <p:spPr>
          <a:xfrm>
            <a:off x="0" y="0"/>
            <a:ext cx="12192000" cy="6858000"/>
          </a:xfrm>
          <a:prstGeom prst="rect">
            <a:avLst/>
          </a:prstGeom>
          <a:solidFill>
            <a:srgbClr val="004E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3F4C6BD-86E3-5554-9EC6-B37EE394DE24}"/>
              </a:ext>
            </a:extLst>
          </p:cNvPr>
          <p:cNvSpPr txBox="1"/>
          <p:nvPr/>
        </p:nvSpPr>
        <p:spPr>
          <a:xfrm>
            <a:off x="3105789" y="2427188"/>
            <a:ext cx="5980422" cy="2003625"/>
          </a:xfrm>
          <a:prstGeom prst="rect">
            <a:avLst/>
          </a:prstGeom>
          <a:noFill/>
        </p:spPr>
        <p:txBody>
          <a:bodyPr wrap="square">
            <a:spAutoFit/>
          </a:bodyPr>
          <a:lstStyle/>
          <a:p>
            <a:pPr>
              <a:lnSpc>
                <a:spcPct val="90000"/>
              </a:lnSpc>
              <a:spcBef>
                <a:spcPts val="1000"/>
              </a:spcBef>
            </a:pPr>
            <a:r>
              <a:rPr lang="en-US" sz="13800" dirty="0">
                <a:solidFill>
                  <a:schemeClr val="bg1"/>
                </a:solidFill>
                <a:latin typeface="Fira Sans Extra Condensed" panose="020B0503050000020004" pitchFamily="34" charset="0"/>
              </a:rPr>
              <a:t>Thanks !</a:t>
            </a:r>
          </a:p>
        </p:txBody>
      </p:sp>
    </p:spTree>
    <p:extLst>
      <p:ext uri="{BB962C8B-B14F-4D97-AF65-F5344CB8AC3E}">
        <p14:creationId xmlns:p14="http://schemas.microsoft.com/office/powerpoint/2010/main" val="115128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BC078DD-A1A7-4341-C3B1-3FF3D44B6404}"/>
              </a:ext>
            </a:extLst>
          </p:cNvPr>
          <p:cNvSpPr txBox="1"/>
          <p:nvPr/>
        </p:nvSpPr>
        <p:spPr>
          <a:xfrm>
            <a:off x="406908" y="3580376"/>
            <a:ext cx="10437876" cy="2308324"/>
          </a:xfrm>
          <a:prstGeom prst="rect">
            <a:avLst/>
          </a:prstGeom>
          <a:noFill/>
        </p:spPr>
        <p:txBody>
          <a:bodyPr wrap="square" rtlCol="0">
            <a:spAutoFit/>
          </a:bodyPr>
          <a:lstStyle/>
          <a:p>
            <a:endParaRPr lang="en-US" sz="3600" b="1" dirty="0">
              <a:solidFill>
                <a:schemeClr val="bg1"/>
              </a:solidFill>
              <a:effectLst/>
              <a:latin typeface="Fira Sans Extra Condensed" panose="020B0503050000020004" pitchFamily="34" charset="0"/>
              <a:ea typeface="Calibri" panose="020F0502020204030204" pitchFamily="34" charset="0"/>
              <a:cs typeface="Arial" panose="020B0604020202020204" pitchFamily="34" charset="0"/>
            </a:endParaRPr>
          </a:p>
          <a:p>
            <a:r>
              <a:rPr lang="en-US" sz="3600" b="1" dirty="0">
                <a:solidFill>
                  <a:srgbClr val="004E4C"/>
                </a:solidFill>
                <a:effectLst/>
                <a:latin typeface="Fira Sans Extra Condensed" panose="020B0503050000020004" pitchFamily="34" charset="0"/>
                <a:ea typeface="Calibri" panose="020F0502020204030204" pitchFamily="34" charset="0"/>
                <a:cs typeface="Arial" panose="020B0604020202020204" pitchFamily="34" charset="0"/>
              </a:rPr>
              <a:t>The environmental impact of cryptocurrency mining, needs to be assessed in terms of energy consumption and carbon emissions. </a:t>
            </a:r>
            <a:endParaRPr lang="en-US" sz="3200" dirty="0">
              <a:solidFill>
                <a:srgbClr val="004E4C"/>
              </a:solidFill>
              <a:latin typeface="Fira Sans Extra Condensed" panose="020B0503050000020004" pitchFamily="34" charset="0"/>
            </a:endParaRPr>
          </a:p>
        </p:txBody>
      </p:sp>
      <p:sp>
        <p:nvSpPr>
          <p:cNvPr id="10" name="TextBox 9">
            <a:extLst>
              <a:ext uri="{FF2B5EF4-FFF2-40B4-BE49-F238E27FC236}">
                <a16:creationId xmlns:a16="http://schemas.microsoft.com/office/drawing/2014/main" id="{EBE96972-ABFD-0F83-2068-699596887AEE}"/>
              </a:ext>
            </a:extLst>
          </p:cNvPr>
          <p:cNvSpPr txBox="1"/>
          <p:nvPr/>
        </p:nvSpPr>
        <p:spPr>
          <a:xfrm>
            <a:off x="406908" y="2118634"/>
            <a:ext cx="6099048" cy="1107996"/>
          </a:xfrm>
          <a:prstGeom prst="rect">
            <a:avLst/>
          </a:prstGeom>
          <a:noFill/>
        </p:spPr>
        <p:txBody>
          <a:bodyPr wrap="square">
            <a:spAutoFit/>
          </a:bodyPr>
          <a:lstStyle/>
          <a:p>
            <a:r>
              <a:rPr lang="en-US" sz="6600" b="1" dirty="0">
                <a:solidFill>
                  <a:srgbClr val="004E4C"/>
                </a:solidFill>
                <a:effectLst/>
                <a:latin typeface="Bebas Neue" panose="020B0606020202050201" pitchFamily="34" charset="0"/>
                <a:ea typeface="Calibri" panose="020F0502020204030204" pitchFamily="34" charset="0"/>
                <a:cs typeface="Arial" panose="020B0604020202020204" pitchFamily="34" charset="0"/>
              </a:rPr>
              <a:t>Problem Statement</a:t>
            </a:r>
          </a:p>
        </p:txBody>
      </p:sp>
    </p:spTree>
    <p:extLst>
      <p:ext uri="{BB962C8B-B14F-4D97-AF65-F5344CB8AC3E}">
        <p14:creationId xmlns:p14="http://schemas.microsoft.com/office/powerpoint/2010/main" val="579613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16D67C2-A1BB-6116-CA65-206570739B1A}"/>
              </a:ext>
            </a:extLst>
          </p:cNvPr>
          <p:cNvSpPr/>
          <p:nvPr/>
        </p:nvSpPr>
        <p:spPr>
          <a:xfrm>
            <a:off x="908179" y="1603104"/>
            <a:ext cx="10400523" cy="4898867"/>
          </a:xfrm>
          <a:prstGeom prst="rect">
            <a:avLst/>
          </a:prstGeom>
          <a:solidFill>
            <a:srgbClr val="004E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AB00779F-63E8-410A-DCF0-3E9BC55CE178}"/>
              </a:ext>
            </a:extLst>
          </p:cNvPr>
          <p:cNvSpPr txBox="1"/>
          <p:nvPr/>
        </p:nvSpPr>
        <p:spPr>
          <a:xfrm>
            <a:off x="2305952" y="495108"/>
            <a:ext cx="8339044" cy="1107996"/>
          </a:xfrm>
          <a:prstGeom prst="rect">
            <a:avLst/>
          </a:prstGeom>
          <a:noFill/>
        </p:spPr>
        <p:txBody>
          <a:bodyPr wrap="square">
            <a:spAutoFit/>
          </a:bodyPr>
          <a:lstStyle/>
          <a:p>
            <a:r>
              <a:rPr lang="en-US" sz="6600" b="1" dirty="0">
                <a:solidFill>
                  <a:srgbClr val="004E4C"/>
                </a:solidFill>
                <a:latin typeface="Bebas Neue" panose="020B0606020202050201" pitchFamily="34" charset="0"/>
                <a:ea typeface="Calibri" panose="020F0502020204030204" pitchFamily="34" charset="0"/>
                <a:cs typeface="Arial" panose="020B0604020202020204" pitchFamily="34" charset="0"/>
              </a:rPr>
              <a:t>MAIN IDEA OF THE RESEARCH </a:t>
            </a:r>
            <a:endParaRPr lang="en-US" sz="6600" b="1" dirty="0">
              <a:solidFill>
                <a:srgbClr val="004E4C"/>
              </a:solidFill>
              <a:effectLst/>
              <a:latin typeface="Bebas Neue" panose="020B0606020202050201" pitchFamily="34" charset="0"/>
              <a:ea typeface="Calibri" panose="020F0502020204030204" pitchFamily="34" charset="0"/>
              <a:cs typeface="Arial" panose="020B0604020202020204" pitchFamily="34" charset="0"/>
            </a:endParaRPr>
          </a:p>
        </p:txBody>
      </p:sp>
      <p:pic>
        <p:nvPicPr>
          <p:cNvPr id="13" name="Picture 12" descr="A person standing in front of a city&#10;&#10;Description automatically generated with low confidence">
            <a:extLst>
              <a:ext uri="{FF2B5EF4-FFF2-40B4-BE49-F238E27FC236}">
                <a16:creationId xmlns:a16="http://schemas.microsoft.com/office/drawing/2014/main" id="{91BB6A31-B8CE-0190-C25E-D56EC7A525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178" y="1603104"/>
            <a:ext cx="10400523" cy="4890483"/>
          </a:xfrm>
          <a:prstGeom prst="rect">
            <a:avLst/>
          </a:prstGeom>
        </p:spPr>
      </p:pic>
      <p:pic>
        <p:nvPicPr>
          <p:cNvPr id="17" name="Picture 16" descr="A white and black logo&#10;&#10;Description automatically generated with low confidence">
            <a:extLst>
              <a:ext uri="{FF2B5EF4-FFF2-40B4-BE49-F238E27FC236}">
                <a16:creationId xmlns:a16="http://schemas.microsoft.com/office/drawing/2014/main" id="{D5FF7E8C-E504-3161-768C-4B5B5097B7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20679" y="2300554"/>
            <a:ext cx="1300397" cy="671804"/>
          </a:xfrm>
          <a:prstGeom prst="rect">
            <a:avLst/>
          </a:prstGeom>
        </p:spPr>
      </p:pic>
      <p:pic>
        <p:nvPicPr>
          <p:cNvPr id="21" name="Picture 20" descr="A silver coin with a letter d&#10;&#10;Description automatically generated with medium confidence">
            <a:extLst>
              <a:ext uri="{FF2B5EF4-FFF2-40B4-BE49-F238E27FC236}">
                <a16:creationId xmlns:a16="http://schemas.microsoft.com/office/drawing/2014/main" id="{6832626E-FDF4-EA16-FE40-8A9EFD83CE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51512" y="1884784"/>
            <a:ext cx="1852129" cy="1531422"/>
          </a:xfrm>
          <a:prstGeom prst="rect">
            <a:avLst/>
          </a:prstGeom>
        </p:spPr>
      </p:pic>
    </p:spTree>
    <p:extLst>
      <p:ext uri="{BB962C8B-B14F-4D97-AF65-F5344CB8AC3E}">
        <p14:creationId xmlns:p14="http://schemas.microsoft.com/office/powerpoint/2010/main" val="526001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erson standing in front of a city&#10;&#10;Description automatically generated with low confidence">
            <a:extLst>
              <a:ext uri="{FF2B5EF4-FFF2-40B4-BE49-F238E27FC236}">
                <a16:creationId xmlns:a16="http://schemas.microsoft.com/office/drawing/2014/main" id="{5B127D5B-E6F5-4524-0258-130812847B4B}"/>
              </a:ext>
            </a:extLst>
          </p:cNvPr>
          <p:cNvPicPr>
            <a:picLocks noChangeAspect="1"/>
          </p:cNvPicPr>
          <p:nvPr/>
        </p:nvPicPr>
        <p:blipFill rotWithShape="1">
          <a:blip r:embed="rId3">
            <a:extLst>
              <a:ext uri="{28A0092B-C50C-407E-A947-70E740481C1C}">
                <a14:useLocalDpi xmlns:a14="http://schemas.microsoft.com/office/drawing/2010/main" val="0"/>
              </a:ext>
            </a:extLst>
          </a:blip>
          <a:srcRect r="90431" b="85464"/>
          <a:stretch/>
        </p:blipFill>
        <p:spPr>
          <a:xfrm>
            <a:off x="908179" y="1603102"/>
            <a:ext cx="10425405" cy="4898865"/>
          </a:xfrm>
          <a:prstGeom prst="rect">
            <a:avLst/>
          </a:prstGeom>
        </p:spPr>
      </p:pic>
      <p:sp>
        <p:nvSpPr>
          <p:cNvPr id="6" name="TextBox 5">
            <a:extLst>
              <a:ext uri="{FF2B5EF4-FFF2-40B4-BE49-F238E27FC236}">
                <a16:creationId xmlns:a16="http://schemas.microsoft.com/office/drawing/2014/main" id="{AB00779F-63E8-410A-DCF0-3E9BC55CE178}"/>
              </a:ext>
            </a:extLst>
          </p:cNvPr>
          <p:cNvSpPr txBox="1"/>
          <p:nvPr/>
        </p:nvSpPr>
        <p:spPr>
          <a:xfrm>
            <a:off x="2305952" y="495108"/>
            <a:ext cx="8408056" cy="1107996"/>
          </a:xfrm>
          <a:prstGeom prst="rect">
            <a:avLst/>
          </a:prstGeom>
          <a:noFill/>
        </p:spPr>
        <p:txBody>
          <a:bodyPr wrap="square">
            <a:spAutoFit/>
          </a:bodyPr>
          <a:lstStyle/>
          <a:p>
            <a:r>
              <a:rPr lang="en-US" sz="6600" b="1" dirty="0">
                <a:solidFill>
                  <a:srgbClr val="004E4C"/>
                </a:solidFill>
                <a:latin typeface="Bebas Neue" panose="020B0606020202050201" pitchFamily="34" charset="0"/>
                <a:ea typeface="Calibri" panose="020F0502020204030204" pitchFamily="34" charset="0"/>
                <a:cs typeface="Arial" panose="020B0604020202020204" pitchFamily="34" charset="0"/>
              </a:rPr>
              <a:t>MAIN IDEA OF THE RESEARCH </a:t>
            </a:r>
            <a:endParaRPr lang="en-US" sz="6600" b="1" dirty="0">
              <a:solidFill>
                <a:srgbClr val="004E4C"/>
              </a:solidFill>
              <a:effectLst/>
              <a:latin typeface="Bebas Neue" panose="020B0606020202050201" pitchFamily="34" charset="0"/>
              <a:ea typeface="Calibri" panose="020F0502020204030204" pitchFamily="34" charset="0"/>
              <a:cs typeface="Arial" panose="020B0604020202020204" pitchFamily="34" charset="0"/>
            </a:endParaRPr>
          </a:p>
        </p:txBody>
      </p:sp>
      <p:pic>
        <p:nvPicPr>
          <p:cNvPr id="5" name="Picture 4" descr="A red and white striped pipe with gold coins coming out of it&#10;&#10;Description automatically generated with medium confidence">
            <a:extLst>
              <a:ext uri="{FF2B5EF4-FFF2-40B4-BE49-F238E27FC236}">
                <a16:creationId xmlns:a16="http://schemas.microsoft.com/office/drawing/2014/main" id="{6B1CB2D1-17F7-5E90-3649-1BACB3704D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1959" y="1603102"/>
            <a:ext cx="10381862" cy="4898868"/>
          </a:xfrm>
          <a:prstGeom prst="rect">
            <a:avLst/>
          </a:prstGeom>
        </p:spPr>
      </p:pic>
    </p:spTree>
    <p:extLst>
      <p:ext uri="{BB962C8B-B14F-4D97-AF65-F5344CB8AC3E}">
        <p14:creationId xmlns:p14="http://schemas.microsoft.com/office/powerpoint/2010/main" val="873576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standing in front of a city&#10;&#10;Description automatically generated with low confidence">
            <a:extLst>
              <a:ext uri="{FF2B5EF4-FFF2-40B4-BE49-F238E27FC236}">
                <a16:creationId xmlns:a16="http://schemas.microsoft.com/office/drawing/2014/main" id="{68FB3227-7045-ABB4-345E-BDA53D7BC06E}"/>
              </a:ext>
            </a:extLst>
          </p:cNvPr>
          <p:cNvPicPr>
            <a:picLocks noChangeAspect="1"/>
          </p:cNvPicPr>
          <p:nvPr/>
        </p:nvPicPr>
        <p:blipFill rotWithShape="1">
          <a:blip r:embed="rId3">
            <a:extLst>
              <a:ext uri="{28A0092B-C50C-407E-A947-70E740481C1C}">
                <a14:useLocalDpi xmlns:a14="http://schemas.microsoft.com/office/drawing/2010/main" val="0"/>
              </a:ext>
            </a:extLst>
          </a:blip>
          <a:srcRect r="90431" b="85464"/>
          <a:stretch/>
        </p:blipFill>
        <p:spPr>
          <a:xfrm>
            <a:off x="908179" y="1603102"/>
            <a:ext cx="10425405" cy="4898865"/>
          </a:xfrm>
          <a:prstGeom prst="rect">
            <a:avLst/>
          </a:prstGeom>
        </p:spPr>
      </p:pic>
      <p:sp>
        <p:nvSpPr>
          <p:cNvPr id="6" name="TextBox 5">
            <a:extLst>
              <a:ext uri="{FF2B5EF4-FFF2-40B4-BE49-F238E27FC236}">
                <a16:creationId xmlns:a16="http://schemas.microsoft.com/office/drawing/2014/main" id="{AB00779F-63E8-410A-DCF0-3E9BC55CE178}"/>
              </a:ext>
            </a:extLst>
          </p:cNvPr>
          <p:cNvSpPr txBox="1"/>
          <p:nvPr/>
        </p:nvSpPr>
        <p:spPr>
          <a:xfrm>
            <a:off x="2305952" y="495108"/>
            <a:ext cx="8546078" cy="1107996"/>
          </a:xfrm>
          <a:prstGeom prst="rect">
            <a:avLst/>
          </a:prstGeom>
          <a:noFill/>
        </p:spPr>
        <p:txBody>
          <a:bodyPr wrap="square">
            <a:spAutoFit/>
          </a:bodyPr>
          <a:lstStyle/>
          <a:p>
            <a:r>
              <a:rPr lang="en-US" sz="6600" b="1" dirty="0">
                <a:solidFill>
                  <a:srgbClr val="004E4C"/>
                </a:solidFill>
                <a:latin typeface="Bebas Neue" panose="020B0606020202050201" pitchFamily="34" charset="0"/>
                <a:ea typeface="Calibri" panose="020F0502020204030204" pitchFamily="34" charset="0"/>
                <a:cs typeface="Arial" panose="020B0604020202020204" pitchFamily="34" charset="0"/>
              </a:rPr>
              <a:t>MAIN IDEA OF THE RESEARCH </a:t>
            </a:r>
            <a:endParaRPr lang="en-US" sz="6600" b="1" dirty="0">
              <a:solidFill>
                <a:srgbClr val="004E4C"/>
              </a:solidFill>
              <a:effectLst/>
              <a:latin typeface="Bebas Neue" panose="020B0606020202050201" pitchFamily="34" charset="0"/>
              <a:ea typeface="Calibri" panose="020F0502020204030204" pitchFamily="34" charset="0"/>
              <a:cs typeface="Arial" panose="020B0604020202020204" pitchFamily="34" charset="0"/>
            </a:endParaRPr>
          </a:p>
        </p:txBody>
      </p:sp>
      <p:pic>
        <p:nvPicPr>
          <p:cNvPr id="3" name="Picture 2" descr="A picture containing text, screenshot, font, graphics&#10;&#10;Description automatically generated">
            <a:extLst>
              <a:ext uri="{FF2B5EF4-FFF2-40B4-BE49-F238E27FC236}">
                <a16:creationId xmlns:a16="http://schemas.microsoft.com/office/drawing/2014/main" id="{9F2FB6E2-069D-319D-6787-8D19B2F69E9D}"/>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3990892" y="1614245"/>
            <a:ext cx="4210216" cy="4887722"/>
          </a:xfrm>
          <a:prstGeom prst="rect">
            <a:avLst/>
          </a:prstGeom>
        </p:spPr>
      </p:pic>
    </p:spTree>
    <p:extLst>
      <p:ext uri="{BB962C8B-B14F-4D97-AF65-F5344CB8AC3E}">
        <p14:creationId xmlns:p14="http://schemas.microsoft.com/office/powerpoint/2010/main" val="3631216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64C8C2C-C462-CC60-FF41-575B53BF8B5A}"/>
              </a:ext>
            </a:extLst>
          </p:cNvPr>
          <p:cNvSpPr/>
          <p:nvPr/>
        </p:nvSpPr>
        <p:spPr>
          <a:xfrm>
            <a:off x="4683966" y="2"/>
            <a:ext cx="7508033" cy="1418252"/>
          </a:xfrm>
          <a:prstGeom prst="rect">
            <a:avLst/>
          </a:prstGeom>
          <a:solidFill>
            <a:srgbClr val="00424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8BC078DD-A1A7-4341-C3B1-3FF3D44B6404}"/>
              </a:ext>
            </a:extLst>
          </p:cNvPr>
          <p:cNvSpPr txBox="1"/>
          <p:nvPr/>
        </p:nvSpPr>
        <p:spPr>
          <a:xfrm>
            <a:off x="1045028" y="3023168"/>
            <a:ext cx="10437876" cy="1754326"/>
          </a:xfrm>
          <a:prstGeom prst="rect">
            <a:avLst/>
          </a:prstGeom>
          <a:noFill/>
        </p:spPr>
        <p:txBody>
          <a:bodyPr wrap="square" rtlCol="0">
            <a:spAutoFit/>
          </a:bodyPr>
          <a:lstStyle/>
          <a:p>
            <a:r>
              <a:rPr lang="en-US" sz="3600" b="1" dirty="0">
                <a:solidFill>
                  <a:srgbClr val="004E4C"/>
                </a:solidFill>
                <a:latin typeface="Fira Sans Extra Condensed" panose="020B0503050000020004" pitchFamily="34" charset="0"/>
                <a:ea typeface="Calibri" panose="020F0502020204030204" pitchFamily="34" charset="0"/>
                <a:cs typeface="Arial" panose="020B0604020202020204" pitchFamily="34" charset="0"/>
              </a:rPr>
              <a:t>Fully u</a:t>
            </a:r>
            <a:r>
              <a:rPr lang="en-US" sz="3600" b="1" dirty="0">
                <a:solidFill>
                  <a:srgbClr val="004E4C"/>
                </a:solidFill>
                <a:effectLst/>
                <a:latin typeface="Fira Sans Extra Condensed" panose="020B0503050000020004" pitchFamily="34" charset="0"/>
                <a:ea typeface="Calibri" panose="020F0502020204030204" pitchFamily="34" charset="0"/>
                <a:cs typeface="Arial" panose="020B0604020202020204" pitchFamily="34" charset="0"/>
              </a:rPr>
              <a:t>nderstand the effect of cryptocurrencies on the environment and explore the possibility of integrating the best-known solution to coins other than Ethereum. </a:t>
            </a:r>
            <a:endParaRPr lang="en-US" sz="3200" dirty="0">
              <a:solidFill>
                <a:srgbClr val="004E4C"/>
              </a:solidFill>
              <a:latin typeface="Fira Sans Extra Condensed" panose="020B0503050000020004" pitchFamily="34" charset="0"/>
            </a:endParaRPr>
          </a:p>
        </p:txBody>
      </p:sp>
      <p:sp>
        <p:nvSpPr>
          <p:cNvPr id="10" name="TextBox 9">
            <a:extLst>
              <a:ext uri="{FF2B5EF4-FFF2-40B4-BE49-F238E27FC236}">
                <a16:creationId xmlns:a16="http://schemas.microsoft.com/office/drawing/2014/main" id="{EBE96972-ABFD-0F83-2068-699596887AEE}"/>
              </a:ext>
            </a:extLst>
          </p:cNvPr>
          <p:cNvSpPr txBox="1"/>
          <p:nvPr/>
        </p:nvSpPr>
        <p:spPr>
          <a:xfrm>
            <a:off x="6363710" y="159653"/>
            <a:ext cx="6099048" cy="1107996"/>
          </a:xfrm>
          <a:prstGeom prst="rect">
            <a:avLst/>
          </a:prstGeom>
          <a:noFill/>
        </p:spPr>
        <p:txBody>
          <a:bodyPr wrap="square">
            <a:spAutoFit/>
          </a:bodyPr>
          <a:lstStyle/>
          <a:p>
            <a:r>
              <a:rPr lang="en-US" sz="6600" b="1" dirty="0">
                <a:solidFill>
                  <a:schemeClr val="bg1"/>
                </a:solidFill>
                <a:effectLst/>
                <a:latin typeface="Bebas Neue" panose="020B0606020202050201" pitchFamily="34" charset="0"/>
                <a:ea typeface="Calibri" panose="020F0502020204030204" pitchFamily="34" charset="0"/>
                <a:cs typeface="Arial" panose="020B0604020202020204" pitchFamily="34" charset="0"/>
              </a:rPr>
              <a:t>Research objective </a:t>
            </a:r>
          </a:p>
        </p:txBody>
      </p:sp>
    </p:spTree>
    <p:extLst>
      <p:ext uri="{BB962C8B-B14F-4D97-AF65-F5344CB8AC3E}">
        <p14:creationId xmlns:p14="http://schemas.microsoft.com/office/powerpoint/2010/main" val="3489108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A64B723-D61D-7B70-EC67-F48BD9D5052E}"/>
              </a:ext>
            </a:extLst>
          </p:cNvPr>
          <p:cNvSpPr/>
          <p:nvPr/>
        </p:nvSpPr>
        <p:spPr>
          <a:xfrm>
            <a:off x="4683966" y="2"/>
            <a:ext cx="7508033" cy="1418252"/>
          </a:xfrm>
          <a:prstGeom prst="rect">
            <a:avLst/>
          </a:prstGeom>
          <a:solidFill>
            <a:srgbClr val="00424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8BC078DD-A1A7-4341-C3B1-3FF3D44B6404}"/>
              </a:ext>
            </a:extLst>
          </p:cNvPr>
          <p:cNvSpPr txBox="1"/>
          <p:nvPr/>
        </p:nvSpPr>
        <p:spPr>
          <a:xfrm>
            <a:off x="1045027" y="1779685"/>
            <a:ext cx="10860833" cy="1200329"/>
          </a:xfrm>
          <a:prstGeom prst="rect">
            <a:avLst/>
          </a:prstGeom>
          <a:noFill/>
        </p:spPr>
        <p:txBody>
          <a:bodyPr wrap="square" rtlCol="0">
            <a:spAutoFit/>
          </a:bodyPr>
          <a:lstStyle/>
          <a:p>
            <a:r>
              <a:rPr lang="en-US" sz="3600" b="1" dirty="0">
                <a:solidFill>
                  <a:srgbClr val="004E4C"/>
                </a:solidFill>
                <a:latin typeface="Fira Sans Extra Condensed" panose="020B0503050000020004" pitchFamily="34" charset="0"/>
                <a:ea typeface="Calibri" panose="020F0502020204030204" pitchFamily="34" charset="0"/>
                <a:cs typeface="Arial" panose="020B0604020202020204" pitchFamily="34" charset="0"/>
              </a:rPr>
              <a:t>Which of the three cryptocurrencies bitcoin, dogecoin and Ethereum has the most impact on the environment? </a:t>
            </a:r>
          </a:p>
        </p:txBody>
      </p:sp>
      <p:sp>
        <p:nvSpPr>
          <p:cNvPr id="10" name="TextBox 9">
            <a:extLst>
              <a:ext uri="{FF2B5EF4-FFF2-40B4-BE49-F238E27FC236}">
                <a16:creationId xmlns:a16="http://schemas.microsoft.com/office/drawing/2014/main" id="{EBE96972-ABFD-0F83-2068-699596887AEE}"/>
              </a:ext>
            </a:extLst>
          </p:cNvPr>
          <p:cNvSpPr txBox="1"/>
          <p:nvPr/>
        </p:nvSpPr>
        <p:spPr>
          <a:xfrm>
            <a:off x="6172873" y="155130"/>
            <a:ext cx="6099048" cy="1107996"/>
          </a:xfrm>
          <a:prstGeom prst="rect">
            <a:avLst/>
          </a:prstGeom>
          <a:noFill/>
        </p:spPr>
        <p:txBody>
          <a:bodyPr wrap="square">
            <a:spAutoFit/>
          </a:bodyPr>
          <a:lstStyle/>
          <a:p>
            <a:r>
              <a:rPr lang="en-US" sz="6600" b="1" dirty="0">
                <a:solidFill>
                  <a:schemeClr val="bg1"/>
                </a:solidFill>
                <a:effectLst/>
                <a:latin typeface="Bebas Neue" panose="020B0606020202050201" pitchFamily="34" charset="0"/>
                <a:ea typeface="Calibri" panose="020F0502020204030204" pitchFamily="34" charset="0"/>
                <a:cs typeface="Arial" panose="020B0604020202020204" pitchFamily="34" charset="0"/>
              </a:rPr>
              <a:t>Research questions </a:t>
            </a:r>
          </a:p>
        </p:txBody>
      </p:sp>
      <p:sp>
        <p:nvSpPr>
          <p:cNvPr id="9" name="TextBox 8">
            <a:extLst>
              <a:ext uri="{FF2B5EF4-FFF2-40B4-BE49-F238E27FC236}">
                <a16:creationId xmlns:a16="http://schemas.microsoft.com/office/drawing/2014/main" id="{A9DD3A08-6B01-9EF0-974D-C1CCE0F2012D}"/>
              </a:ext>
            </a:extLst>
          </p:cNvPr>
          <p:cNvSpPr txBox="1"/>
          <p:nvPr/>
        </p:nvSpPr>
        <p:spPr>
          <a:xfrm>
            <a:off x="1045028" y="3341445"/>
            <a:ext cx="11146972" cy="1754326"/>
          </a:xfrm>
          <a:prstGeom prst="rect">
            <a:avLst/>
          </a:prstGeom>
          <a:noFill/>
        </p:spPr>
        <p:txBody>
          <a:bodyPr wrap="square">
            <a:spAutoFit/>
          </a:bodyPr>
          <a:lstStyle/>
          <a:p>
            <a:r>
              <a:rPr lang="en-US" sz="3600" b="1" dirty="0">
                <a:solidFill>
                  <a:srgbClr val="004E4C"/>
                </a:solidFill>
                <a:latin typeface="Fira Sans Extra Condensed" panose="020B0503050000020004" pitchFamily="34" charset="0"/>
                <a:cs typeface="Arial" panose="020B0604020202020204" pitchFamily="34" charset="0"/>
              </a:rPr>
              <a:t>Is there any potential correlation between the value of cryptocurrencies and the scale of its environmental degradation?</a:t>
            </a:r>
          </a:p>
        </p:txBody>
      </p:sp>
      <p:sp>
        <p:nvSpPr>
          <p:cNvPr id="12" name="TextBox 11">
            <a:extLst>
              <a:ext uri="{FF2B5EF4-FFF2-40B4-BE49-F238E27FC236}">
                <a16:creationId xmlns:a16="http://schemas.microsoft.com/office/drawing/2014/main" id="{19CAA694-F29D-EACE-627E-3ACF5F15A777}"/>
              </a:ext>
            </a:extLst>
          </p:cNvPr>
          <p:cNvSpPr txBox="1"/>
          <p:nvPr/>
        </p:nvSpPr>
        <p:spPr>
          <a:xfrm>
            <a:off x="1016804" y="5436021"/>
            <a:ext cx="10760716" cy="1200329"/>
          </a:xfrm>
          <a:prstGeom prst="rect">
            <a:avLst/>
          </a:prstGeom>
          <a:noFill/>
        </p:spPr>
        <p:txBody>
          <a:bodyPr wrap="square">
            <a:spAutoFit/>
          </a:bodyPr>
          <a:lstStyle/>
          <a:p>
            <a:r>
              <a:rPr lang="en-US" sz="3600" b="1" dirty="0">
                <a:solidFill>
                  <a:srgbClr val="004E4C"/>
                </a:solidFill>
                <a:latin typeface="Fira Sans Extra Condensed" panose="020B0503050000020004" pitchFamily="34" charset="0"/>
                <a:cs typeface="Arial" panose="020B0604020202020204" pitchFamily="34" charset="0"/>
              </a:rPr>
              <a:t>What are the challenges and opportunities of employing PoS (proof of stake) consensus algorithms on Bitcoin?</a:t>
            </a:r>
          </a:p>
        </p:txBody>
      </p:sp>
    </p:spTree>
    <p:extLst>
      <p:ext uri="{BB962C8B-B14F-4D97-AF65-F5344CB8AC3E}">
        <p14:creationId xmlns:p14="http://schemas.microsoft.com/office/powerpoint/2010/main" val="331608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16D67C2-A1BB-6116-CA65-206570739B1A}"/>
              </a:ext>
            </a:extLst>
          </p:cNvPr>
          <p:cNvSpPr/>
          <p:nvPr/>
        </p:nvSpPr>
        <p:spPr>
          <a:xfrm>
            <a:off x="908179" y="1603104"/>
            <a:ext cx="10400523" cy="4898867"/>
          </a:xfrm>
          <a:prstGeom prst="rect">
            <a:avLst/>
          </a:prstGeom>
          <a:solidFill>
            <a:srgbClr val="004E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AB00779F-63E8-410A-DCF0-3E9BC55CE178}"/>
              </a:ext>
            </a:extLst>
          </p:cNvPr>
          <p:cNvSpPr txBox="1"/>
          <p:nvPr/>
        </p:nvSpPr>
        <p:spPr>
          <a:xfrm>
            <a:off x="2305952" y="495108"/>
            <a:ext cx="7580096" cy="1107996"/>
          </a:xfrm>
          <a:prstGeom prst="rect">
            <a:avLst/>
          </a:prstGeom>
          <a:noFill/>
        </p:spPr>
        <p:txBody>
          <a:bodyPr wrap="square">
            <a:spAutoFit/>
          </a:bodyPr>
          <a:lstStyle/>
          <a:p>
            <a:r>
              <a:rPr lang="en-US" sz="6600" b="1" dirty="0">
                <a:solidFill>
                  <a:srgbClr val="004E4C"/>
                </a:solidFill>
                <a:latin typeface="Bebas Neue" panose="020B0606020202050201" pitchFamily="34" charset="0"/>
                <a:ea typeface="Calibri" panose="020F0502020204030204" pitchFamily="34" charset="0"/>
                <a:cs typeface="Arial" panose="020B0604020202020204" pitchFamily="34" charset="0"/>
              </a:rPr>
              <a:t>Data collection process </a:t>
            </a:r>
            <a:endParaRPr lang="en-US" sz="6600" b="1" dirty="0">
              <a:solidFill>
                <a:srgbClr val="004E4C"/>
              </a:solidFill>
              <a:effectLst/>
              <a:latin typeface="Bebas Neue" panose="020B0606020202050201" pitchFamily="34" charset="0"/>
              <a:ea typeface="Calibri" panose="020F0502020204030204" pitchFamily="34" charset="0"/>
              <a:cs typeface="Arial" panose="020B0604020202020204" pitchFamily="34" charset="0"/>
            </a:endParaRPr>
          </a:p>
        </p:txBody>
      </p:sp>
      <p:pic>
        <p:nvPicPr>
          <p:cNvPr id="5" name="Picture 4" descr="A picture containing cargo container, container&#10;&#10;Description automatically generated">
            <a:extLst>
              <a:ext uri="{FF2B5EF4-FFF2-40B4-BE49-F238E27FC236}">
                <a16:creationId xmlns:a16="http://schemas.microsoft.com/office/drawing/2014/main" id="{7F8CAD38-3960-82B9-C8CE-68BF7224E4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179" y="1601945"/>
            <a:ext cx="10375642" cy="4853146"/>
          </a:xfrm>
          <a:prstGeom prst="rect">
            <a:avLst/>
          </a:prstGeom>
        </p:spPr>
      </p:pic>
    </p:spTree>
    <p:extLst>
      <p:ext uri="{BB962C8B-B14F-4D97-AF65-F5344CB8AC3E}">
        <p14:creationId xmlns:p14="http://schemas.microsoft.com/office/powerpoint/2010/main" val="3764552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16D67C2-A1BB-6116-CA65-206570739B1A}"/>
              </a:ext>
            </a:extLst>
          </p:cNvPr>
          <p:cNvSpPr/>
          <p:nvPr/>
        </p:nvSpPr>
        <p:spPr>
          <a:xfrm>
            <a:off x="908179" y="1603104"/>
            <a:ext cx="10400523" cy="4898867"/>
          </a:xfrm>
          <a:prstGeom prst="rect">
            <a:avLst/>
          </a:prstGeom>
          <a:solidFill>
            <a:srgbClr val="004E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AB00779F-63E8-410A-DCF0-3E9BC55CE178}"/>
              </a:ext>
            </a:extLst>
          </p:cNvPr>
          <p:cNvSpPr txBox="1"/>
          <p:nvPr/>
        </p:nvSpPr>
        <p:spPr>
          <a:xfrm>
            <a:off x="2305952" y="495108"/>
            <a:ext cx="7580096" cy="1107996"/>
          </a:xfrm>
          <a:prstGeom prst="rect">
            <a:avLst/>
          </a:prstGeom>
          <a:noFill/>
        </p:spPr>
        <p:txBody>
          <a:bodyPr wrap="square">
            <a:spAutoFit/>
          </a:bodyPr>
          <a:lstStyle/>
          <a:p>
            <a:r>
              <a:rPr lang="en-US" sz="6600" b="1" dirty="0">
                <a:solidFill>
                  <a:srgbClr val="004E4C"/>
                </a:solidFill>
                <a:latin typeface="Bebas Neue" panose="020B0606020202050201" pitchFamily="34" charset="0"/>
                <a:ea typeface="Calibri" panose="020F0502020204030204" pitchFamily="34" charset="0"/>
                <a:cs typeface="Arial" panose="020B0604020202020204" pitchFamily="34" charset="0"/>
              </a:rPr>
              <a:t>Data collection process </a:t>
            </a:r>
            <a:endParaRPr lang="en-US" sz="6600" b="1" dirty="0">
              <a:solidFill>
                <a:srgbClr val="004E4C"/>
              </a:solidFill>
              <a:effectLst/>
              <a:latin typeface="Bebas Neue" panose="020B0606020202050201" pitchFamily="34" charset="0"/>
              <a:ea typeface="Calibri" panose="020F050202020403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20E0B6CF-A751-7D98-7956-095DE82EAA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179" y="1603104"/>
            <a:ext cx="10375642" cy="4898866"/>
          </a:xfrm>
          <a:prstGeom prst="rect">
            <a:avLst/>
          </a:prstGeom>
        </p:spPr>
      </p:pic>
    </p:spTree>
    <p:extLst>
      <p:ext uri="{BB962C8B-B14F-4D97-AF65-F5344CB8AC3E}">
        <p14:creationId xmlns:p14="http://schemas.microsoft.com/office/powerpoint/2010/main" val="15241430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1071</TotalTime>
  <Words>1678</Words>
  <Application>Microsoft Macintosh PowerPoint</Application>
  <PresentationFormat>Widescreen</PresentationFormat>
  <Paragraphs>148</Paragraphs>
  <Slides>17</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Bebas Neue</vt:lpstr>
      <vt:lpstr>Calibri</vt:lpstr>
      <vt:lpstr>Calibri Light</vt:lpstr>
      <vt:lpstr>Cambria</vt:lpstr>
      <vt:lpstr>Fira Sans Extra Condensed</vt:lpstr>
      <vt:lpstr>inherit</vt:lpstr>
      <vt:lpstr>Raleway</vt:lpstr>
      <vt:lpstr>Raleway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KAREEN.ZIADAT</dc:creator>
  <cp:lastModifiedBy>KAREEN.ZIADAT</cp:lastModifiedBy>
  <cp:revision>16</cp:revision>
  <dcterms:created xsi:type="dcterms:W3CDTF">2023-06-01T09:02:41Z</dcterms:created>
  <dcterms:modified xsi:type="dcterms:W3CDTF">2024-05-07T21:12:13Z</dcterms:modified>
</cp:coreProperties>
</file>