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0"/>
  </p:notesMasterIdLst>
  <p:handoutMasterIdLst>
    <p:handoutMasterId r:id="rId21"/>
  </p:handoutMasterIdLst>
  <p:sldIdLst>
    <p:sldId id="293" r:id="rId5"/>
    <p:sldId id="257" r:id="rId6"/>
    <p:sldId id="303" r:id="rId7"/>
    <p:sldId id="304" r:id="rId8"/>
    <p:sldId id="305" r:id="rId9"/>
    <p:sldId id="306" r:id="rId10"/>
    <p:sldId id="308" r:id="rId11"/>
    <p:sldId id="310" r:id="rId12"/>
    <p:sldId id="311" r:id="rId13"/>
    <p:sldId id="309" r:id="rId14"/>
    <p:sldId id="312" r:id="rId15"/>
    <p:sldId id="313" r:id="rId16"/>
    <p:sldId id="315" r:id="rId17"/>
    <p:sldId id="316" r:id="rId18"/>
    <p:sldId id="28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13"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5"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0A2"/>
    <a:srgbClr val="F8FAFB"/>
    <a:srgbClr val="F4F2E6"/>
    <a:srgbClr val="404040"/>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837C91-7DD7-4D10-A2B5-8BC7ABF14DCB}" v="272" dt="2024-01-31T03:26:09.8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8" autoAdjust="0"/>
    <p:restoredTop sz="87570" autoAdjust="0"/>
  </p:normalViewPr>
  <p:slideViewPr>
    <p:cSldViewPr snapToGrid="0">
      <p:cViewPr varScale="1">
        <p:scale>
          <a:sx n="105" d="100"/>
          <a:sy n="105" d="100"/>
        </p:scale>
        <p:origin x="872" y="200"/>
      </p:cViewPr>
      <p:guideLst>
        <p:guide pos="3840"/>
        <p:guide orient="horz" pos="2160"/>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EEN.ZIADAT" userId="149f75dc-5189-4823-94e4-d448fdb69a94" providerId="ADAL" clId="{07E46C06-3371-4E7A-BB1E-BA25F928DEB9}"/>
    <pc:docChg chg="undo redo custSel addSld delSld modSld sldOrd modMainMaster">
      <pc:chgData name="KAREEN.ZIADAT" userId="149f75dc-5189-4823-94e4-d448fdb69a94" providerId="ADAL" clId="{07E46C06-3371-4E7A-BB1E-BA25F928DEB9}" dt="2024-01-28T08:48:44.315" v="5994" actId="20577"/>
      <pc:docMkLst>
        <pc:docMk/>
      </pc:docMkLst>
      <pc:sldChg chg="addSp delSp modSp add mod setBg modNotesTx">
        <pc:chgData name="KAREEN.ZIADAT" userId="149f75dc-5189-4823-94e4-d448fdb69a94" providerId="ADAL" clId="{07E46C06-3371-4E7A-BB1E-BA25F928DEB9}" dt="2024-01-28T08:13:35.224" v="4122" actId="20577"/>
        <pc:sldMkLst>
          <pc:docMk/>
          <pc:sldMk cId="2815339507" sldId="257"/>
        </pc:sldMkLst>
        <pc:spChg chg="mod">
          <ac:chgData name="KAREEN.ZIADAT" userId="149f75dc-5189-4823-94e4-d448fdb69a94" providerId="ADAL" clId="{07E46C06-3371-4E7A-BB1E-BA25F928DEB9}" dt="2024-01-11T07:00:32.357" v="254" actId="207"/>
          <ac:spMkLst>
            <pc:docMk/>
            <pc:sldMk cId="2815339507" sldId="257"/>
            <ac:spMk id="3" creationId="{65A25FA4-A288-4460-BF12-637E077953CB}"/>
          </ac:spMkLst>
        </pc:spChg>
        <pc:spChg chg="add del mod">
          <ac:chgData name="KAREEN.ZIADAT" userId="149f75dc-5189-4823-94e4-d448fdb69a94" providerId="ADAL" clId="{07E46C06-3371-4E7A-BB1E-BA25F928DEB9}" dt="2024-01-11T06:51:46.633" v="170" actId="478"/>
          <ac:spMkLst>
            <pc:docMk/>
            <pc:sldMk cId="2815339507" sldId="257"/>
            <ac:spMk id="6" creationId="{6D731173-3377-E2D6-9841-2A458D0918DE}"/>
          </ac:spMkLst>
        </pc:spChg>
        <pc:spChg chg="mod">
          <ac:chgData name="KAREEN.ZIADAT" userId="149f75dc-5189-4823-94e4-d448fdb69a94" providerId="ADAL" clId="{07E46C06-3371-4E7A-BB1E-BA25F928DEB9}" dt="2024-01-11T08:16:52.235" v="965" actId="27636"/>
          <ac:spMkLst>
            <pc:docMk/>
            <pc:sldMk cId="2815339507" sldId="257"/>
            <ac:spMk id="7" creationId="{91C52C13-996F-4CF8-BBA5-F6CC233475A7}"/>
          </ac:spMkLst>
        </pc:spChg>
        <pc:spChg chg="del mod">
          <ac:chgData name="KAREEN.ZIADAT" userId="149f75dc-5189-4823-94e4-d448fdb69a94" providerId="ADAL" clId="{07E46C06-3371-4E7A-BB1E-BA25F928DEB9}" dt="2024-01-20T09:56:36.249" v="3032" actId="478"/>
          <ac:spMkLst>
            <pc:docMk/>
            <pc:sldMk cId="2815339507" sldId="257"/>
            <ac:spMk id="58" creationId="{4DDD181B-D1CF-4E5A-B354-DE584F3F2B23}"/>
          </ac:spMkLst>
        </pc:spChg>
        <pc:spChg chg="del">
          <ac:chgData name="KAREEN.ZIADAT" userId="149f75dc-5189-4823-94e4-d448fdb69a94" providerId="ADAL" clId="{07E46C06-3371-4E7A-BB1E-BA25F928DEB9}" dt="2024-01-11T11:33:02.824" v="2986" actId="478"/>
          <ac:spMkLst>
            <pc:docMk/>
            <pc:sldMk cId="2815339507" sldId="257"/>
            <ac:spMk id="59" creationId="{185AB600-E5B8-4AFD-A7DA-37E5D3AFF5FA}"/>
          </ac:spMkLst>
        </pc:spChg>
        <pc:picChg chg="add mod">
          <ac:chgData name="KAREEN.ZIADAT" userId="149f75dc-5189-4823-94e4-d448fdb69a94" providerId="ADAL" clId="{07E46C06-3371-4E7A-BB1E-BA25F928DEB9}" dt="2024-01-20T09:56:42.543" v="3033"/>
          <ac:picMkLst>
            <pc:docMk/>
            <pc:sldMk cId="2815339507" sldId="257"/>
            <ac:picMk id="2" creationId="{7DF98C7A-6DE4-1C3E-D20E-61B2CEC00DB2}"/>
          </ac:picMkLst>
        </pc:picChg>
        <pc:picChg chg="add del mod modCrop">
          <ac:chgData name="KAREEN.ZIADAT" userId="149f75dc-5189-4823-94e4-d448fdb69a94" providerId="ADAL" clId="{07E46C06-3371-4E7A-BB1E-BA25F928DEB9}" dt="2024-01-11T07:44:11.888" v="596" actId="29295"/>
          <ac:picMkLst>
            <pc:docMk/>
            <pc:sldMk cId="2815339507" sldId="257"/>
            <ac:picMk id="4" creationId="{92967B0F-3B61-659F-1F14-F927C3886A2B}"/>
          </ac:picMkLst>
        </pc:picChg>
        <pc:picChg chg="del mod">
          <ac:chgData name="KAREEN.ZIADAT" userId="149f75dc-5189-4823-94e4-d448fdb69a94" providerId="ADAL" clId="{07E46C06-3371-4E7A-BB1E-BA25F928DEB9}" dt="2024-01-11T06:51:43.750" v="168" actId="478"/>
          <ac:picMkLst>
            <pc:docMk/>
            <pc:sldMk cId="2815339507" sldId="257"/>
            <ac:picMk id="15" creationId="{8A312F11-75CA-44C5-8937-46152AD55204}"/>
          </ac:picMkLst>
        </pc:picChg>
      </pc:sldChg>
      <pc:sldChg chg="del">
        <pc:chgData name="KAREEN.ZIADAT" userId="149f75dc-5189-4823-94e4-d448fdb69a94" providerId="ADAL" clId="{07E46C06-3371-4E7A-BB1E-BA25F928DEB9}" dt="2024-01-11T08:18:02.505" v="970" actId="47"/>
        <pc:sldMkLst>
          <pc:docMk/>
          <pc:sldMk cId="1065904074" sldId="268"/>
        </pc:sldMkLst>
      </pc:sldChg>
      <pc:sldChg chg="del">
        <pc:chgData name="KAREEN.ZIADAT" userId="149f75dc-5189-4823-94e4-d448fdb69a94" providerId="ADAL" clId="{07E46C06-3371-4E7A-BB1E-BA25F928DEB9}" dt="2024-01-11T08:18:00.719" v="967" actId="47"/>
        <pc:sldMkLst>
          <pc:docMk/>
          <pc:sldMk cId="3366032599" sldId="270"/>
        </pc:sldMkLst>
      </pc:sldChg>
      <pc:sldChg chg="del">
        <pc:chgData name="KAREEN.ZIADAT" userId="149f75dc-5189-4823-94e4-d448fdb69a94" providerId="ADAL" clId="{07E46C06-3371-4E7A-BB1E-BA25F928DEB9}" dt="2024-01-11T08:18:03.044" v="971" actId="47"/>
        <pc:sldMkLst>
          <pc:docMk/>
          <pc:sldMk cId="3013812118" sldId="271"/>
        </pc:sldMkLst>
      </pc:sldChg>
      <pc:sldChg chg="del">
        <pc:chgData name="KAREEN.ZIADAT" userId="149f75dc-5189-4823-94e4-d448fdb69a94" providerId="ADAL" clId="{07E46C06-3371-4E7A-BB1E-BA25F928DEB9}" dt="2024-01-11T08:18:01.446" v="968" actId="47"/>
        <pc:sldMkLst>
          <pc:docMk/>
          <pc:sldMk cId="3327019842" sldId="273"/>
        </pc:sldMkLst>
      </pc:sldChg>
      <pc:sldChg chg="addSp delSp modSp add del mod">
        <pc:chgData name="KAREEN.ZIADAT" userId="149f75dc-5189-4823-94e4-d448fdb69a94" providerId="ADAL" clId="{07E46C06-3371-4E7A-BB1E-BA25F928DEB9}" dt="2024-01-11T06:41:38.243" v="65" actId="47"/>
        <pc:sldMkLst>
          <pc:docMk/>
          <pc:sldMk cId="2583275527" sldId="277"/>
        </pc:sldMkLst>
        <pc:spChg chg="add del mod">
          <ac:chgData name="KAREEN.ZIADAT" userId="149f75dc-5189-4823-94e4-d448fdb69a94" providerId="ADAL" clId="{07E46C06-3371-4E7A-BB1E-BA25F928DEB9}" dt="2024-01-11T06:40:41.814" v="43" actId="478"/>
          <ac:spMkLst>
            <pc:docMk/>
            <pc:sldMk cId="2583275527" sldId="277"/>
            <ac:spMk id="3" creationId="{1FB8971B-DFBF-170A-6E1F-3768E636B148}"/>
          </ac:spMkLst>
        </pc:spChg>
        <pc:spChg chg="add del mod ord">
          <ac:chgData name="KAREEN.ZIADAT" userId="149f75dc-5189-4823-94e4-d448fdb69a94" providerId="ADAL" clId="{07E46C06-3371-4E7A-BB1E-BA25F928DEB9}" dt="2024-01-11T06:40:54.410" v="48" actId="478"/>
          <ac:spMkLst>
            <pc:docMk/>
            <pc:sldMk cId="2583275527" sldId="277"/>
            <ac:spMk id="5" creationId="{0D68FA9C-C708-124E-FBA5-51D01533AC01}"/>
          </ac:spMkLst>
        </pc:spChg>
        <pc:spChg chg="add del">
          <ac:chgData name="KAREEN.ZIADAT" userId="149f75dc-5189-4823-94e4-d448fdb69a94" providerId="ADAL" clId="{07E46C06-3371-4E7A-BB1E-BA25F928DEB9}" dt="2024-01-11T06:41:11.832" v="54" actId="478"/>
          <ac:spMkLst>
            <pc:docMk/>
            <pc:sldMk cId="2583275527" sldId="277"/>
            <ac:spMk id="7" creationId="{CF45A9EB-00FC-4DE7-8041-09649EF9B9B6}"/>
          </ac:spMkLst>
        </pc:spChg>
        <pc:spChg chg="add del mod">
          <ac:chgData name="KAREEN.ZIADAT" userId="149f75dc-5189-4823-94e4-d448fdb69a94" providerId="ADAL" clId="{07E46C06-3371-4E7A-BB1E-BA25F928DEB9}" dt="2024-01-11T06:41:11.832" v="54" actId="478"/>
          <ac:spMkLst>
            <pc:docMk/>
            <pc:sldMk cId="2583275527" sldId="277"/>
            <ac:spMk id="9" creationId="{16D5495E-B431-DC93-25CE-DE705BE077AC}"/>
          </ac:spMkLst>
        </pc:spChg>
        <pc:spChg chg="add del mod">
          <ac:chgData name="KAREEN.ZIADAT" userId="149f75dc-5189-4823-94e4-d448fdb69a94" providerId="ADAL" clId="{07E46C06-3371-4E7A-BB1E-BA25F928DEB9}" dt="2024-01-11T06:41:13.454" v="56" actId="478"/>
          <ac:spMkLst>
            <pc:docMk/>
            <pc:sldMk cId="2583275527" sldId="277"/>
            <ac:spMk id="11" creationId="{EF9B1759-8B6A-CBBF-75CC-03DF7350C587}"/>
          </ac:spMkLst>
        </pc:spChg>
        <pc:spChg chg="add del mod">
          <ac:chgData name="KAREEN.ZIADAT" userId="149f75dc-5189-4823-94e4-d448fdb69a94" providerId="ADAL" clId="{07E46C06-3371-4E7A-BB1E-BA25F928DEB9}" dt="2024-01-11T06:41:14.475" v="57" actId="478"/>
          <ac:spMkLst>
            <pc:docMk/>
            <pc:sldMk cId="2583275527" sldId="277"/>
            <ac:spMk id="12" creationId="{619D1BA2-3111-4E03-81E3-0D0F9BA3676D}"/>
          </ac:spMkLst>
        </pc:spChg>
        <pc:spChg chg="add mod">
          <ac:chgData name="KAREEN.ZIADAT" userId="149f75dc-5189-4823-94e4-d448fdb69a94" providerId="ADAL" clId="{07E46C06-3371-4E7A-BB1E-BA25F928DEB9}" dt="2024-01-11T06:41:19.171" v="58"/>
          <ac:spMkLst>
            <pc:docMk/>
            <pc:sldMk cId="2583275527" sldId="277"/>
            <ac:spMk id="13" creationId="{2F4B974E-FFB8-4A5F-A73B-951656D9E94D}"/>
          </ac:spMkLst>
        </pc:spChg>
        <pc:spChg chg="add del">
          <ac:chgData name="KAREEN.ZIADAT" userId="149f75dc-5189-4823-94e4-d448fdb69a94" providerId="ADAL" clId="{07E46C06-3371-4E7A-BB1E-BA25F928DEB9}" dt="2024-01-11T06:41:13.454" v="56" actId="478"/>
          <ac:spMkLst>
            <pc:docMk/>
            <pc:sldMk cId="2583275527" sldId="277"/>
            <ac:spMk id="14" creationId="{ECE1E739-E339-4FB6-A10E-22AB1A0D782B}"/>
          </ac:spMkLst>
        </pc:spChg>
        <pc:spChg chg="add mod">
          <ac:chgData name="KAREEN.ZIADAT" userId="149f75dc-5189-4823-94e4-d448fdb69a94" providerId="ADAL" clId="{07E46C06-3371-4E7A-BB1E-BA25F928DEB9}" dt="2024-01-11T06:41:31.446" v="63" actId="1076"/>
          <ac:spMkLst>
            <pc:docMk/>
            <pc:sldMk cId="2583275527" sldId="277"/>
            <ac:spMk id="15" creationId="{4A02290C-6F30-7D78-5F16-28F568E06C6F}"/>
          </ac:spMkLst>
        </pc:spChg>
        <pc:spChg chg="del mod">
          <ac:chgData name="KAREEN.ZIADAT" userId="149f75dc-5189-4823-94e4-d448fdb69a94" providerId="ADAL" clId="{07E46C06-3371-4E7A-BB1E-BA25F928DEB9}" dt="2024-01-11T06:41:09.439" v="52" actId="478"/>
          <ac:spMkLst>
            <pc:docMk/>
            <pc:sldMk cId="2583275527" sldId="277"/>
            <ac:spMk id="22" creationId="{EA4B20A4-BDBA-4ACB-BCCE-1FF6B09FE0A1}"/>
          </ac:spMkLst>
        </pc:spChg>
        <pc:picChg chg="add mod ord">
          <ac:chgData name="KAREEN.ZIADAT" userId="149f75dc-5189-4823-94e4-d448fdb69a94" providerId="ADAL" clId="{07E46C06-3371-4E7A-BB1E-BA25F928DEB9}" dt="2024-01-11T06:40:38.533" v="40" actId="167"/>
          <ac:picMkLst>
            <pc:docMk/>
            <pc:sldMk cId="2583275527" sldId="277"/>
            <ac:picMk id="4" creationId="{944FCDB1-3951-4FC1-8A85-9791249F70F4}"/>
          </ac:picMkLst>
        </pc:picChg>
        <pc:picChg chg="del">
          <ac:chgData name="KAREEN.ZIADAT" userId="149f75dc-5189-4823-94e4-d448fdb69a94" providerId="ADAL" clId="{07E46C06-3371-4E7A-BB1E-BA25F928DEB9}" dt="2024-01-11T06:40:28.202" v="37" actId="478"/>
          <ac:picMkLst>
            <pc:docMk/>
            <pc:sldMk cId="2583275527" sldId="277"/>
            <ac:picMk id="6" creationId="{2A7E6CAB-B5FF-46B8-964A-7A01020AAB15}"/>
          </ac:picMkLst>
        </pc:picChg>
      </pc:sldChg>
      <pc:sldChg chg="del">
        <pc:chgData name="KAREEN.ZIADAT" userId="149f75dc-5189-4823-94e4-d448fdb69a94" providerId="ADAL" clId="{07E46C06-3371-4E7A-BB1E-BA25F928DEB9}" dt="2024-01-11T08:18:03.757" v="972" actId="47"/>
        <pc:sldMkLst>
          <pc:docMk/>
          <pc:sldMk cId="1662811017" sldId="287"/>
        </pc:sldMkLst>
      </pc:sldChg>
      <pc:sldChg chg="addSp delSp modSp mod">
        <pc:chgData name="KAREEN.ZIADAT" userId="149f75dc-5189-4823-94e4-d448fdb69a94" providerId="ADAL" clId="{07E46C06-3371-4E7A-BB1E-BA25F928DEB9}" dt="2024-01-19T21:29:51.734" v="3017" actId="1076"/>
        <pc:sldMkLst>
          <pc:docMk/>
          <pc:sldMk cId="1486951216" sldId="288"/>
        </pc:sldMkLst>
        <pc:spChg chg="mod">
          <ac:chgData name="KAREEN.ZIADAT" userId="149f75dc-5189-4823-94e4-d448fdb69a94" providerId="ADAL" clId="{07E46C06-3371-4E7A-BB1E-BA25F928DEB9}" dt="2024-01-11T08:26:25.904" v="1063" actId="1076"/>
          <ac:spMkLst>
            <pc:docMk/>
            <pc:sldMk cId="1486951216" sldId="288"/>
            <ac:spMk id="2" creationId="{1BD43A5E-77DF-44FD-800D-158434A3ABC6}"/>
          </ac:spMkLst>
        </pc:spChg>
        <pc:spChg chg="del mod">
          <ac:chgData name="KAREEN.ZIADAT" userId="149f75dc-5189-4823-94e4-d448fdb69a94" providerId="ADAL" clId="{07E46C06-3371-4E7A-BB1E-BA25F928DEB9}" dt="2024-01-11T08:18:48.936" v="1018" actId="478"/>
          <ac:spMkLst>
            <pc:docMk/>
            <pc:sldMk cId="1486951216" sldId="288"/>
            <ac:spMk id="5" creationId="{D5537408-2125-4CE5-92A7-F7E0FCBA31D0}"/>
          </ac:spMkLst>
        </pc:spChg>
        <pc:spChg chg="del mod">
          <ac:chgData name="KAREEN.ZIADAT" userId="149f75dc-5189-4823-94e4-d448fdb69a94" providerId="ADAL" clId="{07E46C06-3371-4E7A-BB1E-BA25F928DEB9}" dt="2024-01-11T08:23:29.191" v="1030" actId="478"/>
          <ac:spMkLst>
            <pc:docMk/>
            <pc:sldMk cId="1486951216" sldId="288"/>
            <ac:spMk id="6" creationId="{B0C70F64-F3E5-413B-AF4F-E15CE944B761}"/>
          </ac:spMkLst>
        </pc:spChg>
        <pc:picChg chg="add mod">
          <ac:chgData name="KAREEN.ZIADAT" userId="149f75dc-5189-4823-94e4-d448fdb69a94" providerId="ADAL" clId="{07E46C06-3371-4E7A-BB1E-BA25F928DEB9}" dt="2024-01-19T21:29:51.734" v="3017" actId="1076"/>
          <ac:picMkLst>
            <pc:docMk/>
            <pc:sldMk cId="1486951216" sldId="288"/>
            <ac:picMk id="4" creationId="{6B28D3AD-99D3-D264-31F5-D814B0AD15B0}"/>
          </ac:picMkLst>
        </pc:picChg>
        <pc:picChg chg="add del">
          <ac:chgData name="KAREEN.ZIADAT" userId="149f75dc-5189-4823-94e4-d448fdb69a94" providerId="ADAL" clId="{07E46C06-3371-4E7A-BB1E-BA25F928DEB9}" dt="2024-01-11T08:18:22.795" v="1007" actId="478"/>
          <ac:picMkLst>
            <pc:docMk/>
            <pc:sldMk cId="1486951216" sldId="288"/>
            <ac:picMk id="4" creationId="{BD5BAEF8-04EE-4148-AB9D-25427A926896}"/>
          </ac:picMkLst>
        </pc:picChg>
        <pc:picChg chg="add mod">
          <ac:chgData name="KAREEN.ZIADAT" userId="149f75dc-5189-4823-94e4-d448fdb69a94" providerId="ADAL" clId="{07E46C06-3371-4E7A-BB1E-BA25F928DEB9}" dt="2024-01-11T08:26:28.391" v="1064" actId="1076"/>
          <ac:picMkLst>
            <pc:docMk/>
            <pc:sldMk cId="1486951216" sldId="288"/>
            <ac:picMk id="7" creationId="{EA88D552-59DC-50D1-F961-D632E6F516B0}"/>
          </ac:picMkLst>
        </pc:picChg>
        <pc:picChg chg="del">
          <ac:chgData name="KAREEN.ZIADAT" userId="149f75dc-5189-4823-94e4-d448fdb69a94" providerId="ADAL" clId="{07E46C06-3371-4E7A-BB1E-BA25F928DEB9}" dt="2024-01-11T08:18:26.005" v="1009" actId="478"/>
          <ac:picMkLst>
            <pc:docMk/>
            <pc:sldMk cId="1486951216" sldId="288"/>
            <ac:picMk id="11" creationId="{623730AD-04DB-4D31-90B9-486007BC48F8}"/>
          </ac:picMkLst>
        </pc:picChg>
        <pc:picChg chg="del">
          <ac:chgData name="KAREEN.ZIADAT" userId="149f75dc-5189-4823-94e4-d448fdb69a94" providerId="ADAL" clId="{07E46C06-3371-4E7A-BB1E-BA25F928DEB9}" dt="2024-01-11T08:18:18.496" v="1004" actId="478"/>
          <ac:picMkLst>
            <pc:docMk/>
            <pc:sldMk cId="1486951216" sldId="288"/>
            <ac:picMk id="12" creationId="{A19DD78C-1BBA-435D-AB9C-910A5A3B509F}"/>
          </ac:picMkLst>
        </pc:picChg>
        <pc:picChg chg="del">
          <ac:chgData name="KAREEN.ZIADAT" userId="149f75dc-5189-4823-94e4-d448fdb69a94" providerId="ADAL" clId="{07E46C06-3371-4E7A-BB1E-BA25F928DEB9}" dt="2024-01-11T08:18:24.493" v="1008" actId="478"/>
          <ac:picMkLst>
            <pc:docMk/>
            <pc:sldMk cId="1486951216" sldId="288"/>
            <ac:picMk id="13" creationId="{E1FE68E0-BC77-4B86-BF40-6A4FF5062F58}"/>
          </ac:picMkLst>
        </pc:picChg>
      </pc:sldChg>
      <pc:sldChg chg="addSp delSp modSp del mod">
        <pc:chgData name="KAREEN.ZIADAT" userId="149f75dc-5189-4823-94e4-d448fdb69a94" providerId="ADAL" clId="{07E46C06-3371-4E7A-BB1E-BA25F928DEB9}" dt="2024-01-11T07:17:36.488" v="583" actId="47"/>
        <pc:sldMkLst>
          <pc:docMk/>
          <pc:sldMk cId="1093556016" sldId="289"/>
        </pc:sldMkLst>
        <pc:spChg chg="del mod">
          <ac:chgData name="KAREEN.ZIADAT" userId="149f75dc-5189-4823-94e4-d448fdb69a94" providerId="ADAL" clId="{07E46C06-3371-4E7A-BB1E-BA25F928DEB9}" dt="2024-01-11T06:58:25.204" v="234" actId="478"/>
          <ac:spMkLst>
            <pc:docMk/>
            <pc:sldMk cId="1093556016" sldId="289"/>
            <ac:spMk id="2" creationId="{AFB6C91D-4B22-49F1-9A0B-ABEB9E1F5A26}"/>
          </ac:spMkLst>
        </pc:spChg>
        <pc:spChg chg="del mod">
          <ac:chgData name="KAREEN.ZIADAT" userId="149f75dc-5189-4823-94e4-d448fdb69a94" providerId="ADAL" clId="{07E46C06-3371-4E7A-BB1E-BA25F928DEB9}" dt="2024-01-11T06:57:52.594" v="221" actId="478"/>
          <ac:spMkLst>
            <pc:docMk/>
            <pc:sldMk cId="1093556016" sldId="289"/>
            <ac:spMk id="4" creationId="{0CA2E80D-F3EC-4A5F-8E65-56FEA206EE0F}"/>
          </ac:spMkLst>
        </pc:spChg>
        <pc:spChg chg="del mod ord">
          <ac:chgData name="KAREEN.ZIADAT" userId="149f75dc-5189-4823-94e4-d448fdb69a94" providerId="ADAL" clId="{07E46C06-3371-4E7A-BB1E-BA25F928DEB9}" dt="2024-01-11T06:58:29.415" v="236" actId="478"/>
          <ac:spMkLst>
            <pc:docMk/>
            <pc:sldMk cId="1093556016" sldId="289"/>
            <ac:spMk id="6" creationId="{B36975AA-C62E-46BE-9382-E2CF56FDF817}"/>
          </ac:spMkLst>
        </pc:spChg>
        <pc:spChg chg="add mod">
          <ac:chgData name="KAREEN.ZIADAT" userId="149f75dc-5189-4823-94e4-d448fdb69a94" providerId="ADAL" clId="{07E46C06-3371-4E7A-BB1E-BA25F928DEB9}" dt="2024-01-11T06:52:14.336" v="175"/>
          <ac:spMkLst>
            <pc:docMk/>
            <pc:sldMk cId="1093556016" sldId="289"/>
            <ac:spMk id="16" creationId="{9B9667C4-7102-0394-0655-C6C608588E60}"/>
          </ac:spMkLst>
        </pc:spChg>
        <pc:spChg chg="add del mod">
          <ac:chgData name="KAREEN.ZIADAT" userId="149f75dc-5189-4823-94e4-d448fdb69a94" providerId="ADAL" clId="{07E46C06-3371-4E7A-BB1E-BA25F928DEB9}" dt="2024-01-11T06:58:27.549" v="235" actId="478"/>
          <ac:spMkLst>
            <pc:docMk/>
            <pc:sldMk cId="1093556016" sldId="289"/>
            <ac:spMk id="22" creationId="{1E8EBAF6-8FDE-AA23-25B8-978FA2172CD6}"/>
          </ac:spMkLst>
        </pc:spChg>
        <pc:picChg chg="del">
          <ac:chgData name="KAREEN.ZIADAT" userId="149f75dc-5189-4823-94e4-d448fdb69a94" providerId="ADAL" clId="{07E46C06-3371-4E7A-BB1E-BA25F928DEB9}" dt="2024-01-11T06:38:11.381" v="2" actId="478"/>
          <ac:picMkLst>
            <pc:docMk/>
            <pc:sldMk cId="1093556016" sldId="289"/>
            <ac:picMk id="13" creationId="{214CBEBB-28B6-A2B6-C5C6-3438478F51A8}"/>
          </ac:picMkLst>
        </pc:picChg>
        <pc:picChg chg="add del mod ord">
          <ac:chgData name="KAREEN.ZIADAT" userId="149f75dc-5189-4823-94e4-d448fdb69a94" providerId="ADAL" clId="{07E46C06-3371-4E7A-BB1E-BA25F928DEB9}" dt="2024-01-11T06:55:02.433" v="188" actId="478"/>
          <ac:picMkLst>
            <pc:docMk/>
            <pc:sldMk cId="1093556016" sldId="289"/>
            <ac:picMk id="15" creationId="{48B97ACB-6E5C-D964-45E4-AA6A12DD946D}"/>
          </ac:picMkLst>
        </pc:picChg>
        <pc:picChg chg="add del mod ord">
          <ac:chgData name="KAREEN.ZIADAT" userId="149f75dc-5189-4823-94e4-d448fdb69a94" providerId="ADAL" clId="{07E46C06-3371-4E7A-BB1E-BA25F928DEB9}" dt="2024-01-11T06:57:54.021" v="222" actId="478"/>
          <ac:picMkLst>
            <pc:docMk/>
            <pc:sldMk cId="1093556016" sldId="289"/>
            <ac:picMk id="18" creationId="{3A784ED8-DE74-A822-4077-F062EB22354F}"/>
          </ac:picMkLst>
        </pc:picChg>
        <pc:picChg chg="add mod modCrop">
          <ac:chgData name="KAREEN.ZIADAT" userId="149f75dc-5189-4823-94e4-d448fdb69a94" providerId="ADAL" clId="{07E46C06-3371-4E7A-BB1E-BA25F928DEB9}" dt="2024-01-11T06:58:33.798" v="238" actId="1076"/>
          <ac:picMkLst>
            <pc:docMk/>
            <pc:sldMk cId="1093556016" sldId="289"/>
            <ac:picMk id="20" creationId="{39DAD036-E790-A68C-9114-E9DE21A97E94}"/>
          </ac:picMkLst>
        </pc:picChg>
      </pc:sldChg>
      <pc:sldChg chg="del">
        <pc:chgData name="KAREEN.ZIADAT" userId="149f75dc-5189-4823-94e4-d448fdb69a94" providerId="ADAL" clId="{07E46C06-3371-4E7A-BB1E-BA25F928DEB9}" dt="2024-01-11T08:18:01.985" v="969" actId="47"/>
        <pc:sldMkLst>
          <pc:docMk/>
          <pc:sldMk cId="339509426" sldId="290"/>
        </pc:sldMkLst>
      </pc:sldChg>
      <pc:sldChg chg="del">
        <pc:chgData name="KAREEN.ZIADAT" userId="149f75dc-5189-4823-94e4-d448fdb69a94" providerId="ADAL" clId="{07E46C06-3371-4E7A-BB1E-BA25F928DEB9}" dt="2024-01-11T08:17:59.931" v="966" actId="47"/>
        <pc:sldMkLst>
          <pc:docMk/>
          <pc:sldMk cId="2212090630" sldId="291"/>
        </pc:sldMkLst>
      </pc:sldChg>
      <pc:sldChg chg="addSp delSp modSp del mod setBg modNotesTx">
        <pc:chgData name="KAREEN.ZIADAT" userId="149f75dc-5189-4823-94e4-d448fdb69a94" providerId="ADAL" clId="{07E46C06-3371-4E7A-BB1E-BA25F928DEB9}" dt="2024-01-20T18:43:32.142" v="3069" actId="47"/>
        <pc:sldMkLst>
          <pc:docMk/>
          <pc:sldMk cId="2165367801" sldId="292"/>
        </pc:sldMkLst>
        <pc:spChg chg="mod">
          <ac:chgData name="KAREEN.ZIADAT" userId="149f75dc-5189-4823-94e4-d448fdb69a94" providerId="ADAL" clId="{07E46C06-3371-4E7A-BB1E-BA25F928DEB9}" dt="2024-01-11T08:29:23.179" v="1185" actId="20577"/>
          <ac:spMkLst>
            <pc:docMk/>
            <pc:sldMk cId="2165367801" sldId="292"/>
            <ac:spMk id="2" creationId="{04D00B79-44BB-4D5F-B51D-2270A854D77A}"/>
          </ac:spMkLst>
        </pc:spChg>
        <pc:spChg chg="del mod">
          <ac:chgData name="KAREEN.ZIADAT" userId="149f75dc-5189-4823-94e4-d448fdb69a94" providerId="ADAL" clId="{07E46C06-3371-4E7A-BB1E-BA25F928DEB9}" dt="2024-01-11T11:33:13.792" v="2988" actId="478"/>
          <ac:spMkLst>
            <pc:docMk/>
            <pc:sldMk cId="2165367801" sldId="292"/>
            <ac:spMk id="5" creationId="{CDF3C1EE-D9A0-406A-9A3A-75C82527E0DC}"/>
          </ac:spMkLst>
        </pc:spChg>
        <pc:spChg chg="add mod ord">
          <ac:chgData name="KAREEN.ZIADAT" userId="149f75dc-5189-4823-94e4-d448fdb69a94" providerId="ADAL" clId="{07E46C06-3371-4E7A-BB1E-BA25F928DEB9}" dt="2024-01-11T08:28:54.268" v="1180" actId="207"/>
          <ac:spMkLst>
            <pc:docMk/>
            <pc:sldMk cId="2165367801" sldId="292"/>
            <ac:spMk id="6" creationId="{940A5616-9BD4-1E4C-0435-582607C46FE1}"/>
          </ac:spMkLst>
        </pc:spChg>
        <pc:spChg chg="add del mod">
          <ac:chgData name="KAREEN.ZIADAT" userId="149f75dc-5189-4823-94e4-d448fdb69a94" providerId="ADAL" clId="{07E46C06-3371-4E7A-BB1E-BA25F928DEB9}" dt="2024-01-11T07:49:48.744" v="673" actId="478"/>
          <ac:spMkLst>
            <pc:docMk/>
            <pc:sldMk cId="2165367801" sldId="292"/>
            <ac:spMk id="8" creationId="{A277388B-76FD-44C4-B506-F8A157E57C65}"/>
          </ac:spMkLst>
        </pc:spChg>
        <pc:spChg chg="del mod">
          <ac:chgData name="KAREEN.ZIADAT" userId="149f75dc-5189-4823-94e4-d448fdb69a94" providerId="ADAL" clId="{07E46C06-3371-4E7A-BB1E-BA25F928DEB9}" dt="2024-01-11T11:36:38.701" v="2997" actId="478"/>
          <ac:spMkLst>
            <pc:docMk/>
            <pc:sldMk cId="2165367801" sldId="292"/>
            <ac:spMk id="9" creationId="{1191A09B-8CB4-416A-B1F9-ABC3B476DE1F}"/>
          </ac:spMkLst>
        </pc:spChg>
        <pc:spChg chg="del">
          <ac:chgData name="KAREEN.ZIADAT" userId="149f75dc-5189-4823-94e4-d448fdb69a94" providerId="ADAL" clId="{07E46C06-3371-4E7A-BB1E-BA25F928DEB9}" dt="2024-01-11T07:45:01.634" v="644" actId="478"/>
          <ac:spMkLst>
            <pc:docMk/>
            <pc:sldMk cId="2165367801" sldId="292"/>
            <ac:spMk id="10" creationId="{C81554E6-FFC7-4D10-8E15-D72915B89452}"/>
          </ac:spMkLst>
        </pc:spChg>
        <pc:spChg chg="mod">
          <ac:chgData name="KAREEN.ZIADAT" userId="149f75dc-5189-4823-94e4-d448fdb69a94" providerId="ADAL" clId="{07E46C06-3371-4E7A-BB1E-BA25F928DEB9}" dt="2024-01-11T07:51:20.671" v="721" actId="692"/>
          <ac:spMkLst>
            <pc:docMk/>
            <pc:sldMk cId="2165367801" sldId="292"/>
            <ac:spMk id="11" creationId="{B07BA1F9-2C19-4C07-B29B-18B9FBCC4755}"/>
          </ac:spMkLst>
        </pc:spChg>
        <pc:graphicFrameChg chg="del modGraphic">
          <ac:chgData name="KAREEN.ZIADAT" userId="149f75dc-5189-4823-94e4-d448fdb69a94" providerId="ADAL" clId="{07E46C06-3371-4E7A-BB1E-BA25F928DEB9}" dt="2024-01-11T07:44:54.972" v="641" actId="478"/>
          <ac:graphicFrameMkLst>
            <pc:docMk/>
            <pc:sldMk cId="2165367801" sldId="292"/>
            <ac:graphicFrameMk id="13" creationId="{1D6AB21B-0AB3-44DD-AD8E-D2EDD77DEA42}"/>
          </ac:graphicFrameMkLst>
        </pc:graphicFrameChg>
        <pc:picChg chg="add mod">
          <ac:chgData name="KAREEN.ZIADAT" userId="149f75dc-5189-4823-94e4-d448fdb69a94" providerId="ADAL" clId="{07E46C06-3371-4E7A-BB1E-BA25F928DEB9}" dt="2024-01-19T21:30:16.456" v="3029"/>
          <ac:picMkLst>
            <pc:docMk/>
            <pc:sldMk cId="2165367801" sldId="292"/>
            <ac:picMk id="3" creationId="{E24B791E-D93C-EE4F-A143-CCAF12469063}"/>
          </ac:picMkLst>
        </pc:picChg>
        <pc:picChg chg="add mod ord">
          <ac:chgData name="KAREEN.ZIADAT" userId="149f75dc-5189-4823-94e4-d448fdb69a94" providerId="ADAL" clId="{07E46C06-3371-4E7A-BB1E-BA25F928DEB9}" dt="2024-01-11T07:51:32.906" v="725" actId="14100"/>
          <ac:picMkLst>
            <pc:docMk/>
            <pc:sldMk cId="2165367801" sldId="292"/>
            <ac:picMk id="4" creationId="{06113FC6-CA4C-E037-BBBB-8E188EC287A9}"/>
          </ac:picMkLst>
        </pc:picChg>
        <pc:picChg chg="add mod">
          <ac:chgData name="KAREEN.ZIADAT" userId="149f75dc-5189-4823-94e4-d448fdb69a94" providerId="ADAL" clId="{07E46C06-3371-4E7A-BB1E-BA25F928DEB9}" dt="2024-01-19T21:30:18.300" v="3030"/>
          <ac:picMkLst>
            <pc:docMk/>
            <pc:sldMk cId="2165367801" sldId="292"/>
            <ac:picMk id="5" creationId="{D84C7CF3-0C26-088F-C76E-9112384D8D0C}"/>
          </ac:picMkLst>
        </pc:picChg>
        <pc:picChg chg="del mod">
          <ac:chgData name="KAREEN.ZIADAT" userId="149f75dc-5189-4823-94e4-d448fdb69a94" providerId="ADAL" clId="{07E46C06-3371-4E7A-BB1E-BA25F928DEB9}" dt="2024-01-11T07:47:50.386" v="656" actId="478"/>
          <ac:picMkLst>
            <pc:docMk/>
            <pc:sldMk cId="2165367801" sldId="292"/>
            <ac:picMk id="7" creationId="{7D87B918-371C-4B31-9C7A-1D9A08C8A3BB}"/>
          </ac:picMkLst>
        </pc:picChg>
        <pc:cxnChg chg="del">
          <ac:chgData name="KAREEN.ZIADAT" userId="149f75dc-5189-4823-94e4-d448fdb69a94" providerId="ADAL" clId="{07E46C06-3371-4E7A-BB1E-BA25F928DEB9}" dt="2024-01-11T08:29:19.430" v="1182" actId="478"/>
          <ac:cxnSpMkLst>
            <pc:docMk/>
            <pc:sldMk cId="2165367801" sldId="292"/>
            <ac:cxnSpMk id="12" creationId="{0D4D8421-B427-472B-95AE-FBBC914ACC5F}"/>
          </ac:cxnSpMkLst>
        </pc:cxnChg>
      </pc:sldChg>
      <pc:sldChg chg="addSp delSp modSp add mod setBg modNotesTx">
        <pc:chgData name="KAREEN.ZIADAT" userId="149f75dc-5189-4823-94e4-d448fdb69a94" providerId="ADAL" clId="{07E46C06-3371-4E7A-BB1E-BA25F928DEB9}" dt="2024-01-28T08:03:39.362" v="3497" actId="20577"/>
        <pc:sldMkLst>
          <pc:docMk/>
          <pc:sldMk cId="2904119346" sldId="293"/>
        </pc:sldMkLst>
        <pc:spChg chg="add mod">
          <ac:chgData name="KAREEN.ZIADAT" userId="149f75dc-5189-4823-94e4-d448fdb69a94" providerId="ADAL" clId="{07E46C06-3371-4E7A-BB1E-BA25F928DEB9}" dt="2024-01-11T07:02:21.911" v="328" actId="1076"/>
          <ac:spMkLst>
            <pc:docMk/>
            <pc:sldMk cId="2904119346" sldId="293"/>
            <ac:spMk id="2" creationId="{A08BA202-7712-C9AC-15B0-E0549DED33CC}"/>
          </ac:spMkLst>
        </pc:spChg>
        <pc:spChg chg="add mod">
          <ac:chgData name="KAREEN.ZIADAT" userId="149f75dc-5189-4823-94e4-d448fdb69a94" providerId="ADAL" clId="{07E46C06-3371-4E7A-BB1E-BA25F928DEB9}" dt="2024-01-19T18:37:25.373" v="3010" actId="20577"/>
          <ac:spMkLst>
            <pc:docMk/>
            <pc:sldMk cId="2904119346" sldId="293"/>
            <ac:spMk id="6" creationId="{FE8CF980-B900-7E41-1BC5-0B55CB9DB411}"/>
          </ac:spMkLst>
        </pc:spChg>
        <pc:spChg chg="add del mod">
          <ac:chgData name="KAREEN.ZIADAT" userId="149f75dc-5189-4823-94e4-d448fdb69a94" providerId="ADAL" clId="{07E46C06-3371-4E7A-BB1E-BA25F928DEB9}" dt="2024-01-11T08:25:19.460" v="1057" actId="478"/>
          <ac:spMkLst>
            <pc:docMk/>
            <pc:sldMk cId="2904119346" sldId="293"/>
            <ac:spMk id="7" creationId="{07C6F4DE-CD75-7557-0D75-EBBB8E14AE4A}"/>
          </ac:spMkLst>
        </pc:spChg>
        <pc:spChg chg="add del mod">
          <ac:chgData name="KAREEN.ZIADAT" userId="149f75dc-5189-4823-94e4-d448fdb69a94" providerId="ADAL" clId="{07E46C06-3371-4E7A-BB1E-BA25F928DEB9}" dt="2024-01-11T11:35:58.186" v="2995" actId="478"/>
          <ac:spMkLst>
            <pc:docMk/>
            <pc:sldMk cId="2904119346" sldId="293"/>
            <ac:spMk id="9" creationId="{D630260A-EE13-5B03-1EED-AB2DDE2A99F0}"/>
          </ac:spMkLst>
        </pc:spChg>
        <pc:spChg chg="add del">
          <ac:chgData name="KAREEN.ZIADAT" userId="149f75dc-5189-4823-94e4-d448fdb69a94" providerId="ADAL" clId="{07E46C06-3371-4E7A-BB1E-BA25F928DEB9}" dt="2024-01-11T07:09:53.973" v="527" actId="11529"/>
          <ac:spMkLst>
            <pc:docMk/>
            <pc:sldMk cId="2904119346" sldId="293"/>
            <ac:spMk id="12" creationId="{A599C469-FEC8-59B1-BFC5-75919F211FB1}"/>
          </ac:spMkLst>
        </pc:spChg>
        <pc:grpChg chg="add mod">
          <ac:chgData name="KAREEN.ZIADAT" userId="149f75dc-5189-4823-94e4-d448fdb69a94" providerId="ADAL" clId="{07E46C06-3371-4E7A-BB1E-BA25F928DEB9}" dt="2024-01-19T21:24:59.734" v="3012" actId="1035"/>
          <ac:grpSpMkLst>
            <pc:docMk/>
            <pc:sldMk cId="2904119346" sldId="293"/>
            <ac:grpSpMk id="18" creationId="{5298ED2A-8CA6-4282-FFA4-3AA318BA58ED}"/>
          </ac:grpSpMkLst>
        </pc:grpChg>
        <pc:picChg chg="add del mod ord">
          <ac:chgData name="KAREEN.ZIADAT" userId="149f75dc-5189-4823-94e4-d448fdb69a94" providerId="ADAL" clId="{07E46C06-3371-4E7A-BB1E-BA25F928DEB9}" dt="2024-01-11T07:04:27.975" v="457" actId="478"/>
          <ac:picMkLst>
            <pc:docMk/>
            <pc:sldMk cId="2904119346" sldId="293"/>
            <ac:picMk id="3" creationId="{37000E4C-1AA2-DB23-21EB-C89FF6BC5797}"/>
          </ac:picMkLst>
        </pc:picChg>
        <pc:picChg chg="add mod">
          <ac:chgData name="KAREEN.ZIADAT" userId="149f75dc-5189-4823-94e4-d448fdb69a94" providerId="ADAL" clId="{07E46C06-3371-4E7A-BB1E-BA25F928DEB9}" dt="2024-01-19T21:30:19.985" v="3031"/>
          <ac:picMkLst>
            <pc:docMk/>
            <pc:sldMk cId="2904119346" sldId="293"/>
            <ac:picMk id="3" creationId="{4728837F-0E67-54A5-F8A1-B8A9DF36D232}"/>
          </ac:picMkLst>
        </pc:picChg>
        <pc:picChg chg="add del mod ord">
          <ac:chgData name="KAREEN.ZIADAT" userId="149f75dc-5189-4823-94e4-d448fdb69a94" providerId="ADAL" clId="{07E46C06-3371-4E7A-BB1E-BA25F928DEB9}" dt="2024-01-11T07:15:59.033" v="537" actId="478"/>
          <ac:picMkLst>
            <pc:docMk/>
            <pc:sldMk cId="2904119346" sldId="293"/>
            <ac:picMk id="8" creationId="{2AEDF136-80F6-4E9D-998A-CCEE53A01880}"/>
          </ac:picMkLst>
        </pc:picChg>
        <pc:picChg chg="add del mod">
          <ac:chgData name="KAREEN.ZIADAT" userId="149f75dc-5189-4823-94e4-d448fdb69a94" providerId="ADAL" clId="{07E46C06-3371-4E7A-BB1E-BA25F928DEB9}" dt="2024-01-11T07:09:55.498" v="528" actId="478"/>
          <ac:picMkLst>
            <pc:docMk/>
            <pc:sldMk cId="2904119346" sldId="293"/>
            <ac:picMk id="11" creationId="{CC97E90E-8EF0-5030-A92A-065AF6C2B05B}"/>
          </ac:picMkLst>
        </pc:picChg>
        <pc:picChg chg="add mod">
          <ac:chgData name="KAREEN.ZIADAT" userId="149f75dc-5189-4823-94e4-d448fdb69a94" providerId="ADAL" clId="{07E46C06-3371-4E7A-BB1E-BA25F928DEB9}" dt="2024-01-11T07:09:50.971" v="526" actId="931"/>
          <ac:picMkLst>
            <pc:docMk/>
            <pc:sldMk cId="2904119346" sldId="293"/>
            <ac:picMk id="14" creationId="{31822451-0CAF-D0BE-7A8B-CCD53C10661E}"/>
          </ac:picMkLst>
        </pc:picChg>
        <pc:picChg chg="add del mod">
          <ac:chgData name="KAREEN.ZIADAT" userId="149f75dc-5189-4823-94e4-d448fdb69a94" providerId="ADAL" clId="{07E46C06-3371-4E7A-BB1E-BA25F928DEB9}" dt="2024-01-11T11:32:14.889" v="2981" actId="478"/>
          <ac:picMkLst>
            <pc:docMk/>
            <pc:sldMk cId="2904119346" sldId="293"/>
            <ac:picMk id="16" creationId="{21CF16A4-90E0-E097-9EE1-56A7DCFB0673}"/>
          </ac:picMkLst>
        </pc:picChg>
        <pc:picChg chg="add mod">
          <ac:chgData name="KAREEN.ZIADAT" userId="149f75dc-5189-4823-94e4-d448fdb69a94" providerId="ADAL" clId="{07E46C06-3371-4E7A-BB1E-BA25F928DEB9}" dt="2024-01-11T08:25:42.278" v="1060" actId="164"/>
          <ac:picMkLst>
            <pc:docMk/>
            <pc:sldMk cId="2904119346" sldId="293"/>
            <ac:picMk id="17" creationId="{B7BA9306-3A2A-72CF-9D8E-71C804F225B6}"/>
          </ac:picMkLst>
        </pc:picChg>
        <pc:picChg chg="del mod modCrop">
          <ac:chgData name="KAREEN.ZIADAT" userId="149f75dc-5189-4823-94e4-d448fdb69a94" providerId="ADAL" clId="{07E46C06-3371-4E7A-BB1E-BA25F928DEB9}" dt="2024-01-11T06:59:31.355" v="246" actId="478"/>
          <ac:picMkLst>
            <pc:docMk/>
            <pc:sldMk cId="2904119346" sldId="293"/>
            <ac:picMk id="20" creationId="{39DAD036-E790-A68C-9114-E9DE21A97E94}"/>
          </ac:picMkLst>
        </pc:picChg>
        <pc:picChg chg="add mod modCrop">
          <ac:chgData name="KAREEN.ZIADAT" userId="149f75dc-5189-4823-94e4-d448fdb69a94" providerId="ADAL" clId="{07E46C06-3371-4E7A-BB1E-BA25F928DEB9}" dt="2024-01-19T21:25:23.622" v="3014" actId="11530"/>
          <ac:picMkLst>
            <pc:docMk/>
            <pc:sldMk cId="2904119346" sldId="293"/>
            <ac:picMk id="21" creationId="{7F29FD44-D5A0-8BDB-6070-6B80CA53B34A}"/>
          </ac:picMkLst>
        </pc:picChg>
        <pc:cxnChg chg="add mod">
          <ac:chgData name="KAREEN.ZIADAT" userId="149f75dc-5189-4823-94e4-d448fdb69a94" providerId="ADAL" clId="{07E46C06-3371-4E7A-BB1E-BA25F928DEB9}" dt="2024-01-11T07:02:03.662" v="324" actId="692"/>
          <ac:cxnSpMkLst>
            <pc:docMk/>
            <pc:sldMk cId="2904119346" sldId="293"/>
            <ac:cxnSpMk id="5" creationId="{3922BDA9-69CB-F2AD-8B4E-5A431C3DDEB7}"/>
          </ac:cxnSpMkLst>
        </pc:cxnChg>
      </pc:sldChg>
      <pc:sldChg chg="addSp delSp modSp add del mod setBg modNotesTx">
        <pc:chgData name="KAREEN.ZIADAT" userId="149f75dc-5189-4823-94e4-d448fdb69a94" providerId="ADAL" clId="{07E46C06-3371-4E7A-BB1E-BA25F928DEB9}" dt="2024-01-20T18:52:25.083" v="3156" actId="47"/>
        <pc:sldMkLst>
          <pc:docMk/>
          <pc:sldMk cId="3205350142" sldId="294"/>
        </pc:sldMkLst>
        <pc:spChg chg="mod">
          <ac:chgData name="KAREEN.ZIADAT" userId="149f75dc-5189-4823-94e4-d448fdb69a94" providerId="ADAL" clId="{07E46C06-3371-4E7A-BB1E-BA25F928DEB9}" dt="2024-01-11T08:00:42.043" v="811" actId="20577"/>
          <ac:spMkLst>
            <pc:docMk/>
            <pc:sldMk cId="3205350142" sldId="294"/>
            <ac:spMk id="2" creationId="{04D00B79-44BB-4D5F-B51D-2270A854D77A}"/>
          </ac:spMkLst>
        </pc:spChg>
        <pc:spChg chg="mod">
          <ac:chgData name="KAREEN.ZIADAT" userId="149f75dc-5189-4823-94e4-d448fdb69a94" providerId="ADAL" clId="{07E46C06-3371-4E7A-BB1E-BA25F928DEB9}" dt="2024-01-11T08:29:00.356" v="1181" actId="207"/>
          <ac:spMkLst>
            <pc:docMk/>
            <pc:sldMk cId="3205350142" sldId="294"/>
            <ac:spMk id="6" creationId="{940A5616-9BD4-1E4C-0435-582607C46FE1}"/>
          </ac:spMkLst>
        </pc:spChg>
        <pc:spChg chg="add mod">
          <ac:chgData name="KAREEN.ZIADAT" userId="149f75dc-5189-4823-94e4-d448fdb69a94" providerId="ADAL" clId="{07E46C06-3371-4E7A-BB1E-BA25F928DEB9}" dt="2024-01-11T08:29:30.559" v="1187" actId="571"/>
          <ac:spMkLst>
            <pc:docMk/>
            <pc:sldMk cId="3205350142" sldId="294"/>
            <ac:spMk id="8" creationId="{D6C25485-84BC-9357-AF50-2E643FEFEA5B}"/>
          </ac:spMkLst>
        </pc:spChg>
        <pc:spChg chg="mod">
          <ac:chgData name="KAREEN.ZIADAT" userId="149f75dc-5189-4823-94e4-d448fdb69a94" providerId="ADAL" clId="{07E46C06-3371-4E7A-BB1E-BA25F928DEB9}" dt="2024-01-11T08:29:35.079" v="1196" actId="1035"/>
          <ac:spMkLst>
            <pc:docMk/>
            <pc:sldMk cId="3205350142" sldId="294"/>
            <ac:spMk id="11" creationId="{B07BA1F9-2C19-4C07-B29B-18B9FBCC4755}"/>
          </ac:spMkLst>
        </pc:spChg>
        <pc:picChg chg="add mod">
          <ac:chgData name="KAREEN.ZIADAT" userId="149f75dc-5189-4823-94e4-d448fdb69a94" providerId="ADAL" clId="{07E46C06-3371-4E7A-BB1E-BA25F928DEB9}" dt="2024-01-19T21:30:02.973" v="3022"/>
          <ac:picMkLst>
            <pc:docMk/>
            <pc:sldMk cId="3205350142" sldId="294"/>
            <ac:picMk id="3" creationId="{18289BD6-86E2-7F85-7D47-5CAA66036E2A}"/>
          </ac:picMkLst>
        </pc:picChg>
        <pc:picChg chg="del">
          <ac:chgData name="KAREEN.ZIADAT" userId="149f75dc-5189-4823-94e4-d448fdb69a94" providerId="ADAL" clId="{07E46C06-3371-4E7A-BB1E-BA25F928DEB9}" dt="2024-01-11T08:00:21.841" v="764" actId="478"/>
          <ac:picMkLst>
            <pc:docMk/>
            <pc:sldMk cId="3205350142" sldId="294"/>
            <ac:picMk id="4" creationId="{06113FC6-CA4C-E037-BBBB-8E188EC287A9}"/>
          </ac:picMkLst>
        </pc:picChg>
        <pc:picChg chg="add mod ord">
          <ac:chgData name="KAREEN.ZIADAT" userId="149f75dc-5189-4823-94e4-d448fdb69a94" providerId="ADAL" clId="{07E46C06-3371-4E7A-BB1E-BA25F928DEB9}" dt="2024-01-11T08:00:18.092" v="762" actId="167"/>
          <ac:picMkLst>
            <pc:docMk/>
            <pc:sldMk cId="3205350142" sldId="294"/>
            <ac:picMk id="7" creationId="{CF4D30E4-B82E-2394-C6A9-EB1AF87F3E8B}"/>
          </ac:picMkLst>
        </pc:picChg>
        <pc:cxnChg chg="del">
          <ac:chgData name="KAREEN.ZIADAT" userId="149f75dc-5189-4823-94e4-d448fdb69a94" providerId="ADAL" clId="{07E46C06-3371-4E7A-BB1E-BA25F928DEB9}" dt="2024-01-11T08:31:02.083" v="1197" actId="478"/>
          <ac:cxnSpMkLst>
            <pc:docMk/>
            <pc:sldMk cId="3205350142" sldId="294"/>
            <ac:cxnSpMk id="12" creationId="{0D4D8421-B427-472B-95AE-FBBC914ACC5F}"/>
          </ac:cxnSpMkLst>
        </pc:cxnChg>
      </pc:sldChg>
      <pc:sldChg chg="new del">
        <pc:chgData name="KAREEN.ZIADAT" userId="149f75dc-5189-4823-94e4-d448fdb69a94" providerId="ADAL" clId="{07E46C06-3371-4E7A-BB1E-BA25F928DEB9}" dt="2024-01-11T08:31:12.364" v="1199" actId="47"/>
        <pc:sldMkLst>
          <pc:docMk/>
          <pc:sldMk cId="138436918" sldId="295"/>
        </pc:sldMkLst>
      </pc:sldChg>
      <pc:sldChg chg="new del ord">
        <pc:chgData name="KAREEN.ZIADAT" userId="149f75dc-5189-4823-94e4-d448fdb69a94" providerId="ADAL" clId="{07E46C06-3371-4E7A-BB1E-BA25F928DEB9}" dt="2024-01-11T08:31:39.167" v="1204" actId="47"/>
        <pc:sldMkLst>
          <pc:docMk/>
          <pc:sldMk cId="370353316" sldId="295"/>
        </pc:sldMkLst>
      </pc:sldChg>
      <pc:sldChg chg="addSp delSp modSp add del mod modNotesTx">
        <pc:chgData name="KAREEN.ZIADAT" userId="149f75dc-5189-4823-94e4-d448fdb69a94" providerId="ADAL" clId="{07E46C06-3371-4E7A-BB1E-BA25F928DEB9}" dt="2024-01-20T16:43:02.065" v="3035" actId="47"/>
        <pc:sldMkLst>
          <pc:docMk/>
          <pc:sldMk cId="74964525" sldId="296"/>
        </pc:sldMkLst>
        <pc:spChg chg="mod">
          <ac:chgData name="KAREEN.ZIADAT" userId="149f75dc-5189-4823-94e4-d448fdb69a94" providerId="ADAL" clId="{07E46C06-3371-4E7A-BB1E-BA25F928DEB9}" dt="2024-01-11T08:35:15.655" v="1297" actId="20577"/>
          <ac:spMkLst>
            <pc:docMk/>
            <pc:sldMk cId="74964525" sldId="296"/>
            <ac:spMk id="2" creationId="{04D00B79-44BB-4D5F-B51D-2270A854D77A}"/>
          </ac:spMkLst>
        </pc:spChg>
        <pc:spChg chg="del">
          <ac:chgData name="KAREEN.ZIADAT" userId="149f75dc-5189-4823-94e4-d448fdb69a94" providerId="ADAL" clId="{07E46C06-3371-4E7A-BB1E-BA25F928DEB9}" dt="2024-01-11T08:31:46.514" v="1207" actId="478"/>
          <ac:spMkLst>
            <pc:docMk/>
            <pc:sldMk cId="74964525" sldId="296"/>
            <ac:spMk id="11" creationId="{B07BA1F9-2C19-4C07-B29B-18B9FBCC4755}"/>
          </ac:spMkLst>
        </pc:spChg>
        <pc:picChg chg="add mod">
          <ac:chgData name="KAREEN.ZIADAT" userId="149f75dc-5189-4823-94e4-d448fdb69a94" providerId="ADAL" clId="{07E46C06-3371-4E7A-BB1E-BA25F928DEB9}" dt="2024-01-19T21:30:15.482" v="3028"/>
          <ac:picMkLst>
            <pc:docMk/>
            <pc:sldMk cId="74964525" sldId="296"/>
            <ac:picMk id="3" creationId="{6602E8C2-4462-8D7D-13E5-6BCD77F06821}"/>
          </ac:picMkLst>
        </pc:picChg>
      </pc:sldChg>
      <pc:sldChg chg="addSp delSp modSp add mod modTransition delAnim modAnim modNotesTx">
        <pc:chgData name="KAREEN.ZIADAT" userId="149f75dc-5189-4823-94e4-d448fdb69a94" providerId="ADAL" clId="{07E46C06-3371-4E7A-BB1E-BA25F928DEB9}" dt="2024-01-28T08:18:37.283" v="4234" actId="20577"/>
        <pc:sldMkLst>
          <pc:docMk/>
          <pc:sldMk cId="787799374" sldId="297"/>
        </pc:sldMkLst>
        <pc:spChg chg="mod">
          <ac:chgData name="KAREEN.ZIADAT" userId="149f75dc-5189-4823-94e4-d448fdb69a94" providerId="ADAL" clId="{07E46C06-3371-4E7A-BB1E-BA25F928DEB9}" dt="2024-01-20T18:43:23.456" v="3067" actId="20577"/>
          <ac:spMkLst>
            <pc:docMk/>
            <pc:sldMk cId="787799374" sldId="297"/>
            <ac:spMk id="2" creationId="{04D00B79-44BB-4D5F-B51D-2270A854D77A}"/>
          </ac:spMkLst>
        </pc:spChg>
        <pc:spChg chg="mod">
          <ac:chgData name="KAREEN.ZIADAT" userId="149f75dc-5189-4823-94e4-d448fdb69a94" providerId="ADAL" clId="{07E46C06-3371-4E7A-BB1E-BA25F928DEB9}" dt="2024-01-20T18:49:20.127" v="3125"/>
          <ac:spMkLst>
            <pc:docMk/>
            <pc:sldMk cId="787799374" sldId="297"/>
            <ac:spMk id="11" creationId="{8B48187C-5E0E-3B49-B9BA-4AA52B2C7B7B}"/>
          </ac:spMkLst>
        </pc:spChg>
        <pc:spChg chg="mod">
          <ac:chgData name="KAREEN.ZIADAT" userId="149f75dc-5189-4823-94e4-d448fdb69a94" providerId="ADAL" clId="{07E46C06-3371-4E7A-BB1E-BA25F928DEB9}" dt="2024-01-20T18:49:20.127" v="3125"/>
          <ac:spMkLst>
            <pc:docMk/>
            <pc:sldMk cId="787799374" sldId="297"/>
            <ac:spMk id="12" creationId="{4E011600-8D36-B7B2-7C8A-E17D51CE47DB}"/>
          </ac:spMkLst>
        </pc:spChg>
        <pc:spChg chg="mod">
          <ac:chgData name="KAREEN.ZIADAT" userId="149f75dc-5189-4823-94e4-d448fdb69a94" providerId="ADAL" clId="{07E46C06-3371-4E7A-BB1E-BA25F928DEB9}" dt="2024-01-20T18:49:20.127" v="3125"/>
          <ac:spMkLst>
            <pc:docMk/>
            <pc:sldMk cId="787799374" sldId="297"/>
            <ac:spMk id="13" creationId="{77C1BDD8-87C3-BE5A-937B-DAEC9F7318BD}"/>
          </ac:spMkLst>
        </pc:spChg>
        <pc:spChg chg="mod">
          <ac:chgData name="KAREEN.ZIADAT" userId="149f75dc-5189-4823-94e4-d448fdb69a94" providerId="ADAL" clId="{07E46C06-3371-4E7A-BB1E-BA25F928DEB9}" dt="2024-01-20T18:49:20.127" v="3125"/>
          <ac:spMkLst>
            <pc:docMk/>
            <pc:sldMk cId="787799374" sldId="297"/>
            <ac:spMk id="14" creationId="{8993392E-13EB-D750-DF5A-A03B88E0212C}"/>
          </ac:spMkLst>
        </pc:spChg>
        <pc:spChg chg="mod">
          <ac:chgData name="KAREEN.ZIADAT" userId="149f75dc-5189-4823-94e4-d448fdb69a94" providerId="ADAL" clId="{07E46C06-3371-4E7A-BB1E-BA25F928DEB9}" dt="2024-01-20T18:49:20.127" v="3125"/>
          <ac:spMkLst>
            <pc:docMk/>
            <pc:sldMk cId="787799374" sldId="297"/>
            <ac:spMk id="15" creationId="{A3B7D4E7-39E9-7006-34A3-46AE5FB5CD07}"/>
          </ac:spMkLst>
        </pc:spChg>
        <pc:spChg chg="mod">
          <ac:chgData name="KAREEN.ZIADAT" userId="149f75dc-5189-4823-94e4-d448fdb69a94" providerId="ADAL" clId="{07E46C06-3371-4E7A-BB1E-BA25F928DEB9}" dt="2024-01-20T18:49:20.127" v="3125"/>
          <ac:spMkLst>
            <pc:docMk/>
            <pc:sldMk cId="787799374" sldId="297"/>
            <ac:spMk id="16" creationId="{EE39B2A2-CCF8-211D-03DE-A957F51DC200}"/>
          </ac:spMkLst>
        </pc:spChg>
        <pc:spChg chg="mod">
          <ac:chgData name="KAREEN.ZIADAT" userId="149f75dc-5189-4823-94e4-d448fdb69a94" providerId="ADAL" clId="{07E46C06-3371-4E7A-BB1E-BA25F928DEB9}" dt="2024-01-20T18:49:20.127" v="3125"/>
          <ac:spMkLst>
            <pc:docMk/>
            <pc:sldMk cId="787799374" sldId="297"/>
            <ac:spMk id="17" creationId="{738016F6-F5BD-CA71-3A2D-A73A8F6AD697}"/>
          </ac:spMkLst>
        </pc:spChg>
        <pc:spChg chg="mod">
          <ac:chgData name="KAREEN.ZIADAT" userId="149f75dc-5189-4823-94e4-d448fdb69a94" providerId="ADAL" clId="{07E46C06-3371-4E7A-BB1E-BA25F928DEB9}" dt="2024-01-20T18:49:20.127" v="3125"/>
          <ac:spMkLst>
            <pc:docMk/>
            <pc:sldMk cId="787799374" sldId="297"/>
            <ac:spMk id="18" creationId="{1AF0FE3A-42F2-AB14-0F23-64102B044135}"/>
          </ac:spMkLst>
        </pc:spChg>
        <pc:spChg chg="mod">
          <ac:chgData name="KAREEN.ZIADAT" userId="149f75dc-5189-4823-94e4-d448fdb69a94" providerId="ADAL" clId="{07E46C06-3371-4E7A-BB1E-BA25F928DEB9}" dt="2024-01-20T18:49:20.127" v="3125"/>
          <ac:spMkLst>
            <pc:docMk/>
            <pc:sldMk cId="787799374" sldId="297"/>
            <ac:spMk id="19" creationId="{E26FE490-3B94-0A3F-3991-1F4A083F1750}"/>
          </ac:spMkLst>
        </pc:spChg>
        <pc:spChg chg="mod">
          <ac:chgData name="KAREEN.ZIADAT" userId="149f75dc-5189-4823-94e4-d448fdb69a94" providerId="ADAL" clId="{07E46C06-3371-4E7A-BB1E-BA25F928DEB9}" dt="2024-01-20T18:49:20.127" v="3125"/>
          <ac:spMkLst>
            <pc:docMk/>
            <pc:sldMk cId="787799374" sldId="297"/>
            <ac:spMk id="20" creationId="{8FA82408-7B2A-21C5-E719-BEDE9D3B44A8}"/>
          </ac:spMkLst>
        </pc:spChg>
        <pc:spChg chg="mod">
          <ac:chgData name="KAREEN.ZIADAT" userId="149f75dc-5189-4823-94e4-d448fdb69a94" providerId="ADAL" clId="{07E46C06-3371-4E7A-BB1E-BA25F928DEB9}" dt="2024-01-20T18:49:20.127" v="3125"/>
          <ac:spMkLst>
            <pc:docMk/>
            <pc:sldMk cId="787799374" sldId="297"/>
            <ac:spMk id="21" creationId="{5FB5C77E-78A7-E250-F0E9-23A708539ACE}"/>
          </ac:spMkLst>
        </pc:spChg>
        <pc:spChg chg="mod">
          <ac:chgData name="KAREEN.ZIADAT" userId="149f75dc-5189-4823-94e4-d448fdb69a94" providerId="ADAL" clId="{07E46C06-3371-4E7A-BB1E-BA25F928DEB9}" dt="2024-01-20T18:49:20.127" v="3125"/>
          <ac:spMkLst>
            <pc:docMk/>
            <pc:sldMk cId="787799374" sldId="297"/>
            <ac:spMk id="22" creationId="{1BA8BC2B-EA7E-D6AA-7EEF-B8BBA92F06CD}"/>
          </ac:spMkLst>
        </pc:spChg>
        <pc:grpChg chg="add mod">
          <ac:chgData name="KAREEN.ZIADAT" userId="149f75dc-5189-4823-94e4-d448fdb69a94" providerId="ADAL" clId="{07E46C06-3371-4E7A-BB1E-BA25F928DEB9}" dt="2024-01-20T18:49:20.127" v="3125"/>
          <ac:grpSpMkLst>
            <pc:docMk/>
            <pc:sldMk cId="787799374" sldId="297"/>
            <ac:grpSpMk id="8" creationId="{B4D30E5A-B35E-645C-9146-E8B54365C08A}"/>
          </ac:grpSpMkLst>
        </pc:grpChg>
        <pc:picChg chg="add mod">
          <ac:chgData name="KAREEN.ZIADAT" userId="149f75dc-5189-4823-94e4-d448fdb69a94" providerId="ADAL" clId="{07E46C06-3371-4E7A-BB1E-BA25F928DEB9}" dt="2024-01-20T18:43:28.084" v="3068" actId="1076"/>
          <ac:picMkLst>
            <pc:docMk/>
            <pc:sldMk cId="787799374" sldId="297"/>
            <ac:picMk id="3" creationId="{202C6600-A96F-C0F6-8B7C-55A909162C4A}"/>
          </ac:picMkLst>
        </pc:picChg>
        <pc:picChg chg="add mod">
          <ac:chgData name="KAREEN.ZIADAT" userId="149f75dc-5189-4823-94e4-d448fdb69a94" providerId="ADAL" clId="{07E46C06-3371-4E7A-BB1E-BA25F928DEB9}" dt="2024-01-19T21:30:14.415" v="3027"/>
          <ac:picMkLst>
            <pc:docMk/>
            <pc:sldMk cId="787799374" sldId="297"/>
            <ac:picMk id="7" creationId="{47656322-5D8A-0C0A-AEBB-798EEDA82B90}"/>
          </ac:picMkLst>
        </pc:picChg>
        <pc:picChg chg="add del mod modCrop">
          <ac:chgData name="KAREEN.ZIADAT" userId="149f75dc-5189-4823-94e4-d448fdb69a94" providerId="ADAL" clId="{07E46C06-3371-4E7A-BB1E-BA25F928DEB9}" dt="2024-01-20T18:49:19.800" v="3124" actId="478"/>
          <ac:picMkLst>
            <pc:docMk/>
            <pc:sldMk cId="787799374" sldId="297"/>
            <ac:picMk id="10" creationId="{CD934A37-39DE-5192-D558-3F735C161D5E}"/>
          </ac:picMkLst>
        </pc:picChg>
      </pc:sldChg>
      <pc:sldChg chg="addSp delSp modSp add del mod modAnim modNotesTx">
        <pc:chgData name="KAREEN.ZIADAT" userId="149f75dc-5189-4823-94e4-d448fdb69a94" providerId="ADAL" clId="{07E46C06-3371-4E7A-BB1E-BA25F928DEB9}" dt="2024-01-20T18:49:33.507" v="3127" actId="47"/>
        <pc:sldMkLst>
          <pc:docMk/>
          <pc:sldMk cId="3061494497" sldId="298"/>
        </pc:sldMkLst>
        <pc:spChg chg="del">
          <ac:chgData name="KAREEN.ZIADAT" userId="149f75dc-5189-4823-94e4-d448fdb69a94" providerId="ADAL" clId="{07E46C06-3371-4E7A-BB1E-BA25F928DEB9}" dt="2024-01-20T18:49:06.215" v="3120" actId="478"/>
          <ac:spMkLst>
            <pc:docMk/>
            <pc:sldMk cId="3061494497" sldId="298"/>
            <ac:spMk id="6" creationId="{940A5616-9BD4-1E4C-0435-582607C46FE1}"/>
          </ac:spMkLst>
        </pc:spChg>
        <pc:spChg chg="add mod">
          <ac:chgData name="KAREEN.ZIADAT" userId="149f75dc-5189-4823-94e4-d448fdb69a94" providerId="ADAL" clId="{07E46C06-3371-4E7A-BB1E-BA25F928DEB9}" dt="2024-01-20T18:49:16.027" v="3123" actId="164"/>
          <ac:spMkLst>
            <pc:docMk/>
            <pc:sldMk cId="3061494497" sldId="298"/>
            <ac:spMk id="7" creationId="{54BBA9D0-C5B6-3EFC-5796-0075ED0DE83A}"/>
          </ac:spMkLst>
        </pc:spChg>
        <pc:spChg chg="add mod">
          <ac:chgData name="KAREEN.ZIADAT" userId="149f75dc-5189-4823-94e4-d448fdb69a94" providerId="ADAL" clId="{07E46C06-3371-4E7A-BB1E-BA25F928DEB9}" dt="2024-01-20T18:49:16.027" v="3123" actId="164"/>
          <ac:spMkLst>
            <pc:docMk/>
            <pc:sldMk cId="3061494497" sldId="298"/>
            <ac:spMk id="8" creationId="{FAEDBD87-70F9-BAB6-429E-4238DE11F935}"/>
          </ac:spMkLst>
        </pc:spChg>
        <pc:spChg chg="add mod">
          <ac:chgData name="KAREEN.ZIADAT" userId="149f75dc-5189-4823-94e4-d448fdb69a94" providerId="ADAL" clId="{07E46C06-3371-4E7A-BB1E-BA25F928DEB9}" dt="2024-01-20T18:49:16.027" v="3123" actId="164"/>
          <ac:spMkLst>
            <pc:docMk/>
            <pc:sldMk cId="3061494497" sldId="298"/>
            <ac:spMk id="10" creationId="{F6E34B8A-3B91-4786-A2FF-513626CBC6F6}"/>
          </ac:spMkLst>
        </pc:spChg>
        <pc:spChg chg="add mod">
          <ac:chgData name="KAREEN.ZIADAT" userId="149f75dc-5189-4823-94e4-d448fdb69a94" providerId="ADAL" clId="{07E46C06-3371-4E7A-BB1E-BA25F928DEB9}" dt="2024-01-20T18:49:16.027" v="3123" actId="164"/>
          <ac:spMkLst>
            <pc:docMk/>
            <pc:sldMk cId="3061494497" sldId="298"/>
            <ac:spMk id="11" creationId="{E669D342-7D98-8611-76D5-F3CE30B9185B}"/>
          </ac:spMkLst>
        </pc:spChg>
        <pc:spChg chg="add mod">
          <ac:chgData name="KAREEN.ZIADAT" userId="149f75dc-5189-4823-94e4-d448fdb69a94" providerId="ADAL" clId="{07E46C06-3371-4E7A-BB1E-BA25F928DEB9}" dt="2024-01-20T18:49:16.027" v="3123" actId="164"/>
          <ac:spMkLst>
            <pc:docMk/>
            <pc:sldMk cId="3061494497" sldId="298"/>
            <ac:spMk id="12" creationId="{24048784-20C7-0B30-C7F3-C4000DAF630B}"/>
          </ac:spMkLst>
        </pc:spChg>
        <pc:spChg chg="add del mod">
          <ac:chgData name="KAREEN.ZIADAT" userId="149f75dc-5189-4823-94e4-d448fdb69a94" providerId="ADAL" clId="{07E46C06-3371-4E7A-BB1E-BA25F928DEB9}" dt="2024-01-11T08:54:12.743" v="1730" actId="478"/>
          <ac:spMkLst>
            <pc:docMk/>
            <pc:sldMk cId="3061494497" sldId="298"/>
            <ac:spMk id="13" creationId="{7E17ED64-6A41-013E-DA35-30E7A86EE43A}"/>
          </ac:spMkLst>
        </pc:spChg>
        <pc:spChg chg="add del mod ord">
          <ac:chgData name="KAREEN.ZIADAT" userId="149f75dc-5189-4823-94e4-d448fdb69a94" providerId="ADAL" clId="{07E46C06-3371-4E7A-BB1E-BA25F928DEB9}" dt="2024-01-20T18:49:16.027" v="3123" actId="164"/>
          <ac:spMkLst>
            <pc:docMk/>
            <pc:sldMk cId="3061494497" sldId="298"/>
            <ac:spMk id="14" creationId="{00DA7C15-83A5-1254-56B4-829C1D2D250B}"/>
          </ac:spMkLst>
        </pc:spChg>
        <pc:spChg chg="add del mod ord">
          <ac:chgData name="KAREEN.ZIADAT" userId="149f75dc-5189-4823-94e4-d448fdb69a94" providerId="ADAL" clId="{07E46C06-3371-4E7A-BB1E-BA25F928DEB9}" dt="2024-01-20T18:49:10.448" v="3122" actId="478"/>
          <ac:spMkLst>
            <pc:docMk/>
            <pc:sldMk cId="3061494497" sldId="298"/>
            <ac:spMk id="15" creationId="{BE14EAD2-0ED0-0FB3-59A7-C7EEBD8ECCD7}"/>
          </ac:spMkLst>
        </pc:spChg>
        <pc:spChg chg="add mod">
          <ac:chgData name="KAREEN.ZIADAT" userId="149f75dc-5189-4823-94e4-d448fdb69a94" providerId="ADAL" clId="{07E46C06-3371-4E7A-BB1E-BA25F928DEB9}" dt="2024-01-20T18:49:16.027" v="3123" actId="164"/>
          <ac:spMkLst>
            <pc:docMk/>
            <pc:sldMk cId="3061494497" sldId="298"/>
            <ac:spMk id="16" creationId="{709446AA-98EC-11DB-E7D2-8247F6435F0A}"/>
          </ac:spMkLst>
        </pc:spChg>
        <pc:spChg chg="add mod">
          <ac:chgData name="KAREEN.ZIADAT" userId="149f75dc-5189-4823-94e4-d448fdb69a94" providerId="ADAL" clId="{07E46C06-3371-4E7A-BB1E-BA25F928DEB9}" dt="2024-01-20T18:49:16.027" v="3123" actId="164"/>
          <ac:spMkLst>
            <pc:docMk/>
            <pc:sldMk cId="3061494497" sldId="298"/>
            <ac:spMk id="17" creationId="{3CCFB9F9-4CD3-D917-A0C1-01CE2B787BD1}"/>
          </ac:spMkLst>
        </pc:spChg>
        <pc:spChg chg="add mod">
          <ac:chgData name="KAREEN.ZIADAT" userId="149f75dc-5189-4823-94e4-d448fdb69a94" providerId="ADAL" clId="{07E46C06-3371-4E7A-BB1E-BA25F928DEB9}" dt="2024-01-20T18:49:16.027" v="3123" actId="164"/>
          <ac:spMkLst>
            <pc:docMk/>
            <pc:sldMk cId="3061494497" sldId="298"/>
            <ac:spMk id="18" creationId="{05799578-78C3-211F-24B5-8F058C91A90C}"/>
          </ac:spMkLst>
        </pc:spChg>
        <pc:spChg chg="add mod">
          <ac:chgData name="KAREEN.ZIADAT" userId="149f75dc-5189-4823-94e4-d448fdb69a94" providerId="ADAL" clId="{07E46C06-3371-4E7A-BB1E-BA25F928DEB9}" dt="2024-01-20T18:49:16.027" v="3123" actId="164"/>
          <ac:spMkLst>
            <pc:docMk/>
            <pc:sldMk cId="3061494497" sldId="298"/>
            <ac:spMk id="19" creationId="{89FA23BB-8500-0D8C-09C6-0E17BD7DFE67}"/>
          </ac:spMkLst>
        </pc:spChg>
        <pc:spChg chg="add mod">
          <ac:chgData name="KAREEN.ZIADAT" userId="149f75dc-5189-4823-94e4-d448fdb69a94" providerId="ADAL" clId="{07E46C06-3371-4E7A-BB1E-BA25F928DEB9}" dt="2024-01-20T18:49:16.027" v="3123" actId="164"/>
          <ac:spMkLst>
            <pc:docMk/>
            <pc:sldMk cId="3061494497" sldId="298"/>
            <ac:spMk id="20" creationId="{F342F70D-04D4-DB0F-5763-0FE74C2A6B27}"/>
          </ac:spMkLst>
        </pc:spChg>
        <pc:spChg chg="add mod">
          <ac:chgData name="KAREEN.ZIADAT" userId="149f75dc-5189-4823-94e4-d448fdb69a94" providerId="ADAL" clId="{07E46C06-3371-4E7A-BB1E-BA25F928DEB9}" dt="2024-01-20T18:49:16.027" v="3123" actId="164"/>
          <ac:spMkLst>
            <pc:docMk/>
            <pc:sldMk cId="3061494497" sldId="298"/>
            <ac:spMk id="21" creationId="{D44D5815-8971-EB92-D1D1-5AFCD4469AC1}"/>
          </ac:spMkLst>
        </pc:spChg>
        <pc:spChg chg="add del mod">
          <ac:chgData name="KAREEN.ZIADAT" userId="149f75dc-5189-4823-94e4-d448fdb69a94" providerId="ADAL" clId="{07E46C06-3371-4E7A-BB1E-BA25F928DEB9}" dt="2024-01-20T18:46:16.377" v="3086" actId="478"/>
          <ac:spMkLst>
            <pc:docMk/>
            <pc:sldMk cId="3061494497" sldId="298"/>
            <ac:spMk id="22" creationId="{27CF47E1-1133-3BD2-650B-B843DF069439}"/>
          </ac:spMkLst>
        </pc:spChg>
        <pc:spChg chg="add del mod">
          <ac:chgData name="KAREEN.ZIADAT" userId="149f75dc-5189-4823-94e4-d448fdb69a94" providerId="ADAL" clId="{07E46C06-3371-4E7A-BB1E-BA25F928DEB9}" dt="2024-01-20T18:46:14.236" v="3085" actId="478"/>
          <ac:spMkLst>
            <pc:docMk/>
            <pc:sldMk cId="3061494497" sldId="298"/>
            <ac:spMk id="24" creationId="{6E7703E3-46CF-B43D-1F0E-28F2F0D48509}"/>
          </ac:spMkLst>
        </pc:spChg>
        <pc:grpChg chg="add mod">
          <ac:chgData name="KAREEN.ZIADAT" userId="149f75dc-5189-4823-94e4-d448fdb69a94" providerId="ADAL" clId="{07E46C06-3371-4E7A-BB1E-BA25F928DEB9}" dt="2024-01-20T18:49:16.027" v="3123" actId="164"/>
          <ac:grpSpMkLst>
            <pc:docMk/>
            <pc:sldMk cId="3061494497" sldId="298"/>
            <ac:grpSpMk id="22" creationId="{42B32562-3EE7-A3F4-47C1-03B974C749E0}"/>
          </ac:grpSpMkLst>
        </pc:grpChg>
        <pc:picChg chg="del mod">
          <ac:chgData name="KAREEN.ZIADAT" userId="149f75dc-5189-4823-94e4-d448fdb69a94" providerId="ADAL" clId="{07E46C06-3371-4E7A-BB1E-BA25F928DEB9}" dt="2024-01-20T18:49:05.245" v="3119" actId="478"/>
          <ac:picMkLst>
            <pc:docMk/>
            <pc:sldMk cId="3061494497" sldId="298"/>
            <ac:picMk id="3" creationId="{202C6600-A96F-C0F6-8B7C-55A909162C4A}"/>
          </ac:picMkLst>
        </pc:picChg>
        <pc:picChg chg="del">
          <ac:chgData name="KAREEN.ZIADAT" userId="149f75dc-5189-4823-94e4-d448fdb69a94" providerId="ADAL" clId="{07E46C06-3371-4E7A-BB1E-BA25F928DEB9}" dt="2024-01-20T18:49:07.218" v="3121" actId="478"/>
          <ac:picMkLst>
            <pc:docMk/>
            <pc:sldMk cId="3061494497" sldId="298"/>
            <ac:picMk id="4" creationId="{06113FC6-CA4C-E037-BBBB-8E188EC287A9}"/>
          </ac:picMkLst>
        </pc:picChg>
        <pc:picChg chg="add mod">
          <ac:chgData name="KAREEN.ZIADAT" userId="149f75dc-5189-4823-94e4-d448fdb69a94" providerId="ADAL" clId="{07E46C06-3371-4E7A-BB1E-BA25F928DEB9}" dt="2024-01-19T21:30:10.892" v="3026"/>
          <ac:picMkLst>
            <pc:docMk/>
            <pc:sldMk cId="3061494497" sldId="298"/>
            <ac:picMk id="13" creationId="{36BE947B-DC83-CC62-AB8B-73F067EA505D}"/>
          </ac:picMkLst>
        </pc:picChg>
      </pc:sldChg>
      <pc:sldChg chg="delSp modSp add del mod">
        <pc:chgData name="KAREEN.ZIADAT" userId="149f75dc-5189-4823-94e4-d448fdb69a94" providerId="ADAL" clId="{07E46C06-3371-4E7A-BB1E-BA25F928DEB9}" dt="2024-01-11T09:00:39.893" v="1964" actId="47"/>
        <pc:sldMkLst>
          <pc:docMk/>
          <pc:sldMk cId="571123241" sldId="299"/>
        </pc:sldMkLst>
        <pc:spChg chg="del mod">
          <ac:chgData name="KAREEN.ZIADAT" userId="149f75dc-5189-4823-94e4-d448fdb69a94" providerId="ADAL" clId="{07E46C06-3371-4E7A-BB1E-BA25F928DEB9}" dt="2024-01-11T09:00:10.674" v="1940"/>
          <ac:spMkLst>
            <pc:docMk/>
            <pc:sldMk cId="571123241" sldId="299"/>
            <ac:spMk id="24" creationId="{6E7703E3-46CF-B43D-1F0E-28F2F0D48509}"/>
          </ac:spMkLst>
        </pc:spChg>
      </pc:sldChg>
      <pc:sldChg chg="modSp add del mod">
        <pc:chgData name="KAREEN.ZIADAT" userId="149f75dc-5189-4823-94e4-d448fdb69a94" providerId="ADAL" clId="{07E46C06-3371-4E7A-BB1E-BA25F928DEB9}" dt="2024-01-11T09:00:00.734" v="1929" actId="47"/>
        <pc:sldMkLst>
          <pc:docMk/>
          <pc:sldMk cId="1503282706" sldId="299"/>
        </pc:sldMkLst>
        <pc:spChg chg="mod">
          <ac:chgData name="KAREEN.ZIADAT" userId="149f75dc-5189-4823-94e4-d448fdb69a94" providerId="ADAL" clId="{07E46C06-3371-4E7A-BB1E-BA25F928DEB9}" dt="2024-01-11T08:58:57.722" v="1917" actId="20577"/>
          <ac:spMkLst>
            <pc:docMk/>
            <pc:sldMk cId="1503282706" sldId="299"/>
            <ac:spMk id="22" creationId="{27CF47E1-1133-3BD2-650B-B843DF069439}"/>
          </ac:spMkLst>
        </pc:spChg>
      </pc:sldChg>
      <pc:sldChg chg="modSp add del mod">
        <pc:chgData name="KAREEN.ZIADAT" userId="149f75dc-5189-4823-94e4-d448fdb69a94" providerId="ADAL" clId="{07E46C06-3371-4E7A-BB1E-BA25F928DEB9}" dt="2024-01-11T09:01:49.426" v="2048" actId="47"/>
        <pc:sldMkLst>
          <pc:docMk/>
          <pc:sldMk cId="3232040393" sldId="300"/>
        </pc:sldMkLst>
        <pc:spChg chg="mod">
          <ac:chgData name="KAREEN.ZIADAT" userId="149f75dc-5189-4823-94e4-d448fdb69a94" providerId="ADAL" clId="{07E46C06-3371-4E7A-BB1E-BA25F928DEB9}" dt="2024-01-11T09:01:10.919" v="2042" actId="313"/>
          <ac:spMkLst>
            <pc:docMk/>
            <pc:sldMk cId="3232040393" sldId="300"/>
            <ac:spMk id="24" creationId="{6E7703E3-46CF-B43D-1F0E-28F2F0D48509}"/>
          </ac:spMkLst>
        </pc:spChg>
      </pc:sldChg>
      <pc:sldChg chg="addSp delSp modSp add del mod">
        <pc:chgData name="KAREEN.ZIADAT" userId="149f75dc-5189-4823-94e4-d448fdb69a94" providerId="ADAL" clId="{07E46C06-3371-4E7A-BB1E-BA25F928DEB9}" dt="2024-01-20T18:46:21.403" v="3087" actId="47"/>
        <pc:sldMkLst>
          <pc:docMk/>
          <pc:sldMk cId="1589900059" sldId="301"/>
        </pc:sldMkLst>
        <pc:spChg chg="add del mod">
          <ac:chgData name="KAREEN.ZIADAT" userId="149f75dc-5189-4823-94e4-d448fdb69a94" providerId="ADAL" clId="{07E46C06-3371-4E7A-BB1E-BA25F928DEB9}" dt="2024-01-20T18:44:37.547" v="3084" actId="21"/>
          <ac:spMkLst>
            <pc:docMk/>
            <pc:sldMk cId="1589900059" sldId="301"/>
            <ac:spMk id="24" creationId="{6E7703E3-46CF-B43D-1F0E-28F2F0D48509}"/>
          </ac:spMkLst>
        </pc:spChg>
        <pc:picChg chg="add mod">
          <ac:chgData name="KAREEN.ZIADAT" userId="149f75dc-5189-4823-94e4-d448fdb69a94" providerId="ADAL" clId="{07E46C06-3371-4E7A-BB1E-BA25F928DEB9}" dt="2024-01-19T21:30:08.447" v="3025"/>
          <ac:picMkLst>
            <pc:docMk/>
            <pc:sldMk cId="1589900059" sldId="301"/>
            <ac:picMk id="13" creationId="{FCCAB0E6-76E4-F0D3-A8AB-489FDBBE4C13}"/>
          </ac:picMkLst>
        </pc:picChg>
      </pc:sldChg>
      <pc:sldChg chg="addSp modSp add del mod">
        <pc:chgData name="KAREEN.ZIADAT" userId="149f75dc-5189-4823-94e4-d448fdb69a94" providerId="ADAL" clId="{07E46C06-3371-4E7A-BB1E-BA25F928DEB9}" dt="2024-01-20T18:46:22.178" v="3088" actId="47"/>
        <pc:sldMkLst>
          <pc:docMk/>
          <pc:sldMk cId="1703318886" sldId="302"/>
        </pc:sldMkLst>
        <pc:spChg chg="mod">
          <ac:chgData name="KAREEN.ZIADAT" userId="149f75dc-5189-4823-94e4-d448fdb69a94" providerId="ADAL" clId="{07E46C06-3371-4E7A-BB1E-BA25F928DEB9}" dt="2024-01-11T09:02:17.949" v="2082" actId="20577"/>
          <ac:spMkLst>
            <pc:docMk/>
            <pc:sldMk cId="1703318886" sldId="302"/>
            <ac:spMk id="24" creationId="{6E7703E3-46CF-B43D-1F0E-28F2F0D48509}"/>
          </ac:spMkLst>
        </pc:spChg>
        <pc:picChg chg="add mod">
          <ac:chgData name="KAREEN.ZIADAT" userId="149f75dc-5189-4823-94e4-d448fdb69a94" providerId="ADAL" clId="{07E46C06-3371-4E7A-BB1E-BA25F928DEB9}" dt="2024-01-19T21:30:07.235" v="3024"/>
          <ac:picMkLst>
            <pc:docMk/>
            <pc:sldMk cId="1703318886" sldId="302"/>
            <ac:picMk id="13" creationId="{64C69B57-C903-6525-9F52-C7E80F23BB7B}"/>
          </ac:picMkLst>
        </pc:picChg>
      </pc:sldChg>
      <pc:sldChg chg="addSp delSp modSp add mod modTransition delAnim modAnim modNotesTx">
        <pc:chgData name="KAREEN.ZIADAT" userId="149f75dc-5189-4823-94e4-d448fdb69a94" providerId="ADAL" clId="{07E46C06-3371-4E7A-BB1E-BA25F928DEB9}" dt="2024-01-28T08:28:44.367" v="4967" actId="313"/>
        <pc:sldMkLst>
          <pc:docMk/>
          <pc:sldMk cId="1015471194" sldId="303"/>
        </pc:sldMkLst>
        <pc:spChg chg="mod">
          <ac:chgData name="KAREEN.ZIADAT" userId="149f75dc-5189-4823-94e4-d448fdb69a94" providerId="ADAL" clId="{07E46C06-3371-4E7A-BB1E-BA25F928DEB9}" dt="2024-01-11T09:02:52.010" v="2108" actId="20577"/>
          <ac:spMkLst>
            <pc:docMk/>
            <pc:sldMk cId="1015471194" sldId="303"/>
            <ac:spMk id="2" creationId="{04D00B79-44BB-4D5F-B51D-2270A854D77A}"/>
          </ac:spMkLst>
        </pc:spChg>
        <pc:grpChg chg="add del mod">
          <ac:chgData name="KAREEN.ZIADAT" userId="149f75dc-5189-4823-94e4-d448fdb69a94" providerId="ADAL" clId="{07E46C06-3371-4E7A-BB1E-BA25F928DEB9}" dt="2024-01-11T09:03:46.047" v="2119" actId="478"/>
          <ac:grpSpMkLst>
            <pc:docMk/>
            <pc:sldMk cId="1015471194" sldId="303"/>
            <ac:grpSpMk id="7" creationId="{CA67283E-08EB-08C9-2A44-8103B198EBBD}"/>
          </ac:grpSpMkLst>
        </pc:grpChg>
        <pc:grpChg chg="add mod">
          <ac:chgData name="KAREEN.ZIADAT" userId="149f75dc-5189-4823-94e4-d448fdb69a94" providerId="ADAL" clId="{07E46C06-3371-4E7A-BB1E-BA25F928DEB9}" dt="2024-01-11T09:03:06.158" v="2110"/>
          <ac:grpSpMkLst>
            <pc:docMk/>
            <pc:sldMk cId="1015471194" sldId="303"/>
            <ac:grpSpMk id="8" creationId="{F61667F4-1D44-020B-F6F2-6C99D72B0DF4}"/>
          </ac:grpSpMkLst>
        </pc:grpChg>
        <pc:grpChg chg="add mod">
          <ac:chgData name="KAREEN.ZIADAT" userId="149f75dc-5189-4823-94e4-d448fdb69a94" providerId="ADAL" clId="{07E46C06-3371-4E7A-BB1E-BA25F928DEB9}" dt="2024-01-11T09:03:06.158" v="2110"/>
          <ac:grpSpMkLst>
            <pc:docMk/>
            <pc:sldMk cId="1015471194" sldId="303"/>
            <ac:grpSpMk id="10" creationId="{FC38C6A0-792A-78BF-E762-3983BCA30BFF}"/>
          </ac:grpSpMkLst>
        </pc:grpChg>
        <pc:grpChg chg="add mod">
          <ac:chgData name="KAREEN.ZIADAT" userId="149f75dc-5189-4823-94e4-d448fdb69a94" providerId="ADAL" clId="{07E46C06-3371-4E7A-BB1E-BA25F928DEB9}" dt="2024-01-11T09:03:06.158" v="2110"/>
          <ac:grpSpMkLst>
            <pc:docMk/>
            <pc:sldMk cId="1015471194" sldId="303"/>
            <ac:grpSpMk id="13" creationId="{F61D973C-CC90-1A83-2F90-6E42A35441B6}"/>
          </ac:grpSpMkLst>
        </pc:grpChg>
        <pc:grpChg chg="add mod">
          <ac:chgData name="KAREEN.ZIADAT" userId="149f75dc-5189-4823-94e4-d448fdb69a94" providerId="ADAL" clId="{07E46C06-3371-4E7A-BB1E-BA25F928DEB9}" dt="2024-01-11T09:03:06.158" v="2110"/>
          <ac:grpSpMkLst>
            <pc:docMk/>
            <pc:sldMk cId="1015471194" sldId="303"/>
            <ac:grpSpMk id="14" creationId="{50B33802-D671-BA2C-CACD-D8F99A4012A8}"/>
          </ac:grpSpMkLst>
        </pc:grpChg>
        <pc:picChg chg="del">
          <ac:chgData name="KAREEN.ZIADAT" userId="149f75dc-5189-4823-94e4-d448fdb69a94" providerId="ADAL" clId="{07E46C06-3371-4E7A-BB1E-BA25F928DEB9}" dt="2024-01-11T09:02:41.135" v="2084" actId="478"/>
          <ac:picMkLst>
            <pc:docMk/>
            <pc:sldMk cId="1015471194" sldId="303"/>
            <ac:picMk id="3" creationId="{202C6600-A96F-C0F6-8B7C-55A909162C4A}"/>
          </ac:picMkLst>
        </pc:picChg>
        <pc:picChg chg="add mod">
          <ac:chgData name="KAREEN.ZIADAT" userId="149f75dc-5189-4823-94e4-d448fdb69a94" providerId="ADAL" clId="{07E46C06-3371-4E7A-BB1E-BA25F928DEB9}" dt="2024-01-19T21:30:05.990" v="3023"/>
          <ac:picMkLst>
            <pc:docMk/>
            <pc:sldMk cId="1015471194" sldId="303"/>
            <ac:picMk id="3" creationId="{EF52C79F-A817-8968-A93D-07052D38EB37}"/>
          </ac:picMkLst>
        </pc:picChg>
        <pc:picChg chg="add mod">
          <ac:chgData name="KAREEN.ZIADAT" userId="149f75dc-5189-4823-94e4-d448fdb69a94" providerId="ADAL" clId="{07E46C06-3371-4E7A-BB1E-BA25F928DEB9}" dt="2024-01-11T09:03:06.158" v="2110"/>
          <ac:picMkLst>
            <pc:docMk/>
            <pc:sldMk cId="1015471194" sldId="303"/>
            <ac:picMk id="17" creationId="{665A68B2-1AD7-8942-BB8E-52C2F6EFAA4D}"/>
          </ac:picMkLst>
        </pc:picChg>
        <pc:picChg chg="add mod">
          <ac:chgData name="KAREEN.ZIADAT" userId="149f75dc-5189-4823-94e4-d448fdb69a94" providerId="ADAL" clId="{07E46C06-3371-4E7A-BB1E-BA25F928DEB9}" dt="2024-01-11T09:03:06.158" v="2110"/>
          <ac:picMkLst>
            <pc:docMk/>
            <pc:sldMk cId="1015471194" sldId="303"/>
            <ac:picMk id="18" creationId="{F4C1AFC3-31DE-6DCE-BA0A-973061919D5B}"/>
          </ac:picMkLst>
        </pc:picChg>
        <pc:picChg chg="add mod">
          <ac:chgData name="KAREEN.ZIADAT" userId="149f75dc-5189-4823-94e4-d448fdb69a94" providerId="ADAL" clId="{07E46C06-3371-4E7A-BB1E-BA25F928DEB9}" dt="2024-01-11T09:03:06.158" v="2110"/>
          <ac:picMkLst>
            <pc:docMk/>
            <pc:sldMk cId="1015471194" sldId="303"/>
            <ac:picMk id="19" creationId="{6F2EC8FF-ABAF-FCA9-3B43-C46317E64500}"/>
          </ac:picMkLst>
        </pc:picChg>
        <pc:picChg chg="add mod">
          <ac:chgData name="KAREEN.ZIADAT" userId="149f75dc-5189-4823-94e4-d448fdb69a94" providerId="ADAL" clId="{07E46C06-3371-4E7A-BB1E-BA25F928DEB9}" dt="2024-01-11T09:03:48.780" v="2120" actId="1076"/>
          <ac:picMkLst>
            <pc:docMk/>
            <pc:sldMk cId="1015471194" sldId="303"/>
            <ac:picMk id="20" creationId="{AC044F1F-BD78-34D6-4D3D-21755E3B4E08}"/>
          </ac:picMkLst>
        </pc:picChg>
        <pc:cxnChg chg="add mod">
          <ac:chgData name="KAREEN.ZIADAT" userId="149f75dc-5189-4823-94e4-d448fdb69a94" providerId="ADAL" clId="{07E46C06-3371-4E7A-BB1E-BA25F928DEB9}" dt="2024-01-11T09:03:06.158" v="2110"/>
          <ac:cxnSpMkLst>
            <pc:docMk/>
            <pc:sldMk cId="1015471194" sldId="303"/>
            <ac:cxnSpMk id="11" creationId="{5D41A9BB-0669-3FE0-433C-695E6CD296DA}"/>
          </ac:cxnSpMkLst>
        </pc:cxnChg>
        <pc:cxnChg chg="add mod">
          <ac:chgData name="KAREEN.ZIADAT" userId="149f75dc-5189-4823-94e4-d448fdb69a94" providerId="ADAL" clId="{07E46C06-3371-4E7A-BB1E-BA25F928DEB9}" dt="2024-01-11T09:03:06.158" v="2110"/>
          <ac:cxnSpMkLst>
            <pc:docMk/>
            <pc:sldMk cId="1015471194" sldId="303"/>
            <ac:cxnSpMk id="12" creationId="{72081731-6B28-BCFA-0B97-760C55BC86BD}"/>
          </ac:cxnSpMkLst>
        </pc:cxnChg>
        <pc:cxnChg chg="add mod">
          <ac:chgData name="KAREEN.ZIADAT" userId="149f75dc-5189-4823-94e4-d448fdb69a94" providerId="ADAL" clId="{07E46C06-3371-4E7A-BB1E-BA25F928DEB9}" dt="2024-01-11T09:03:06.158" v="2110"/>
          <ac:cxnSpMkLst>
            <pc:docMk/>
            <pc:sldMk cId="1015471194" sldId="303"/>
            <ac:cxnSpMk id="15" creationId="{5CAC18D8-7401-35A3-E6F1-7336035F583D}"/>
          </ac:cxnSpMkLst>
        </pc:cxnChg>
        <pc:cxnChg chg="add mod">
          <ac:chgData name="KAREEN.ZIADAT" userId="149f75dc-5189-4823-94e4-d448fdb69a94" providerId="ADAL" clId="{07E46C06-3371-4E7A-BB1E-BA25F928DEB9}" dt="2024-01-11T09:03:06.158" v="2110"/>
          <ac:cxnSpMkLst>
            <pc:docMk/>
            <pc:sldMk cId="1015471194" sldId="303"/>
            <ac:cxnSpMk id="16" creationId="{4A114881-4F65-E916-1038-69264D7556C1}"/>
          </ac:cxnSpMkLst>
        </pc:cxnChg>
      </pc:sldChg>
      <pc:sldChg chg="addSp delSp modSp add del mod modNotesTx">
        <pc:chgData name="KAREEN.ZIADAT" userId="149f75dc-5189-4823-94e4-d448fdb69a94" providerId="ADAL" clId="{07E46C06-3371-4E7A-BB1E-BA25F928DEB9}" dt="2024-01-20T18:57:22.880" v="3178" actId="47"/>
        <pc:sldMkLst>
          <pc:docMk/>
          <pc:sldMk cId="3404050138" sldId="304"/>
        </pc:sldMkLst>
        <pc:spChg chg="mod">
          <ac:chgData name="KAREEN.ZIADAT" userId="149f75dc-5189-4823-94e4-d448fdb69a94" providerId="ADAL" clId="{07E46C06-3371-4E7A-BB1E-BA25F928DEB9}" dt="2024-01-20T18:52:19.749" v="3153"/>
          <ac:spMkLst>
            <pc:docMk/>
            <pc:sldMk cId="3404050138" sldId="304"/>
            <ac:spMk id="2" creationId="{04D00B79-44BB-4D5F-B51D-2270A854D77A}"/>
          </ac:spMkLst>
        </pc:spChg>
        <pc:spChg chg="del">
          <ac:chgData name="KAREEN.ZIADAT" userId="149f75dc-5189-4823-94e4-d448fdb69a94" providerId="ADAL" clId="{07E46C06-3371-4E7A-BB1E-BA25F928DEB9}" dt="2024-01-11T09:05:45.847" v="2362" actId="478"/>
          <ac:spMkLst>
            <pc:docMk/>
            <pc:sldMk cId="3404050138" sldId="304"/>
            <ac:spMk id="11" creationId="{B07BA1F9-2C19-4C07-B29B-18B9FBCC4755}"/>
          </ac:spMkLst>
        </pc:spChg>
        <pc:graphicFrameChg chg="add del mod modGraphic">
          <ac:chgData name="KAREEN.ZIADAT" userId="149f75dc-5189-4823-94e4-d448fdb69a94" providerId="ADAL" clId="{07E46C06-3371-4E7A-BB1E-BA25F928DEB9}" dt="2024-01-11T09:16:57.308" v="2642" actId="21"/>
          <ac:graphicFrameMkLst>
            <pc:docMk/>
            <pc:sldMk cId="3404050138" sldId="304"/>
            <ac:graphicFrameMk id="3" creationId="{6BEBCB72-5EF0-856D-0AE0-1F5F75CF23FB}"/>
          </ac:graphicFrameMkLst>
        </pc:graphicFrameChg>
        <pc:picChg chg="add mod">
          <ac:chgData name="KAREEN.ZIADAT" userId="149f75dc-5189-4823-94e4-d448fdb69a94" providerId="ADAL" clId="{07E46C06-3371-4E7A-BB1E-BA25F928DEB9}" dt="2024-01-19T21:30:00.815" v="3021"/>
          <ac:picMkLst>
            <pc:docMk/>
            <pc:sldMk cId="3404050138" sldId="304"/>
            <ac:picMk id="3" creationId="{9851AE9A-64BA-48C5-1EF8-8CB97BE532C7}"/>
          </ac:picMkLst>
        </pc:picChg>
      </pc:sldChg>
      <pc:sldChg chg="addSp modSp add mod ord modAnim modNotesTx">
        <pc:chgData name="KAREEN.ZIADAT" userId="149f75dc-5189-4823-94e4-d448fdb69a94" providerId="ADAL" clId="{07E46C06-3371-4E7A-BB1E-BA25F928DEB9}" dt="2024-01-28T08:43:13.764" v="5775" actId="20577"/>
        <pc:sldMkLst>
          <pc:docMk/>
          <pc:sldMk cId="1252807045" sldId="305"/>
        </pc:sldMkLst>
        <pc:spChg chg="mod">
          <ac:chgData name="KAREEN.ZIADAT" userId="149f75dc-5189-4823-94e4-d448fdb69a94" providerId="ADAL" clId="{07E46C06-3371-4E7A-BB1E-BA25F928DEB9}" dt="2024-01-11T09:06:08.117" v="2419" actId="20577"/>
          <ac:spMkLst>
            <pc:docMk/>
            <pc:sldMk cId="1252807045" sldId="305"/>
            <ac:spMk id="2" creationId="{04D00B79-44BB-4D5F-B51D-2270A854D77A}"/>
          </ac:spMkLst>
        </pc:spChg>
        <pc:spChg chg="add mod">
          <ac:chgData name="KAREEN.ZIADAT" userId="149f75dc-5189-4823-94e4-d448fdb69a94" providerId="ADAL" clId="{07E46C06-3371-4E7A-BB1E-BA25F928DEB9}" dt="2024-01-20T18:55:56.378" v="3166"/>
          <ac:spMkLst>
            <pc:docMk/>
            <pc:sldMk cId="1252807045" sldId="305"/>
            <ac:spMk id="4" creationId="{AD4FEACB-98DB-D9A3-1DDB-F121FE0F2604}"/>
          </ac:spMkLst>
        </pc:spChg>
        <pc:spChg chg="mod">
          <ac:chgData name="KAREEN.ZIADAT" userId="149f75dc-5189-4823-94e4-d448fdb69a94" providerId="ADAL" clId="{07E46C06-3371-4E7A-BB1E-BA25F928DEB9}" dt="2024-01-20T18:56:25.374" v="3170" actId="1076"/>
          <ac:spMkLst>
            <pc:docMk/>
            <pc:sldMk cId="1252807045" sldId="305"/>
            <ac:spMk id="6" creationId="{940A5616-9BD4-1E4C-0435-582607C46FE1}"/>
          </ac:spMkLst>
        </pc:spChg>
        <pc:spChg chg="add mod">
          <ac:chgData name="KAREEN.ZIADAT" userId="149f75dc-5189-4823-94e4-d448fdb69a94" providerId="ADAL" clId="{07E46C06-3371-4E7A-BB1E-BA25F928DEB9}" dt="2024-01-20T18:56:28.336" v="3171" actId="1076"/>
          <ac:spMkLst>
            <pc:docMk/>
            <pc:sldMk cId="1252807045" sldId="305"/>
            <ac:spMk id="8" creationId="{8B5CAA0B-8537-9997-52A1-7ADB9CD38C16}"/>
          </ac:spMkLst>
        </pc:spChg>
        <pc:picChg chg="add mod">
          <ac:chgData name="KAREEN.ZIADAT" userId="149f75dc-5189-4823-94e4-d448fdb69a94" providerId="ADAL" clId="{07E46C06-3371-4E7A-BB1E-BA25F928DEB9}" dt="2024-01-19T21:29:57.682" v="3018"/>
          <ac:picMkLst>
            <pc:docMk/>
            <pc:sldMk cId="1252807045" sldId="305"/>
            <ac:picMk id="3" creationId="{B82B92E4-6C7A-7F62-8BAD-C6B532FF35F5}"/>
          </ac:picMkLst>
        </pc:picChg>
      </pc:sldChg>
      <pc:sldChg chg="addSp delSp modSp new mod modAnim modNotesTx">
        <pc:chgData name="KAREEN.ZIADAT" userId="149f75dc-5189-4823-94e4-d448fdb69a94" providerId="ADAL" clId="{07E46C06-3371-4E7A-BB1E-BA25F928DEB9}" dt="2024-01-28T08:48:44.315" v="5994" actId="20577"/>
        <pc:sldMkLst>
          <pc:docMk/>
          <pc:sldMk cId="1614745392" sldId="306"/>
        </pc:sldMkLst>
        <pc:spChg chg="del">
          <ac:chgData name="KAREEN.ZIADAT" userId="149f75dc-5189-4823-94e4-d448fdb69a94" providerId="ADAL" clId="{07E46C06-3371-4E7A-BB1E-BA25F928DEB9}" dt="2024-01-11T09:17:02.432" v="2644" actId="478"/>
          <ac:spMkLst>
            <pc:docMk/>
            <pc:sldMk cId="1614745392" sldId="306"/>
            <ac:spMk id="2" creationId="{82F7B944-3244-B13E-61EA-18DD804BE03D}"/>
          </ac:spMkLst>
        </pc:spChg>
        <pc:spChg chg="add mod">
          <ac:chgData name="KAREEN.ZIADAT" userId="149f75dc-5189-4823-94e4-d448fdb69a94" providerId="ADAL" clId="{07E46C06-3371-4E7A-BB1E-BA25F928DEB9}" dt="2024-01-20T18:59:11.133" v="3180" actId="207"/>
          <ac:spMkLst>
            <pc:docMk/>
            <pc:sldMk cId="1614745392" sldId="306"/>
            <ac:spMk id="5" creationId="{DDC3B37C-7428-1046-6CC9-892CD8AEFFBC}"/>
          </ac:spMkLst>
        </pc:spChg>
        <pc:spChg chg="add del">
          <ac:chgData name="KAREEN.ZIADAT" userId="149f75dc-5189-4823-94e4-d448fdb69a94" providerId="ADAL" clId="{07E46C06-3371-4E7A-BB1E-BA25F928DEB9}" dt="2024-01-11T09:19:27.748" v="2738" actId="22"/>
          <ac:spMkLst>
            <pc:docMk/>
            <pc:sldMk cId="1614745392" sldId="306"/>
            <ac:spMk id="6" creationId="{705B8F18-743F-ECDC-F991-ACA33C403E9D}"/>
          </ac:spMkLst>
        </pc:spChg>
        <pc:spChg chg="add mod">
          <ac:chgData name="KAREEN.ZIADAT" userId="149f75dc-5189-4823-94e4-d448fdb69a94" providerId="ADAL" clId="{07E46C06-3371-4E7A-BB1E-BA25F928DEB9}" dt="2024-01-11T09:20:26.155" v="2758" actId="20577"/>
          <ac:spMkLst>
            <pc:docMk/>
            <pc:sldMk cId="1614745392" sldId="306"/>
            <ac:spMk id="7" creationId="{BDF99941-BACF-B824-E3A3-E982A9A4D49E}"/>
          </ac:spMkLst>
        </pc:spChg>
        <pc:spChg chg="add mod">
          <ac:chgData name="KAREEN.ZIADAT" userId="149f75dc-5189-4823-94e4-d448fdb69a94" providerId="ADAL" clId="{07E46C06-3371-4E7A-BB1E-BA25F928DEB9}" dt="2024-01-20T18:53:03.282" v="3158" actId="1076"/>
          <ac:spMkLst>
            <pc:docMk/>
            <pc:sldMk cId="1614745392" sldId="306"/>
            <ac:spMk id="8" creationId="{CBBFB873-0AF9-C6BC-489A-6B377A8270B1}"/>
          </ac:spMkLst>
        </pc:spChg>
        <pc:spChg chg="add del">
          <ac:chgData name="KAREEN.ZIADAT" userId="149f75dc-5189-4823-94e4-d448fdb69a94" providerId="ADAL" clId="{07E46C06-3371-4E7A-BB1E-BA25F928DEB9}" dt="2024-01-20T18:59:43.183" v="3183" actId="22"/>
          <ac:spMkLst>
            <pc:docMk/>
            <pc:sldMk cId="1614745392" sldId="306"/>
            <ac:spMk id="9" creationId="{F82D89D7-BE30-11E6-C331-59A23426871A}"/>
          </ac:spMkLst>
        </pc:spChg>
        <pc:spChg chg="add mod">
          <ac:chgData name="KAREEN.ZIADAT" userId="149f75dc-5189-4823-94e4-d448fdb69a94" providerId="ADAL" clId="{07E46C06-3371-4E7A-BB1E-BA25F928DEB9}" dt="2024-01-20T19:01:10.180" v="3191" actId="207"/>
          <ac:spMkLst>
            <pc:docMk/>
            <pc:sldMk cId="1614745392" sldId="306"/>
            <ac:spMk id="11" creationId="{40E44A1F-CCBF-F35A-547C-75DCE0CA27F8}"/>
          </ac:spMkLst>
        </pc:spChg>
        <pc:graphicFrameChg chg="add mod modGraphic">
          <ac:chgData name="KAREEN.ZIADAT" userId="149f75dc-5189-4823-94e4-d448fdb69a94" providerId="ADAL" clId="{07E46C06-3371-4E7A-BB1E-BA25F928DEB9}" dt="2024-01-11T11:03:46.488" v="2772" actId="207"/>
          <ac:graphicFrameMkLst>
            <pc:docMk/>
            <pc:sldMk cId="1614745392" sldId="306"/>
            <ac:graphicFrameMk id="4" creationId="{6BEBCB72-5EF0-856D-0AE0-1F5F75CF23FB}"/>
          </ac:graphicFrameMkLst>
        </pc:graphicFrameChg>
        <pc:graphicFrameChg chg="add mod modGraphic">
          <ac:chgData name="KAREEN.ZIADAT" userId="149f75dc-5189-4823-94e4-d448fdb69a94" providerId="ADAL" clId="{07E46C06-3371-4E7A-BB1E-BA25F928DEB9}" dt="2024-01-28T08:43:42.172" v="5805" actId="1076"/>
          <ac:graphicFrameMkLst>
            <pc:docMk/>
            <pc:sldMk cId="1614745392" sldId="306"/>
            <ac:graphicFrameMk id="10" creationId="{A8BC8FD8-3E7C-3E19-4AEE-10D804483E8F}"/>
          </ac:graphicFrameMkLst>
        </pc:graphicFrameChg>
        <pc:picChg chg="add mod">
          <ac:chgData name="KAREEN.ZIADAT" userId="149f75dc-5189-4823-94e4-d448fdb69a94" providerId="ADAL" clId="{07E46C06-3371-4E7A-BB1E-BA25F928DEB9}" dt="2024-01-19T21:29:59.913" v="3020"/>
          <ac:picMkLst>
            <pc:docMk/>
            <pc:sldMk cId="1614745392" sldId="306"/>
            <ac:picMk id="2" creationId="{9967E4B8-B4BB-F167-8336-47CFBCAB88DA}"/>
          </ac:picMkLst>
        </pc:picChg>
      </pc:sldChg>
      <pc:sldChg chg="addSp modSp add del mod modNotesTx">
        <pc:chgData name="KAREEN.ZIADAT" userId="149f75dc-5189-4823-94e4-d448fdb69a94" providerId="ADAL" clId="{07E46C06-3371-4E7A-BB1E-BA25F928DEB9}" dt="2024-01-20T19:01:23.914" v="3194" actId="47"/>
        <pc:sldMkLst>
          <pc:docMk/>
          <pc:sldMk cId="1541949975" sldId="307"/>
        </pc:sldMkLst>
        <pc:spChg chg="add mod">
          <ac:chgData name="KAREEN.ZIADAT" userId="149f75dc-5189-4823-94e4-d448fdb69a94" providerId="ADAL" clId="{07E46C06-3371-4E7A-BB1E-BA25F928DEB9}" dt="2024-01-11T11:17:52.224" v="2967" actId="1076"/>
          <ac:spMkLst>
            <pc:docMk/>
            <pc:sldMk cId="1541949975" sldId="307"/>
            <ac:spMk id="2" creationId="{4BACE26F-DC5C-7D59-2E5A-6D7EE9B00DA1}"/>
          </ac:spMkLst>
        </pc:spChg>
        <pc:graphicFrameChg chg="modGraphic">
          <ac:chgData name="KAREEN.ZIADAT" userId="149f75dc-5189-4823-94e4-d448fdb69a94" providerId="ADAL" clId="{07E46C06-3371-4E7A-BB1E-BA25F928DEB9}" dt="2024-01-11T11:20:08.073" v="2973"/>
          <ac:graphicFrameMkLst>
            <pc:docMk/>
            <pc:sldMk cId="1541949975" sldId="307"/>
            <ac:graphicFrameMk id="4" creationId="{6BEBCB72-5EF0-856D-0AE0-1F5F75CF23FB}"/>
          </ac:graphicFrameMkLst>
        </pc:graphicFrameChg>
        <pc:picChg chg="add mod">
          <ac:chgData name="KAREEN.ZIADAT" userId="149f75dc-5189-4823-94e4-d448fdb69a94" providerId="ADAL" clId="{07E46C06-3371-4E7A-BB1E-BA25F928DEB9}" dt="2024-01-19T21:29:58.951" v="3019"/>
          <ac:picMkLst>
            <pc:docMk/>
            <pc:sldMk cId="1541949975" sldId="307"/>
            <ac:picMk id="5" creationId="{54E465B0-9ECF-4BE6-6AC1-AF4F20C17EFB}"/>
          </ac:picMkLst>
        </pc:picChg>
      </pc:sldChg>
      <pc:sldChg chg="delSp modSp add del mod">
        <pc:chgData name="KAREEN.ZIADAT" userId="149f75dc-5189-4823-94e4-d448fdb69a94" providerId="ADAL" clId="{07E46C06-3371-4E7A-BB1E-BA25F928DEB9}" dt="2024-01-11T11:16:09.264" v="2927" actId="47"/>
        <pc:sldMkLst>
          <pc:docMk/>
          <pc:sldMk cId="1989030989" sldId="308"/>
        </pc:sldMkLst>
        <pc:spChg chg="mod">
          <ac:chgData name="KAREEN.ZIADAT" userId="149f75dc-5189-4823-94e4-d448fdb69a94" providerId="ADAL" clId="{07E46C06-3371-4E7A-BB1E-BA25F928DEB9}" dt="2024-01-11T11:12:54.860" v="2907" actId="1076"/>
          <ac:spMkLst>
            <pc:docMk/>
            <pc:sldMk cId="1989030989" sldId="308"/>
            <ac:spMk id="7" creationId="{BDF99941-BACF-B824-E3A3-E982A9A4D49E}"/>
          </ac:spMkLst>
        </pc:spChg>
        <pc:graphicFrameChg chg="del">
          <ac:chgData name="KAREEN.ZIADAT" userId="149f75dc-5189-4823-94e4-d448fdb69a94" providerId="ADAL" clId="{07E46C06-3371-4E7A-BB1E-BA25F928DEB9}" dt="2024-01-11T11:05:18.873" v="2773" actId="478"/>
          <ac:graphicFrameMkLst>
            <pc:docMk/>
            <pc:sldMk cId="1989030989" sldId="308"/>
            <ac:graphicFrameMk id="4" creationId="{6BEBCB72-5EF0-856D-0AE0-1F5F75CF23FB}"/>
          </ac:graphicFrameMkLst>
        </pc:graphicFrameChg>
      </pc:sldChg>
      <pc:sldMasterChg chg="setBg delSldLayout modSldLayout">
        <pc:chgData name="KAREEN.ZIADAT" userId="149f75dc-5189-4823-94e4-d448fdb69a94" providerId="ADAL" clId="{07E46C06-3371-4E7A-BB1E-BA25F928DEB9}" dt="2024-01-11T11:38:54.984" v="2998"/>
        <pc:sldMasterMkLst>
          <pc:docMk/>
          <pc:sldMasterMk cId="3664101507" sldId="2147483648"/>
        </pc:sldMasterMkLst>
        <pc:sldLayoutChg chg="setBg">
          <pc:chgData name="KAREEN.ZIADAT" userId="149f75dc-5189-4823-94e4-d448fdb69a94" providerId="ADAL" clId="{07E46C06-3371-4E7A-BB1E-BA25F928DEB9}" dt="2024-01-11T11:38:54.984" v="2998"/>
          <pc:sldLayoutMkLst>
            <pc:docMk/>
            <pc:sldMasterMk cId="3664101507" sldId="2147483648"/>
            <pc:sldLayoutMk cId="2189509743" sldId="2147483649"/>
          </pc:sldLayoutMkLst>
        </pc:sldLayoutChg>
        <pc:sldLayoutChg chg="setBg">
          <pc:chgData name="KAREEN.ZIADAT" userId="149f75dc-5189-4823-94e4-d448fdb69a94" providerId="ADAL" clId="{07E46C06-3371-4E7A-BB1E-BA25F928DEB9}" dt="2024-01-11T11:38:54.984" v="2998"/>
          <pc:sldLayoutMkLst>
            <pc:docMk/>
            <pc:sldMasterMk cId="3664101507" sldId="2147483648"/>
            <pc:sldLayoutMk cId="3325465226" sldId="2147483650"/>
          </pc:sldLayoutMkLst>
        </pc:sldLayoutChg>
        <pc:sldLayoutChg chg="setBg">
          <pc:chgData name="KAREEN.ZIADAT" userId="149f75dc-5189-4823-94e4-d448fdb69a94" providerId="ADAL" clId="{07E46C06-3371-4E7A-BB1E-BA25F928DEB9}" dt="2024-01-11T11:38:54.984" v="2998"/>
          <pc:sldLayoutMkLst>
            <pc:docMk/>
            <pc:sldMasterMk cId="3664101507" sldId="2147483648"/>
            <pc:sldLayoutMk cId="1933201245" sldId="2147483651"/>
          </pc:sldLayoutMkLst>
        </pc:sldLayoutChg>
        <pc:sldLayoutChg chg="setBg">
          <pc:chgData name="KAREEN.ZIADAT" userId="149f75dc-5189-4823-94e4-d448fdb69a94" providerId="ADAL" clId="{07E46C06-3371-4E7A-BB1E-BA25F928DEB9}" dt="2024-01-11T11:38:54.984" v="2998"/>
          <pc:sldLayoutMkLst>
            <pc:docMk/>
            <pc:sldMasterMk cId="3664101507" sldId="2147483648"/>
            <pc:sldLayoutMk cId="1325036729" sldId="2147483652"/>
          </pc:sldLayoutMkLst>
        </pc:sldLayoutChg>
        <pc:sldLayoutChg chg="setBg">
          <pc:chgData name="KAREEN.ZIADAT" userId="149f75dc-5189-4823-94e4-d448fdb69a94" providerId="ADAL" clId="{07E46C06-3371-4E7A-BB1E-BA25F928DEB9}" dt="2024-01-11T11:38:54.984" v="2998"/>
          <pc:sldLayoutMkLst>
            <pc:docMk/>
            <pc:sldMasterMk cId="3664101507" sldId="2147483648"/>
            <pc:sldLayoutMk cId="4032769557" sldId="2147483653"/>
          </pc:sldLayoutMkLst>
        </pc:sldLayoutChg>
        <pc:sldLayoutChg chg="setBg">
          <pc:chgData name="KAREEN.ZIADAT" userId="149f75dc-5189-4823-94e4-d448fdb69a94" providerId="ADAL" clId="{07E46C06-3371-4E7A-BB1E-BA25F928DEB9}" dt="2024-01-11T11:38:54.984" v="2998"/>
          <pc:sldLayoutMkLst>
            <pc:docMk/>
            <pc:sldMasterMk cId="3664101507" sldId="2147483648"/>
            <pc:sldLayoutMk cId="3691903267" sldId="2147483654"/>
          </pc:sldLayoutMkLst>
        </pc:sldLayoutChg>
        <pc:sldLayoutChg chg="setBg">
          <pc:chgData name="KAREEN.ZIADAT" userId="149f75dc-5189-4823-94e4-d448fdb69a94" providerId="ADAL" clId="{07E46C06-3371-4E7A-BB1E-BA25F928DEB9}" dt="2024-01-11T11:38:54.984" v="2998"/>
          <pc:sldLayoutMkLst>
            <pc:docMk/>
            <pc:sldMasterMk cId="3664101507" sldId="2147483648"/>
            <pc:sldLayoutMk cId="274602544" sldId="2147483655"/>
          </pc:sldLayoutMkLst>
        </pc:sldLayoutChg>
        <pc:sldLayoutChg chg="setBg">
          <pc:chgData name="KAREEN.ZIADAT" userId="149f75dc-5189-4823-94e4-d448fdb69a94" providerId="ADAL" clId="{07E46C06-3371-4E7A-BB1E-BA25F928DEB9}" dt="2024-01-11T11:38:54.984" v="2998"/>
          <pc:sldLayoutMkLst>
            <pc:docMk/>
            <pc:sldMasterMk cId="3664101507" sldId="2147483648"/>
            <pc:sldLayoutMk cId="2962625665" sldId="2147483656"/>
          </pc:sldLayoutMkLst>
        </pc:sldLayoutChg>
        <pc:sldLayoutChg chg="setBg">
          <pc:chgData name="KAREEN.ZIADAT" userId="149f75dc-5189-4823-94e4-d448fdb69a94" providerId="ADAL" clId="{07E46C06-3371-4E7A-BB1E-BA25F928DEB9}" dt="2024-01-11T11:38:54.984" v="2998"/>
          <pc:sldLayoutMkLst>
            <pc:docMk/>
            <pc:sldMasterMk cId="3664101507" sldId="2147483648"/>
            <pc:sldLayoutMk cId="2367443680" sldId="2147483657"/>
          </pc:sldLayoutMkLst>
        </pc:sldLayoutChg>
        <pc:sldLayoutChg chg="del setBg">
          <pc:chgData name="KAREEN.ZIADAT" userId="149f75dc-5189-4823-94e4-d448fdb69a94" providerId="ADAL" clId="{07E46C06-3371-4E7A-BB1E-BA25F928DEB9}" dt="2024-01-11T08:17:59.931" v="966" actId="47"/>
          <pc:sldLayoutMkLst>
            <pc:docMk/>
            <pc:sldMasterMk cId="3664101507" sldId="2147483648"/>
            <pc:sldLayoutMk cId="2989795084" sldId="2147483658"/>
          </pc:sldLayoutMkLst>
        </pc:sldLayoutChg>
        <pc:sldLayoutChg chg="del setBg">
          <pc:chgData name="KAREEN.ZIADAT" userId="149f75dc-5189-4823-94e4-d448fdb69a94" providerId="ADAL" clId="{07E46C06-3371-4E7A-BB1E-BA25F928DEB9}" dt="2024-01-11T08:18:00.719" v="967" actId="47"/>
          <pc:sldLayoutMkLst>
            <pc:docMk/>
            <pc:sldMasterMk cId="3664101507" sldId="2147483648"/>
            <pc:sldLayoutMk cId="2667104763" sldId="2147483659"/>
          </pc:sldLayoutMkLst>
        </pc:sldLayoutChg>
        <pc:sldLayoutChg chg="del setBg">
          <pc:chgData name="KAREEN.ZIADAT" userId="149f75dc-5189-4823-94e4-d448fdb69a94" providerId="ADAL" clId="{07E46C06-3371-4E7A-BB1E-BA25F928DEB9}" dt="2024-01-11T08:18:01.446" v="968" actId="47"/>
          <pc:sldLayoutMkLst>
            <pc:docMk/>
            <pc:sldMasterMk cId="3664101507" sldId="2147483648"/>
            <pc:sldLayoutMk cId="2775339003" sldId="2147483660"/>
          </pc:sldLayoutMkLst>
        </pc:sldLayoutChg>
        <pc:sldLayoutChg chg="del setBg">
          <pc:chgData name="KAREEN.ZIADAT" userId="149f75dc-5189-4823-94e4-d448fdb69a94" providerId="ADAL" clId="{07E46C06-3371-4E7A-BB1E-BA25F928DEB9}" dt="2024-01-11T08:18:02.505" v="970" actId="47"/>
          <pc:sldLayoutMkLst>
            <pc:docMk/>
            <pc:sldMasterMk cId="3664101507" sldId="2147483648"/>
            <pc:sldLayoutMk cId="49992371" sldId="2147483661"/>
          </pc:sldLayoutMkLst>
        </pc:sldLayoutChg>
        <pc:sldLayoutChg chg="del setBg">
          <pc:chgData name="KAREEN.ZIADAT" userId="149f75dc-5189-4823-94e4-d448fdb69a94" providerId="ADAL" clId="{07E46C06-3371-4E7A-BB1E-BA25F928DEB9}" dt="2024-01-11T08:18:03.044" v="971" actId="47"/>
          <pc:sldLayoutMkLst>
            <pc:docMk/>
            <pc:sldMasterMk cId="3664101507" sldId="2147483648"/>
            <pc:sldLayoutMk cId="3294386540" sldId="2147483662"/>
          </pc:sldLayoutMkLst>
        </pc:sldLayoutChg>
        <pc:sldLayoutChg chg="del">
          <pc:chgData name="KAREEN.ZIADAT" userId="149f75dc-5189-4823-94e4-d448fdb69a94" providerId="ADAL" clId="{07E46C06-3371-4E7A-BB1E-BA25F928DEB9}" dt="2024-01-11T06:41:38.243" v="65" actId="47"/>
          <pc:sldLayoutMkLst>
            <pc:docMk/>
            <pc:sldMasterMk cId="3664101507" sldId="2147483648"/>
            <pc:sldLayoutMk cId="1409763391" sldId="2147483663"/>
          </pc:sldLayoutMkLst>
        </pc:sldLayoutChg>
        <pc:sldLayoutChg chg="setBg">
          <pc:chgData name="KAREEN.ZIADAT" userId="149f75dc-5189-4823-94e4-d448fdb69a94" providerId="ADAL" clId="{07E46C06-3371-4E7A-BB1E-BA25F928DEB9}" dt="2024-01-11T11:38:54.984" v="2998"/>
          <pc:sldLayoutMkLst>
            <pc:docMk/>
            <pc:sldMasterMk cId="3664101507" sldId="2147483648"/>
            <pc:sldLayoutMk cId="2116974134" sldId="2147483663"/>
          </pc:sldLayoutMkLst>
        </pc:sldLayoutChg>
      </pc:sldMasterChg>
    </pc:docChg>
  </pc:docChgLst>
  <pc:docChgLst>
    <pc:chgData name="KAREEN.ZIADAT" userId="149f75dc-5189-4823-94e4-d448fdb69a94" providerId="ADAL" clId="{A7837C91-7DD7-4D10-A2B5-8BC7ABF14DCB}"/>
    <pc:docChg chg="undo redo custSel addSld delSld modSld sldOrd">
      <pc:chgData name="KAREEN.ZIADAT" userId="149f75dc-5189-4823-94e4-d448fdb69a94" providerId="ADAL" clId="{A7837C91-7DD7-4D10-A2B5-8BC7ABF14DCB}" dt="2024-02-01T06:21:49.655" v="2364" actId="27636"/>
      <pc:docMkLst>
        <pc:docMk/>
      </pc:docMkLst>
      <pc:sldChg chg="addSp delSp modSp mod modNotesTx">
        <pc:chgData name="KAREEN.ZIADAT" userId="149f75dc-5189-4823-94e4-d448fdb69a94" providerId="ADAL" clId="{A7837C91-7DD7-4D10-A2B5-8BC7ABF14DCB}" dt="2024-01-31T01:22:36.453" v="186"/>
        <pc:sldMkLst>
          <pc:docMk/>
          <pc:sldMk cId="2815339507" sldId="257"/>
        </pc:sldMkLst>
        <pc:spChg chg="mod">
          <ac:chgData name="KAREEN.ZIADAT" userId="149f75dc-5189-4823-94e4-d448fdb69a94" providerId="ADAL" clId="{A7837C91-7DD7-4D10-A2B5-8BC7ABF14DCB}" dt="2024-01-31T01:20:02.819" v="164" actId="20577"/>
          <ac:spMkLst>
            <pc:docMk/>
            <pc:sldMk cId="2815339507" sldId="257"/>
            <ac:spMk id="3" creationId="{65A25FA4-A288-4460-BF12-637E077953CB}"/>
          </ac:spMkLst>
        </pc:spChg>
        <pc:spChg chg="mod">
          <ac:chgData name="KAREEN.ZIADAT" userId="149f75dc-5189-4823-94e4-d448fdb69a94" providerId="ADAL" clId="{A7837C91-7DD7-4D10-A2B5-8BC7ABF14DCB}" dt="2024-01-31T01:21:59.161" v="184" actId="27636"/>
          <ac:spMkLst>
            <pc:docMk/>
            <pc:sldMk cId="2815339507" sldId="257"/>
            <ac:spMk id="7" creationId="{91C52C13-996F-4CF8-BBA5-F6CC233475A7}"/>
          </ac:spMkLst>
        </pc:spChg>
        <pc:picChg chg="del">
          <ac:chgData name="KAREEN.ZIADAT" userId="149f75dc-5189-4823-94e4-d448fdb69a94" providerId="ADAL" clId="{A7837C91-7DD7-4D10-A2B5-8BC7ABF14DCB}" dt="2024-01-31T01:21:16.002" v="175" actId="478"/>
          <ac:picMkLst>
            <pc:docMk/>
            <pc:sldMk cId="2815339507" sldId="257"/>
            <ac:picMk id="4" creationId="{92967B0F-3B61-659F-1F14-F927C3886A2B}"/>
          </ac:picMkLst>
        </pc:picChg>
        <pc:picChg chg="add del mod">
          <ac:chgData name="KAREEN.ZIADAT" userId="149f75dc-5189-4823-94e4-d448fdb69a94" providerId="ADAL" clId="{A7837C91-7DD7-4D10-A2B5-8BC7ABF14DCB}" dt="2024-01-31T01:21:14.840" v="174" actId="478"/>
          <ac:picMkLst>
            <pc:docMk/>
            <pc:sldMk cId="2815339507" sldId="257"/>
            <ac:picMk id="5" creationId="{E69C2FFC-77D2-6D73-BB73-E2CF3B14AA0D}"/>
          </ac:picMkLst>
        </pc:picChg>
        <pc:picChg chg="add mod">
          <ac:chgData name="KAREEN.ZIADAT" userId="149f75dc-5189-4823-94e4-d448fdb69a94" providerId="ADAL" clId="{A7837C91-7DD7-4D10-A2B5-8BC7ABF14DCB}" dt="2024-01-31T01:21:18.628" v="177" actId="1076"/>
          <ac:picMkLst>
            <pc:docMk/>
            <pc:sldMk cId="2815339507" sldId="257"/>
            <ac:picMk id="8" creationId="{ADFB298A-2EEA-9787-B47A-0C3EEED40C64}"/>
          </ac:picMkLst>
        </pc:picChg>
      </pc:sldChg>
      <pc:sldChg chg="delSp modSp mod ord">
        <pc:chgData name="KAREEN.ZIADAT" userId="149f75dc-5189-4823-94e4-d448fdb69a94" providerId="ADAL" clId="{A7837C91-7DD7-4D10-A2B5-8BC7ABF14DCB}" dt="2024-01-31T03:12:06.039" v="1670" actId="207"/>
        <pc:sldMkLst>
          <pc:docMk/>
          <pc:sldMk cId="1486951216" sldId="288"/>
        </pc:sldMkLst>
        <pc:spChg chg="mod">
          <ac:chgData name="KAREEN.ZIADAT" userId="149f75dc-5189-4823-94e4-d448fdb69a94" providerId="ADAL" clId="{A7837C91-7DD7-4D10-A2B5-8BC7ABF14DCB}" dt="2024-01-31T03:12:06.039" v="1670" actId="207"/>
          <ac:spMkLst>
            <pc:docMk/>
            <pc:sldMk cId="1486951216" sldId="288"/>
            <ac:spMk id="2" creationId="{1BD43A5E-77DF-44FD-800D-158434A3ABC6}"/>
          </ac:spMkLst>
        </pc:spChg>
        <pc:picChg chg="del">
          <ac:chgData name="KAREEN.ZIADAT" userId="149f75dc-5189-4823-94e4-d448fdb69a94" providerId="ADAL" clId="{A7837C91-7DD7-4D10-A2B5-8BC7ABF14DCB}" dt="2024-01-30T22:55:46.681" v="7" actId="478"/>
          <ac:picMkLst>
            <pc:docMk/>
            <pc:sldMk cId="1486951216" sldId="288"/>
            <ac:picMk id="7" creationId="{EA88D552-59DC-50D1-F961-D632E6F516B0}"/>
          </ac:picMkLst>
        </pc:picChg>
      </pc:sldChg>
      <pc:sldChg chg="addSp delSp modSp mod modNotesTx">
        <pc:chgData name="KAREEN.ZIADAT" userId="149f75dc-5189-4823-94e4-d448fdb69a94" providerId="ADAL" clId="{A7837C91-7DD7-4D10-A2B5-8BC7ABF14DCB}" dt="2024-01-31T01:19:08.404" v="154" actId="1076"/>
        <pc:sldMkLst>
          <pc:docMk/>
          <pc:sldMk cId="2904119346" sldId="293"/>
        </pc:sldMkLst>
        <pc:spChg chg="mod">
          <ac:chgData name="KAREEN.ZIADAT" userId="149f75dc-5189-4823-94e4-d448fdb69a94" providerId="ADAL" clId="{A7837C91-7DD7-4D10-A2B5-8BC7ABF14DCB}" dt="2024-01-31T01:19:01.042" v="153" actId="20577"/>
          <ac:spMkLst>
            <pc:docMk/>
            <pc:sldMk cId="2904119346" sldId="293"/>
            <ac:spMk id="2" creationId="{A08BA202-7712-C9AC-15B0-E0549DED33CC}"/>
          </ac:spMkLst>
        </pc:spChg>
        <pc:spChg chg="add del topLvl">
          <ac:chgData name="KAREEN.ZIADAT" userId="149f75dc-5189-4823-94e4-d448fdb69a94" providerId="ADAL" clId="{A7837C91-7DD7-4D10-A2B5-8BC7ABF14DCB}" dt="2024-01-30T22:56:11.620" v="15" actId="478"/>
          <ac:spMkLst>
            <pc:docMk/>
            <pc:sldMk cId="2904119346" sldId="293"/>
            <ac:spMk id="6" creationId="{FE8CF980-B900-7E41-1BC5-0B55CB9DB411}"/>
          </ac:spMkLst>
        </pc:spChg>
        <pc:grpChg chg="add del">
          <ac:chgData name="KAREEN.ZIADAT" userId="149f75dc-5189-4823-94e4-d448fdb69a94" providerId="ADAL" clId="{A7837C91-7DD7-4D10-A2B5-8BC7ABF14DCB}" dt="2024-01-30T22:56:10.804" v="14" actId="478"/>
          <ac:grpSpMkLst>
            <pc:docMk/>
            <pc:sldMk cId="2904119346" sldId="293"/>
            <ac:grpSpMk id="18" creationId="{5298ED2A-8CA6-4282-FFA4-3AA318BA58ED}"/>
          </ac:grpSpMkLst>
        </pc:grpChg>
        <pc:picChg chg="del">
          <ac:chgData name="KAREEN.ZIADAT" userId="149f75dc-5189-4823-94e4-d448fdb69a94" providerId="ADAL" clId="{A7837C91-7DD7-4D10-A2B5-8BC7ABF14DCB}" dt="2024-01-31T01:18:40.063" v="150" actId="478"/>
          <ac:picMkLst>
            <pc:docMk/>
            <pc:sldMk cId="2904119346" sldId="293"/>
            <ac:picMk id="3" creationId="{4728837F-0E67-54A5-F8A1-B8A9DF36D232}"/>
          </ac:picMkLst>
        </pc:picChg>
        <pc:picChg chg="add del mod topLvl">
          <ac:chgData name="KAREEN.ZIADAT" userId="149f75dc-5189-4823-94e4-d448fdb69a94" providerId="ADAL" clId="{A7837C91-7DD7-4D10-A2B5-8BC7ABF14DCB}" dt="2024-01-30T22:56:10.804" v="14" actId="478"/>
          <ac:picMkLst>
            <pc:docMk/>
            <pc:sldMk cId="2904119346" sldId="293"/>
            <ac:picMk id="17" creationId="{B7BA9306-3A2A-72CF-9D8E-71C804F225B6}"/>
          </ac:picMkLst>
        </pc:picChg>
        <pc:picChg chg="mod modCrop">
          <ac:chgData name="KAREEN.ZIADAT" userId="149f75dc-5189-4823-94e4-d448fdb69a94" providerId="ADAL" clId="{A7837C91-7DD7-4D10-A2B5-8BC7ABF14DCB}" dt="2024-01-31T01:18:26.922" v="148" actId="14100"/>
          <ac:picMkLst>
            <pc:docMk/>
            <pc:sldMk cId="2904119346" sldId="293"/>
            <ac:picMk id="21" creationId="{7F29FD44-D5A0-8BDB-6070-6B80CA53B34A}"/>
          </ac:picMkLst>
        </pc:picChg>
        <pc:cxnChg chg="mod">
          <ac:chgData name="KAREEN.ZIADAT" userId="149f75dc-5189-4823-94e4-d448fdb69a94" providerId="ADAL" clId="{A7837C91-7DD7-4D10-A2B5-8BC7ABF14DCB}" dt="2024-01-31T01:19:08.404" v="154" actId="1076"/>
          <ac:cxnSpMkLst>
            <pc:docMk/>
            <pc:sldMk cId="2904119346" sldId="293"/>
            <ac:cxnSpMk id="5" creationId="{3922BDA9-69CB-F2AD-8B4E-5A431C3DDEB7}"/>
          </ac:cxnSpMkLst>
        </pc:cxnChg>
      </pc:sldChg>
      <pc:sldChg chg="del modNotesTx">
        <pc:chgData name="KAREEN.ZIADAT" userId="149f75dc-5189-4823-94e4-d448fdb69a94" providerId="ADAL" clId="{A7837C91-7DD7-4D10-A2B5-8BC7ABF14DCB}" dt="2024-01-31T01:26:13.996" v="187" actId="47"/>
        <pc:sldMkLst>
          <pc:docMk/>
          <pc:sldMk cId="787799374" sldId="297"/>
        </pc:sldMkLst>
      </pc:sldChg>
      <pc:sldChg chg="addSp delSp modSp add del mod delAnim modNotesTx">
        <pc:chgData name="KAREEN.ZIADAT" userId="149f75dc-5189-4823-94e4-d448fdb69a94" providerId="ADAL" clId="{A7837C91-7DD7-4D10-A2B5-8BC7ABF14DCB}" dt="2024-01-31T01:43:55.174" v="478" actId="20577"/>
        <pc:sldMkLst>
          <pc:docMk/>
          <pc:sldMk cId="1015471194" sldId="303"/>
        </pc:sldMkLst>
        <pc:spChg chg="del">
          <ac:chgData name="KAREEN.ZIADAT" userId="149f75dc-5189-4823-94e4-d448fdb69a94" providerId="ADAL" clId="{A7837C91-7DD7-4D10-A2B5-8BC7ABF14DCB}" dt="2024-01-31T01:27:40.555" v="195" actId="478"/>
          <ac:spMkLst>
            <pc:docMk/>
            <pc:sldMk cId="1015471194" sldId="303"/>
            <ac:spMk id="2" creationId="{04D00B79-44BB-4D5F-B51D-2270A854D77A}"/>
          </ac:spMkLst>
        </pc:spChg>
        <pc:spChg chg="del">
          <ac:chgData name="KAREEN.ZIADAT" userId="149f75dc-5189-4823-94e4-d448fdb69a94" providerId="ADAL" clId="{A7837C91-7DD7-4D10-A2B5-8BC7ABF14DCB}" dt="2024-01-31T01:27:36.091" v="193" actId="478"/>
          <ac:spMkLst>
            <pc:docMk/>
            <pc:sldMk cId="1015471194" sldId="303"/>
            <ac:spMk id="6" creationId="{940A5616-9BD4-1E4C-0435-582607C46FE1}"/>
          </ac:spMkLst>
        </pc:spChg>
        <pc:spChg chg="add mod">
          <ac:chgData name="KAREEN.ZIADAT" userId="149f75dc-5189-4823-94e4-d448fdb69a94" providerId="ADAL" clId="{A7837C91-7DD7-4D10-A2B5-8BC7ABF14DCB}" dt="2024-01-31T01:39:31.561" v="415" actId="20577"/>
          <ac:spMkLst>
            <pc:docMk/>
            <pc:sldMk cId="1015471194" sldId="303"/>
            <ac:spMk id="8" creationId="{DB0A27FF-6D37-8842-4528-CFDAAE1A4A7D}"/>
          </ac:spMkLst>
        </pc:spChg>
        <pc:spChg chg="add del mod">
          <ac:chgData name="KAREEN.ZIADAT" userId="149f75dc-5189-4823-94e4-d448fdb69a94" providerId="ADAL" clId="{A7837C91-7DD7-4D10-A2B5-8BC7ABF14DCB}" dt="2024-01-31T01:35:48.588" v="370" actId="478"/>
          <ac:spMkLst>
            <pc:docMk/>
            <pc:sldMk cId="1015471194" sldId="303"/>
            <ac:spMk id="11" creationId="{E75DE5E7-4A72-6CB3-1689-6DD61E1AAD72}"/>
          </ac:spMkLst>
        </pc:spChg>
        <pc:spChg chg="add mod">
          <ac:chgData name="KAREEN.ZIADAT" userId="149f75dc-5189-4823-94e4-d448fdb69a94" providerId="ADAL" clId="{A7837C91-7DD7-4D10-A2B5-8BC7ABF14DCB}" dt="2024-01-31T01:43:24.376" v="468" actId="1076"/>
          <ac:spMkLst>
            <pc:docMk/>
            <pc:sldMk cId="1015471194" sldId="303"/>
            <ac:spMk id="23" creationId="{2C801BCC-E2A2-88C4-E611-65D29807AA14}"/>
          </ac:spMkLst>
        </pc:spChg>
        <pc:picChg chg="del">
          <ac:chgData name="KAREEN.ZIADAT" userId="149f75dc-5189-4823-94e4-d448fdb69a94" providerId="ADAL" clId="{A7837C91-7DD7-4D10-A2B5-8BC7ABF14DCB}" dt="2024-01-31T01:27:37.305" v="194" actId="478"/>
          <ac:picMkLst>
            <pc:docMk/>
            <pc:sldMk cId="1015471194" sldId="303"/>
            <ac:picMk id="4" creationId="{06113FC6-CA4C-E037-BBBB-8E188EC287A9}"/>
          </ac:picMkLst>
        </pc:picChg>
        <pc:picChg chg="add del mod">
          <ac:chgData name="KAREEN.ZIADAT" userId="149f75dc-5189-4823-94e4-d448fdb69a94" providerId="ADAL" clId="{A7837C91-7DD7-4D10-A2B5-8BC7ABF14DCB}" dt="2024-01-31T01:30:13.883" v="255" actId="478"/>
          <ac:picMkLst>
            <pc:docMk/>
            <pc:sldMk cId="1015471194" sldId="303"/>
            <ac:picMk id="10" creationId="{A2797F57-87C3-5078-0A15-9353A73B8A6C}"/>
          </ac:picMkLst>
        </pc:picChg>
        <pc:picChg chg="add mod modCrop">
          <ac:chgData name="KAREEN.ZIADAT" userId="149f75dc-5189-4823-94e4-d448fdb69a94" providerId="ADAL" clId="{A7837C91-7DD7-4D10-A2B5-8BC7ABF14DCB}" dt="2024-01-31T01:40:04.943" v="417" actId="1076"/>
          <ac:picMkLst>
            <pc:docMk/>
            <pc:sldMk cId="1015471194" sldId="303"/>
            <ac:picMk id="13" creationId="{8EA653D8-3627-0991-A523-3E20DDBB4D7E}"/>
          </ac:picMkLst>
        </pc:picChg>
        <pc:picChg chg="add mod modCrop">
          <ac:chgData name="KAREEN.ZIADAT" userId="149f75dc-5189-4823-94e4-d448fdb69a94" providerId="ADAL" clId="{A7837C91-7DD7-4D10-A2B5-8BC7ABF14DCB}" dt="2024-01-31T01:40:27.830" v="423" actId="1038"/>
          <ac:picMkLst>
            <pc:docMk/>
            <pc:sldMk cId="1015471194" sldId="303"/>
            <ac:picMk id="14" creationId="{6343DB66-A4AA-A6E9-625B-A11F1A00074D}"/>
          </ac:picMkLst>
        </pc:picChg>
        <pc:picChg chg="add del mod">
          <ac:chgData name="KAREEN.ZIADAT" userId="149f75dc-5189-4823-94e4-d448fdb69a94" providerId="ADAL" clId="{A7837C91-7DD7-4D10-A2B5-8BC7ABF14DCB}" dt="2024-01-31T01:42:01.847" v="434" actId="478"/>
          <ac:picMkLst>
            <pc:docMk/>
            <pc:sldMk cId="1015471194" sldId="303"/>
            <ac:picMk id="16" creationId="{72CA30C7-7C25-75B9-52FD-69D295DC7866}"/>
          </ac:picMkLst>
        </pc:picChg>
        <pc:picChg chg="add del mod">
          <ac:chgData name="KAREEN.ZIADAT" userId="149f75dc-5189-4823-94e4-d448fdb69a94" providerId="ADAL" clId="{A7837C91-7DD7-4D10-A2B5-8BC7ABF14DCB}" dt="2024-01-31T01:42:00.417" v="433" actId="478"/>
          <ac:picMkLst>
            <pc:docMk/>
            <pc:sldMk cId="1015471194" sldId="303"/>
            <ac:picMk id="17" creationId="{AC9C08D0-1952-E1F0-E70E-933EA6297184}"/>
          </ac:picMkLst>
        </pc:picChg>
        <pc:picChg chg="add mod">
          <ac:chgData name="KAREEN.ZIADAT" userId="149f75dc-5189-4823-94e4-d448fdb69a94" providerId="ADAL" clId="{A7837C91-7DD7-4D10-A2B5-8BC7ABF14DCB}" dt="2024-01-31T01:42:25.869" v="441" actId="1076"/>
          <ac:picMkLst>
            <pc:docMk/>
            <pc:sldMk cId="1015471194" sldId="303"/>
            <ac:picMk id="19" creationId="{7D968AAC-9723-2E9F-AF18-6963F767693D}"/>
          </ac:picMkLst>
        </pc:picChg>
        <pc:picChg chg="del">
          <ac:chgData name="KAREEN.ZIADAT" userId="149f75dc-5189-4823-94e4-d448fdb69a94" providerId="ADAL" clId="{A7837C91-7DD7-4D10-A2B5-8BC7ABF14DCB}" dt="2024-01-31T01:26:18.077" v="190" actId="478"/>
          <ac:picMkLst>
            <pc:docMk/>
            <pc:sldMk cId="1015471194" sldId="303"/>
            <ac:picMk id="20" creationId="{AC044F1F-BD78-34D6-4D3D-21755E3B4E08}"/>
          </ac:picMkLst>
        </pc:picChg>
        <pc:picChg chg="add mod">
          <ac:chgData name="KAREEN.ZIADAT" userId="149f75dc-5189-4823-94e4-d448fdb69a94" providerId="ADAL" clId="{A7837C91-7DD7-4D10-A2B5-8BC7ABF14DCB}" dt="2024-01-31T01:42:49.103" v="449" actId="14100"/>
          <ac:picMkLst>
            <pc:docMk/>
            <pc:sldMk cId="1015471194" sldId="303"/>
            <ac:picMk id="22" creationId="{440E34BD-0D36-574C-3AE3-4900428528EB}"/>
          </ac:picMkLst>
        </pc:picChg>
      </pc:sldChg>
      <pc:sldChg chg="addSp delSp modSp add mod delAnim modAnim modNotesTx">
        <pc:chgData name="KAREEN.ZIADAT" userId="149f75dc-5189-4823-94e4-d448fdb69a94" providerId="ADAL" clId="{A7837C91-7DD7-4D10-A2B5-8BC7ABF14DCB}" dt="2024-01-31T01:51:39.408" v="536"/>
        <pc:sldMkLst>
          <pc:docMk/>
          <pc:sldMk cId="3014686620" sldId="304"/>
        </pc:sldMkLst>
        <pc:spChg chg="mod">
          <ac:chgData name="KAREEN.ZIADAT" userId="149f75dc-5189-4823-94e4-d448fdb69a94" providerId="ADAL" clId="{A7837C91-7DD7-4D10-A2B5-8BC7ABF14DCB}" dt="2024-01-31T01:33:18.979" v="369" actId="20577"/>
          <ac:spMkLst>
            <pc:docMk/>
            <pc:sldMk cId="3014686620" sldId="304"/>
            <ac:spMk id="8" creationId="{DB0A27FF-6D37-8842-4528-CFDAAE1A4A7D}"/>
          </ac:spMkLst>
        </pc:spChg>
        <pc:picChg chg="add mod">
          <ac:chgData name="KAREEN.ZIADAT" userId="149f75dc-5189-4823-94e4-d448fdb69a94" providerId="ADAL" clId="{A7837C91-7DD7-4D10-A2B5-8BC7ABF14DCB}" dt="2024-01-31T01:30:30.016" v="263" actId="1076"/>
          <ac:picMkLst>
            <pc:docMk/>
            <pc:sldMk cId="3014686620" sldId="304"/>
            <ac:picMk id="4" creationId="{E755C83C-07D5-D80D-563E-B1CBFB318190}"/>
          </ac:picMkLst>
        </pc:picChg>
        <pc:picChg chg="add mod">
          <ac:chgData name="KAREEN.ZIADAT" userId="149f75dc-5189-4823-94e4-d448fdb69a94" providerId="ADAL" clId="{A7837C91-7DD7-4D10-A2B5-8BC7ABF14DCB}" dt="2024-01-31T01:37:14.943" v="385" actId="1076"/>
          <ac:picMkLst>
            <pc:docMk/>
            <pc:sldMk cId="3014686620" sldId="304"/>
            <ac:picMk id="7" creationId="{DD361253-DFAF-5A3B-6564-AD907DD6D32C}"/>
          </ac:picMkLst>
        </pc:picChg>
        <pc:picChg chg="add del mod">
          <ac:chgData name="KAREEN.ZIADAT" userId="149f75dc-5189-4823-94e4-d448fdb69a94" providerId="ADAL" clId="{A7837C91-7DD7-4D10-A2B5-8BC7ABF14DCB}" dt="2024-01-31T01:45:48.556" v="494" actId="478"/>
          <ac:picMkLst>
            <pc:docMk/>
            <pc:sldMk cId="3014686620" sldId="304"/>
            <ac:picMk id="11" creationId="{05E5AADC-A467-B5A3-C37D-F717501C1F32}"/>
          </ac:picMkLst>
        </pc:picChg>
        <pc:picChg chg="add del mod">
          <ac:chgData name="KAREEN.ZIADAT" userId="149f75dc-5189-4823-94e4-d448fdb69a94" providerId="ADAL" clId="{A7837C91-7DD7-4D10-A2B5-8BC7ABF14DCB}" dt="2024-01-31T01:46:05.440" v="502" actId="21"/>
          <ac:picMkLst>
            <pc:docMk/>
            <pc:sldMk cId="3014686620" sldId="304"/>
            <ac:picMk id="13" creationId="{A95C26D4-2932-7A41-5C3F-67480429A82A}"/>
          </ac:picMkLst>
        </pc:picChg>
        <pc:picChg chg="add del mod">
          <ac:chgData name="KAREEN.ZIADAT" userId="149f75dc-5189-4823-94e4-d448fdb69a94" providerId="ADAL" clId="{A7837C91-7DD7-4D10-A2B5-8BC7ABF14DCB}" dt="2024-01-31T01:46:27.297" v="511" actId="478"/>
          <ac:picMkLst>
            <pc:docMk/>
            <pc:sldMk cId="3014686620" sldId="304"/>
            <ac:picMk id="15" creationId="{A97A533D-72DC-1594-2317-F436315D6B4B}"/>
          </ac:picMkLst>
        </pc:picChg>
        <pc:picChg chg="add del mod modCrop">
          <ac:chgData name="KAREEN.ZIADAT" userId="149f75dc-5189-4823-94e4-d448fdb69a94" providerId="ADAL" clId="{A7837C91-7DD7-4D10-A2B5-8BC7ABF14DCB}" dt="2024-01-31T01:50:32.376" v="521" actId="478"/>
          <ac:picMkLst>
            <pc:docMk/>
            <pc:sldMk cId="3014686620" sldId="304"/>
            <ac:picMk id="17" creationId="{635C59F4-8402-5CBA-7E0D-1C26F7D47B76}"/>
          </ac:picMkLst>
        </pc:picChg>
        <pc:picChg chg="add mod">
          <ac:chgData name="KAREEN.ZIADAT" userId="149f75dc-5189-4823-94e4-d448fdb69a94" providerId="ADAL" clId="{A7837C91-7DD7-4D10-A2B5-8BC7ABF14DCB}" dt="2024-01-31T01:51:30.700" v="535" actId="1076"/>
          <ac:picMkLst>
            <pc:docMk/>
            <pc:sldMk cId="3014686620" sldId="304"/>
            <ac:picMk id="19" creationId="{EDD76D92-96F1-21AB-61B8-6C5EB6ED0212}"/>
          </ac:picMkLst>
        </pc:picChg>
      </pc:sldChg>
      <pc:sldChg chg="addSp delSp modSp add mod ord modNotesTx">
        <pc:chgData name="KAREEN.ZIADAT" userId="149f75dc-5189-4823-94e4-d448fdb69a94" providerId="ADAL" clId="{A7837C91-7DD7-4D10-A2B5-8BC7ABF14DCB}" dt="2024-01-31T01:57:26.663" v="592" actId="1076"/>
        <pc:sldMkLst>
          <pc:docMk/>
          <pc:sldMk cId="113317839" sldId="305"/>
        </pc:sldMkLst>
        <pc:spChg chg="add mod">
          <ac:chgData name="KAREEN.ZIADAT" userId="149f75dc-5189-4823-94e4-d448fdb69a94" providerId="ADAL" clId="{A7837C91-7DD7-4D10-A2B5-8BC7ABF14DCB}" dt="2024-01-31T01:54:37.660" v="581"/>
          <ac:spMkLst>
            <pc:docMk/>
            <pc:sldMk cId="113317839" sldId="305"/>
            <ac:spMk id="2" creationId="{5E69F944-0C2A-DAEF-B383-561CF3B908E9}"/>
          </ac:spMkLst>
        </pc:spChg>
        <pc:spChg chg="mod">
          <ac:chgData name="KAREEN.ZIADAT" userId="149f75dc-5189-4823-94e4-d448fdb69a94" providerId="ADAL" clId="{A7837C91-7DD7-4D10-A2B5-8BC7ABF14DCB}" dt="2024-01-31T01:57:23.521" v="591" actId="1076"/>
          <ac:spMkLst>
            <pc:docMk/>
            <pc:sldMk cId="113317839" sldId="305"/>
            <ac:spMk id="8" creationId="{DB0A27FF-6D37-8842-4528-CFDAAE1A4A7D}"/>
          </ac:spMkLst>
        </pc:spChg>
        <pc:spChg chg="add mod">
          <ac:chgData name="KAREEN.ZIADAT" userId="149f75dc-5189-4823-94e4-d448fdb69a94" providerId="ADAL" clId="{A7837C91-7DD7-4D10-A2B5-8BC7ABF14DCB}" dt="2024-01-31T01:54:45.216" v="582"/>
          <ac:spMkLst>
            <pc:docMk/>
            <pc:sldMk cId="113317839" sldId="305"/>
            <ac:spMk id="10" creationId="{C447DBC2-4AD6-E0AA-C38C-DD8523CBD284}"/>
          </ac:spMkLst>
        </pc:spChg>
        <pc:spChg chg="del">
          <ac:chgData name="KAREEN.ZIADAT" userId="149f75dc-5189-4823-94e4-d448fdb69a94" providerId="ADAL" clId="{A7837C91-7DD7-4D10-A2B5-8BC7ABF14DCB}" dt="2024-01-31T01:52:39.812" v="577" actId="478"/>
          <ac:spMkLst>
            <pc:docMk/>
            <pc:sldMk cId="113317839" sldId="305"/>
            <ac:spMk id="23" creationId="{2C801BCC-E2A2-88C4-E611-65D29807AA14}"/>
          </ac:spMkLst>
        </pc:spChg>
        <pc:grpChg chg="add del mod">
          <ac:chgData name="KAREEN.ZIADAT" userId="149f75dc-5189-4823-94e4-d448fdb69a94" providerId="ADAL" clId="{A7837C91-7DD7-4D10-A2B5-8BC7ABF14DCB}" dt="2024-01-31T01:55:34.112" v="586" actId="478"/>
          <ac:grpSpMkLst>
            <pc:docMk/>
            <pc:sldMk cId="113317839" sldId="305"/>
            <ac:grpSpMk id="6" creationId="{470C8057-FA0B-F71C-DA88-67579B63EAD3}"/>
          </ac:grpSpMkLst>
        </pc:grpChg>
        <pc:picChg chg="add mod">
          <ac:chgData name="KAREEN.ZIADAT" userId="149f75dc-5189-4823-94e4-d448fdb69a94" providerId="ADAL" clId="{A7837C91-7DD7-4D10-A2B5-8BC7ABF14DCB}" dt="2024-01-31T01:54:45.216" v="582"/>
          <ac:picMkLst>
            <pc:docMk/>
            <pc:sldMk cId="113317839" sldId="305"/>
            <ac:picMk id="7" creationId="{BE098BE6-BE43-BE74-A057-C78CCAF9A88E}"/>
          </ac:picMkLst>
        </pc:picChg>
        <pc:picChg chg="del">
          <ac:chgData name="KAREEN.ZIADAT" userId="149f75dc-5189-4823-94e4-d448fdb69a94" providerId="ADAL" clId="{A7837C91-7DD7-4D10-A2B5-8BC7ABF14DCB}" dt="2024-01-31T01:52:38.259" v="576" actId="478"/>
          <ac:picMkLst>
            <pc:docMk/>
            <pc:sldMk cId="113317839" sldId="305"/>
            <ac:picMk id="13" creationId="{8EA653D8-3627-0991-A523-3E20DDBB4D7E}"/>
          </ac:picMkLst>
        </pc:picChg>
        <pc:picChg chg="del">
          <ac:chgData name="KAREEN.ZIADAT" userId="149f75dc-5189-4823-94e4-d448fdb69a94" providerId="ADAL" clId="{A7837C91-7DD7-4D10-A2B5-8BC7ABF14DCB}" dt="2024-01-31T01:52:37.352" v="574" actId="478"/>
          <ac:picMkLst>
            <pc:docMk/>
            <pc:sldMk cId="113317839" sldId="305"/>
            <ac:picMk id="14" creationId="{6343DB66-A4AA-A6E9-625B-A11F1A00074D}"/>
          </ac:picMkLst>
        </pc:picChg>
        <pc:picChg chg="add mod">
          <ac:chgData name="KAREEN.ZIADAT" userId="149f75dc-5189-4823-94e4-d448fdb69a94" providerId="ADAL" clId="{A7837C91-7DD7-4D10-A2B5-8BC7ABF14DCB}" dt="2024-01-31T01:57:26.663" v="592" actId="1076"/>
          <ac:picMkLst>
            <pc:docMk/>
            <pc:sldMk cId="113317839" sldId="305"/>
            <ac:picMk id="15" creationId="{0CD6F3BD-2858-AAB1-D773-B16F43871CBF}"/>
          </ac:picMkLst>
        </pc:picChg>
        <pc:picChg chg="del">
          <ac:chgData name="KAREEN.ZIADAT" userId="149f75dc-5189-4823-94e4-d448fdb69a94" providerId="ADAL" clId="{A7837C91-7DD7-4D10-A2B5-8BC7ABF14DCB}" dt="2024-01-31T01:52:36.712" v="573" actId="478"/>
          <ac:picMkLst>
            <pc:docMk/>
            <pc:sldMk cId="113317839" sldId="305"/>
            <ac:picMk id="19" creationId="{7D968AAC-9723-2E9F-AF18-6963F767693D}"/>
          </ac:picMkLst>
        </pc:picChg>
        <pc:picChg chg="del">
          <ac:chgData name="KAREEN.ZIADAT" userId="149f75dc-5189-4823-94e4-d448fdb69a94" providerId="ADAL" clId="{A7837C91-7DD7-4D10-A2B5-8BC7ABF14DCB}" dt="2024-01-31T01:52:37.863" v="575" actId="478"/>
          <ac:picMkLst>
            <pc:docMk/>
            <pc:sldMk cId="113317839" sldId="305"/>
            <ac:picMk id="22" creationId="{440E34BD-0D36-574C-3AE3-4900428528EB}"/>
          </ac:picMkLst>
        </pc:picChg>
        <pc:cxnChg chg="add mod">
          <ac:chgData name="KAREEN.ZIADAT" userId="149f75dc-5189-4823-94e4-d448fdb69a94" providerId="ADAL" clId="{A7837C91-7DD7-4D10-A2B5-8BC7ABF14DCB}" dt="2024-01-31T01:54:37.660" v="581"/>
          <ac:cxnSpMkLst>
            <pc:docMk/>
            <pc:sldMk cId="113317839" sldId="305"/>
            <ac:cxnSpMk id="4" creationId="{E8BF8F47-F89F-0D7D-4FF7-9214C701A083}"/>
          </ac:cxnSpMkLst>
        </pc:cxnChg>
        <pc:cxnChg chg="add mod">
          <ac:chgData name="KAREEN.ZIADAT" userId="149f75dc-5189-4823-94e4-d448fdb69a94" providerId="ADAL" clId="{A7837C91-7DD7-4D10-A2B5-8BC7ABF14DCB}" dt="2024-01-31T01:54:45.216" v="582"/>
          <ac:cxnSpMkLst>
            <pc:docMk/>
            <pc:sldMk cId="113317839" sldId="305"/>
            <ac:cxnSpMk id="11" creationId="{2409769D-F990-8804-E732-FEF40C4E1131}"/>
          </ac:cxnSpMkLst>
        </pc:cxnChg>
      </pc:sldChg>
      <pc:sldChg chg="del modNotesTx">
        <pc:chgData name="KAREEN.ZIADAT" userId="149f75dc-5189-4823-94e4-d448fdb69a94" providerId="ADAL" clId="{A7837C91-7DD7-4D10-A2B5-8BC7ABF14DCB}" dt="2024-01-31T01:26:22.144" v="191" actId="47"/>
        <pc:sldMkLst>
          <pc:docMk/>
          <pc:sldMk cId="1252807045" sldId="305"/>
        </pc:sldMkLst>
      </pc:sldChg>
      <pc:sldChg chg="addSp delSp modSp new del mod">
        <pc:chgData name="KAREEN.ZIADAT" userId="149f75dc-5189-4823-94e4-d448fdb69a94" providerId="ADAL" clId="{A7837C91-7DD7-4D10-A2B5-8BC7ABF14DCB}" dt="2024-01-31T01:51:43.431" v="537" actId="47"/>
        <pc:sldMkLst>
          <pc:docMk/>
          <pc:sldMk cId="1856956806" sldId="305"/>
        </pc:sldMkLst>
        <pc:spChg chg="del">
          <ac:chgData name="KAREEN.ZIADAT" userId="149f75dc-5189-4823-94e4-d448fdb69a94" providerId="ADAL" clId="{A7837C91-7DD7-4D10-A2B5-8BC7ABF14DCB}" dt="2024-01-31T01:51:11.777" v="529" actId="478"/>
          <ac:spMkLst>
            <pc:docMk/>
            <pc:sldMk cId="1856956806" sldId="305"/>
            <ac:spMk id="2" creationId="{43FFD91F-8936-2D5C-2002-B9D6BEB6EABC}"/>
          </ac:spMkLst>
        </pc:spChg>
        <pc:picChg chg="add mod">
          <ac:chgData name="KAREEN.ZIADAT" userId="149f75dc-5189-4823-94e4-d448fdb69a94" providerId="ADAL" clId="{A7837C91-7DD7-4D10-A2B5-8BC7ABF14DCB}" dt="2024-01-31T01:51:07.060" v="528" actId="1076"/>
          <ac:picMkLst>
            <pc:docMk/>
            <pc:sldMk cId="1856956806" sldId="305"/>
            <ac:picMk id="5" creationId="{A681DA69-F0E1-D7AE-02DD-A4E88119DA1A}"/>
          </ac:picMkLst>
        </pc:picChg>
      </pc:sldChg>
      <pc:sldChg chg="addSp delSp modSp add del mod delAnim">
        <pc:chgData name="KAREEN.ZIADAT" userId="149f75dc-5189-4823-94e4-d448fdb69a94" providerId="ADAL" clId="{A7837C91-7DD7-4D10-A2B5-8BC7ABF14DCB}" dt="2024-01-31T01:46:52.408" v="518" actId="47"/>
        <pc:sldMkLst>
          <pc:docMk/>
          <pc:sldMk cId="3730042634" sldId="305"/>
        </pc:sldMkLst>
        <pc:picChg chg="del">
          <ac:chgData name="KAREEN.ZIADAT" userId="149f75dc-5189-4823-94e4-d448fdb69a94" providerId="ADAL" clId="{A7837C91-7DD7-4D10-A2B5-8BC7ABF14DCB}" dt="2024-01-31T01:46:12.227" v="505" actId="478"/>
          <ac:picMkLst>
            <pc:docMk/>
            <pc:sldMk cId="3730042634" sldId="305"/>
            <ac:picMk id="4" creationId="{E755C83C-07D5-D80D-563E-B1CBFB318190}"/>
          </ac:picMkLst>
        </pc:picChg>
        <pc:picChg chg="del">
          <ac:chgData name="KAREEN.ZIADAT" userId="149f75dc-5189-4823-94e4-d448fdb69a94" providerId="ADAL" clId="{A7837C91-7DD7-4D10-A2B5-8BC7ABF14DCB}" dt="2024-01-31T01:46:11.207" v="504" actId="478"/>
          <ac:picMkLst>
            <pc:docMk/>
            <pc:sldMk cId="3730042634" sldId="305"/>
            <ac:picMk id="7" creationId="{DD361253-DFAF-5A3B-6564-AD907DD6D32C}"/>
          </ac:picMkLst>
        </pc:picChg>
        <pc:picChg chg="add mod">
          <ac:chgData name="KAREEN.ZIADAT" userId="149f75dc-5189-4823-94e4-d448fdb69a94" providerId="ADAL" clId="{A7837C91-7DD7-4D10-A2B5-8BC7ABF14DCB}" dt="2024-01-31T01:46:18.749" v="508" actId="1076"/>
          <ac:picMkLst>
            <pc:docMk/>
            <pc:sldMk cId="3730042634" sldId="305"/>
            <ac:picMk id="13" creationId="{A95C26D4-2932-7A41-5C3F-67480429A82A}"/>
          </ac:picMkLst>
        </pc:picChg>
      </pc:sldChg>
      <pc:sldChg chg="del modNotesTx">
        <pc:chgData name="KAREEN.ZIADAT" userId="149f75dc-5189-4823-94e4-d448fdb69a94" providerId="ADAL" clId="{A7837C91-7DD7-4D10-A2B5-8BC7ABF14DCB}" dt="2024-01-31T01:26:23.107" v="192" actId="47"/>
        <pc:sldMkLst>
          <pc:docMk/>
          <pc:sldMk cId="1614745392" sldId="306"/>
        </pc:sldMkLst>
      </pc:sldChg>
      <pc:sldChg chg="addSp delSp modSp add mod modAnim modNotesTx">
        <pc:chgData name="KAREEN.ZIADAT" userId="149f75dc-5189-4823-94e4-d448fdb69a94" providerId="ADAL" clId="{A7837C91-7DD7-4D10-A2B5-8BC7ABF14DCB}" dt="2024-01-31T02:16:39.376" v="970"/>
        <pc:sldMkLst>
          <pc:docMk/>
          <pc:sldMk cId="3452240815" sldId="306"/>
        </pc:sldMkLst>
        <pc:spChg chg="mod">
          <ac:chgData name="KAREEN.ZIADAT" userId="149f75dc-5189-4823-94e4-d448fdb69a94" providerId="ADAL" clId="{A7837C91-7DD7-4D10-A2B5-8BC7ABF14DCB}" dt="2024-01-31T02:00:39.969" v="633" actId="20577"/>
          <ac:spMkLst>
            <pc:docMk/>
            <pc:sldMk cId="3452240815" sldId="306"/>
            <ac:spMk id="8" creationId="{DB0A27FF-6D37-8842-4528-CFDAAE1A4A7D}"/>
          </ac:spMkLst>
        </pc:spChg>
        <pc:spChg chg="add del">
          <ac:chgData name="KAREEN.ZIADAT" userId="149f75dc-5189-4823-94e4-d448fdb69a94" providerId="ADAL" clId="{A7837C91-7DD7-4D10-A2B5-8BC7ABF14DCB}" dt="2024-01-31T02:06:14.387" v="814" actId="22"/>
          <ac:spMkLst>
            <pc:docMk/>
            <pc:sldMk cId="3452240815" sldId="306"/>
            <ac:spMk id="14" creationId="{32AC6486-F8E2-2E9D-E38A-7C6A6F686F7F}"/>
          </ac:spMkLst>
        </pc:spChg>
        <pc:spChg chg="add">
          <ac:chgData name="KAREEN.ZIADAT" userId="149f75dc-5189-4823-94e4-d448fdb69a94" providerId="ADAL" clId="{A7837C91-7DD7-4D10-A2B5-8BC7ABF14DCB}" dt="2024-01-31T02:08:49.791" v="842"/>
          <ac:spMkLst>
            <pc:docMk/>
            <pc:sldMk cId="3452240815" sldId="306"/>
            <ac:spMk id="18" creationId="{003B9E87-EE30-5735-F330-9FB9757145C5}"/>
          </ac:spMkLst>
        </pc:spChg>
        <pc:spChg chg="add">
          <ac:chgData name="KAREEN.ZIADAT" userId="149f75dc-5189-4823-94e4-d448fdb69a94" providerId="ADAL" clId="{A7837C91-7DD7-4D10-A2B5-8BC7ABF14DCB}" dt="2024-01-31T02:08:49.791" v="842"/>
          <ac:spMkLst>
            <pc:docMk/>
            <pc:sldMk cId="3452240815" sldId="306"/>
            <ac:spMk id="19" creationId="{5F503EC8-AC0B-7E51-A976-B03751408DDB}"/>
          </ac:spMkLst>
        </pc:spChg>
        <pc:spChg chg="add">
          <ac:chgData name="KAREEN.ZIADAT" userId="149f75dc-5189-4823-94e4-d448fdb69a94" providerId="ADAL" clId="{A7837C91-7DD7-4D10-A2B5-8BC7ABF14DCB}" dt="2024-01-31T02:08:49.791" v="842"/>
          <ac:spMkLst>
            <pc:docMk/>
            <pc:sldMk cId="3452240815" sldId="306"/>
            <ac:spMk id="20" creationId="{0B96AD02-52CE-0205-0902-5F221FCAE973}"/>
          </ac:spMkLst>
        </pc:spChg>
        <pc:graphicFrameChg chg="add mod">
          <ac:chgData name="KAREEN.ZIADAT" userId="149f75dc-5189-4823-94e4-d448fdb69a94" providerId="ADAL" clId="{A7837C91-7DD7-4D10-A2B5-8BC7ABF14DCB}" dt="2024-01-31T02:06:06.801" v="811"/>
          <ac:graphicFrameMkLst>
            <pc:docMk/>
            <pc:sldMk cId="3452240815" sldId="306"/>
            <ac:graphicFrameMk id="12" creationId="{E7E1E168-3B9D-DB97-D328-24CE3CE34551}"/>
          </ac:graphicFrameMkLst>
        </pc:graphicFrameChg>
        <pc:graphicFrameChg chg="add mod modGraphic">
          <ac:chgData name="KAREEN.ZIADAT" userId="149f75dc-5189-4823-94e4-d448fdb69a94" providerId="ADAL" clId="{A7837C91-7DD7-4D10-A2B5-8BC7ABF14DCB}" dt="2024-01-31T02:07:28.057" v="831" actId="14734"/>
          <ac:graphicFrameMkLst>
            <pc:docMk/>
            <pc:sldMk cId="3452240815" sldId="306"/>
            <ac:graphicFrameMk id="16" creationId="{DD454BC3-48DA-0C2E-D71F-DA53CC619D2F}"/>
          </ac:graphicFrameMkLst>
        </pc:graphicFrameChg>
        <pc:picChg chg="add del mod">
          <ac:chgData name="KAREEN.ZIADAT" userId="149f75dc-5189-4823-94e4-d448fdb69a94" providerId="ADAL" clId="{A7837C91-7DD7-4D10-A2B5-8BC7ABF14DCB}" dt="2024-01-31T02:01:57.281" v="673" actId="478"/>
          <ac:picMkLst>
            <pc:docMk/>
            <pc:sldMk cId="3452240815" sldId="306"/>
            <ac:picMk id="2" creationId="{8F8C5446-64EF-97BB-C381-3D77B274456E}"/>
          </ac:picMkLst>
        </pc:picChg>
        <pc:picChg chg="add mod">
          <ac:chgData name="KAREEN.ZIADAT" userId="149f75dc-5189-4823-94e4-d448fdb69a94" providerId="ADAL" clId="{A7837C91-7DD7-4D10-A2B5-8BC7ABF14DCB}" dt="2024-01-31T02:02:02.310" v="678" actId="1076"/>
          <ac:picMkLst>
            <pc:docMk/>
            <pc:sldMk cId="3452240815" sldId="306"/>
            <ac:picMk id="6" creationId="{E8E46756-0339-1216-9BF8-D48A60B3BF99}"/>
          </ac:picMkLst>
        </pc:picChg>
        <pc:picChg chg="add del mod">
          <ac:chgData name="KAREEN.ZIADAT" userId="149f75dc-5189-4823-94e4-d448fdb69a94" providerId="ADAL" clId="{A7837C91-7DD7-4D10-A2B5-8BC7ABF14DCB}" dt="2024-01-31T02:04:48.840" v="763" actId="21"/>
          <ac:picMkLst>
            <pc:docMk/>
            <pc:sldMk cId="3452240815" sldId="306"/>
            <ac:picMk id="7" creationId="{A4109633-31F8-B466-92DD-7469E979AE5C}"/>
          </ac:picMkLst>
        </pc:picChg>
        <pc:picChg chg="add mod">
          <ac:chgData name="KAREEN.ZIADAT" userId="149f75dc-5189-4823-94e4-d448fdb69a94" providerId="ADAL" clId="{A7837C91-7DD7-4D10-A2B5-8BC7ABF14DCB}" dt="2024-01-31T02:05:16.554" v="774" actId="1076"/>
          <ac:picMkLst>
            <pc:docMk/>
            <pc:sldMk cId="3452240815" sldId="306"/>
            <ac:picMk id="11" creationId="{20D0C226-DC5B-ECF9-6604-B8F456D73E2D}"/>
          </ac:picMkLst>
        </pc:picChg>
        <pc:picChg chg="del">
          <ac:chgData name="KAREEN.ZIADAT" userId="149f75dc-5189-4823-94e4-d448fdb69a94" providerId="ADAL" clId="{A7837C91-7DD7-4D10-A2B5-8BC7ABF14DCB}" dt="2024-01-31T02:00:41.675" v="634" actId="478"/>
          <ac:picMkLst>
            <pc:docMk/>
            <pc:sldMk cId="3452240815" sldId="306"/>
            <ac:picMk id="15" creationId="{0CD6F3BD-2858-AAB1-D773-B16F43871CBF}"/>
          </ac:picMkLst>
        </pc:picChg>
        <pc:picChg chg="add mod">
          <ac:chgData name="KAREEN.ZIADAT" userId="149f75dc-5189-4823-94e4-d448fdb69a94" providerId="ADAL" clId="{A7837C91-7DD7-4D10-A2B5-8BC7ABF14DCB}" dt="2024-01-31T02:07:31.662" v="832" actId="1076"/>
          <ac:picMkLst>
            <pc:docMk/>
            <pc:sldMk cId="3452240815" sldId="306"/>
            <ac:picMk id="17" creationId="{3B873CC6-D986-62B8-8AEE-DD2683F5E106}"/>
          </ac:picMkLst>
        </pc:picChg>
        <pc:picChg chg="add del mod">
          <ac:chgData name="KAREEN.ZIADAT" userId="149f75dc-5189-4823-94e4-d448fdb69a94" providerId="ADAL" clId="{A7837C91-7DD7-4D10-A2B5-8BC7ABF14DCB}" dt="2024-01-31T02:10:24.925" v="862" actId="478"/>
          <ac:picMkLst>
            <pc:docMk/>
            <pc:sldMk cId="3452240815" sldId="306"/>
            <ac:picMk id="22" creationId="{FC54917E-0C72-E97D-4569-211AB81DD7B1}"/>
          </ac:picMkLst>
        </pc:picChg>
        <pc:picChg chg="add del mod">
          <ac:chgData name="KAREEN.ZIADAT" userId="149f75dc-5189-4823-94e4-d448fdb69a94" providerId="ADAL" clId="{A7837C91-7DD7-4D10-A2B5-8BC7ABF14DCB}" dt="2024-01-31T02:10:22.849" v="861" actId="478"/>
          <ac:picMkLst>
            <pc:docMk/>
            <pc:sldMk cId="3452240815" sldId="306"/>
            <ac:picMk id="24" creationId="{4C8D525A-2F87-6B59-B9E8-53ADCD592E76}"/>
          </ac:picMkLst>
        </pc:picChg>
        <pc:picChg chg="add del mod">
          <ac:chgData name="KAREEN.ZIADAT" userId="149f75dc-5189-4823-94e4-d448fdb69a94" providerId="ADAL" clId="{A7837C91-7DD7-4D10-A2B5-8BC7ABF14DCB}" dt="2024-01-31T02:12:44.381" v="917" actId="478"/>
          <ac:picMkLst>
            <pc:docMk/>
            <pc:sldMk cId="3452240815" sldId="306"/>
            <ac:picMk id="26" creationId="{308E2814-2331-F7D0-2456-7023011584B1}"/>
          </ac:picMkLst>
        </pc:picChg>
        <pc:picChg chg="add del mod">
          <ac:chgData name="KAREEN.ZIADAT" userId="149f75dc-5189-4823-94e4-d448fdb69a94" providerId="ADAL" clId="{A7837C91-7DD7-4D10-A2B5-8BC7ABF14DCB}" dt="2024-01-31T02:12:31.574" v="911" actId="22"/>
          <ac:picMkLst>
            <pc:docMk/>
            <pc:sldMk cId="3452240815" sldId="306"/>
            <ac:picMk id="28" creationId="{C9170188-C022-0ED6-AC21-6618C7263DEA}"/>
          </ac:picMkLst>
        </pc:picChg>
        <pc:picChg chg="add mod">
          <ac:chgData name="KAREEN.ZIADAT" userId="149f75dc-5189-4823-94e4-d448fdb69a94" providerId="ADAL" clId="{A7837C91-7DD7-4D10-A2B5-8BC7ABF14DCB}" dt="2024-01-31T02:12:46.896" v="918" actId="1076"/>
          <ac:picMkLst>
            <pc:docMk/>
            <pc:sldMk cId="3452240815" sldId="306"/>
            <ac:picMk id="30" creationId="{521A5D0E-51D3-15D4-8373-E0D12EEAAFAE}"/>
          </ac:picMkLst>
        </pc:picChg>
        <pc:picChg chg="add mod">
          <ac:chgData name="KAREEN.ZIADAT" userId="149f75dc-5189-4823-94e4-d448fdb69a94" providerId="ADAL" clId="{A7837C91-7DD7-4D10-A2B5-8BC7ABF14DCB}" dt="2024-01-31T02:13:33.614" v="924" actId="1076"/>
          <ac:picMkLst>
            <pc:docMk/>
            <pc:sldMk cId="3452240815" sldId="306"/>
            <ac:picMk id="31" creationId="{FA3E9A66-4DC2-32C7-4A19-A39F0EC7D887}"/>
          </ac:picMkLst>
        </pc:picChg>
        <pc:picChg chg="add del mod">
          <ac:chgData name="KAREEN.ZIADAT" userId="149f75dc-5189-4823-94e4-d448fdb69a94" providerId="ADAL" clId="{A7837C91-7DD7-4D10-A2B5-8BC7ABF14DCB}" dt="2024-01-31T02:14:39.952" v="932" actId="478"/>
          <ac:picMkLst>
            <pc:docMk/>
            <pc:sldMk cId="3452240815" sldId="306"/>
            <ac:picMk id="32" creationId="{3205EB6F-F105-7640-EFC4-30C18A69965B}"/>
          </ac:picMkLst>
        </pc:picChg>
        <pc:picChg chg="add del mod">
          <ac:chgData name="KAREEN.ZIADAT" userId="149f75dc-5189-4823-94e4-d448fdb69a94" providerId="ADAL" clId="{A7837C91-7DD7-4D10-A2B5-8BC7ABF14DCB}" dt="2024-01-31T02:14:58.962" v="936" actId="21"/>
          <ac:picMkLst>
            <pc:docMk/>
            <pc:sldMk cId="3452240815" sldId="306"/>
            <ac:picMk id="33" creationId="{F437F600-196B-36A4-71E1-AD56355A6BA9}"/>
          </ac:picMkLst>
        </pc:picChg>
        <pc:picChg chg="add mod">
          <ac:chgData name="KAREEN.ZIADAT" userId="149f75dc-5189-4823-94e4-d448fdb69a94" providerId="ADAL" clId="{A7837C91-7DD7-4D10-A2B5-8BC7ABF14DCB}" dt="2024-01-31T02:15:40.799" v="953" actId="14100"/>
          <ac:picMkLst>
            <pc:docMk/>
            <pc:sldMk cId="3452240815" sldId="306"/>
            <ac:picMk id="35" creationId="{75D90A91-3C80-1DA5-E5F2-6AC14BEA59DB}"/>
          </ac:picMkLst>
        </pc:picChg>
        <pc:picChg chg="add mod">
          <ac:chgData name="KAREEN.ZIADAT" userId="149f75dc-5189-4823-94e4-d448fdb69a94" providerId="ADAL" clId="{A7837C91-7DD7-4D10-A2B5-8BC7ABF14DCB}" dt="2024-01-31T02:16:35.566" v="969" actId="14100"/>
          <ac:picMkLst>
            <pc:docMk/>
            <pc:sldMk cId="3452240815" sldId="306"/>
            <ac:picMk id="37" creationId="{07DA822E-90C5-B5ED-5CD6-1D8E00E5E9A2}"/>
          </ac:picMkLst>
        </pc:picChg>
      </pc:sldChg>
      <pc:sldChg chg="add del">
        <pc:chgData name="KAREEN.ZIADAT" userId="149f75dc-5189-4823-94e4-d448fdb69a94" providerId="ADAL" clId="{A7837C91-7DD7-4D10-A2B5-8BC7ABF14DCB}" dt="2024-01-31T02:11:58.384" v="890" actId="47"/>
        <pc:sldMkLst>
          <pc:docMk/>
          <pc:sldMk cId="1157587986" sldId="307"/>
        </pc:sldMkLst>
      </pc:sldChg>
      <pc:sldChg chg="addSp delSp modSp new add del mod">
        <pc:chgData name="KAREEN.ZIADAT" userId="149f75dc-5189-4823-94e4-d448fdb69a94" providerId="ADAL" clId="{A7837C91-7DD7-4D10-A2B5-8BC7ABF14DCB}" dt="2024-01-31T02:34:04.639" v="1068" actId="47"/>
        <pc:sldMkLst>
          <pc:docMk/>
          <pc:sldMk cId="1944432368" sldId="307"/>
        </pc:sldMkLst>
        <pc:spChg chg="del">
          <ac:chgData name="KAREEN.ZIADAT" userId="149f75dc-5189-4823-94e4-d448fdb69a94" providerId="ADAL" clId="{A7837C91-7DD7-4D10-A2B5-8BC7ABF14DCB}" dt="2024-01-31T02:12:06.857" v="896" actId="478"/>
          <ac:spMkLst>
            <pc:docMk/>
            <pc:sldMk cId="1944432368" sldId="307"/>
            <ac:spMk id="2" creationId="{8F131E1B-7E9E-17C6-A9F1-08748C97AE94}"/>
          </ac:spMkLst>
        </pc:spChg>
        <pc:picChg chg="add mod">
          <ac:chgData name="KAREEN.ZIADAT" userId="149f75dc-5189-4823-94e4-d448fdb69a94" providerId="ADAL" clId="{A7837C91-7DD7-4D10-A2B5-8BC7ABF14DCB}" dt="2024-01-31T02:12:10.540" v="899" actId="1076"/>
          <ac:picMkLst>
            <pc:docMk/>
            <pc:sldMk cId="1944432368" sldId="307"/>
            <ac:picMk id="5" creationId="{6D25F1AC-1DCA-0076-A064-D8426985472F}"/>
          </ac:picMkLst>
        </pc:picChg>
      </pc:sldChg>
      <pc:sldChg chg="addSp delSp modSp new del mod">
        <pc:chgData name="KAREEN.ZIADAT" userId="149f75dc-5189-4823-94e4-d448fdb69a94" providerId="ADAL" clId="{A7837C91-7DD7-4D10-A2B5-8BC7ABF14DCB}" dt="2024-01-31T02:11:28.266" v="881" actId="47"/>
        <pc:sldMkLst>
          <pc:docMk/>
          <pc:sldMk cId="2693069262" sldId="307"/>
        </pc:sldMkLst>
        <pc:spChg chg="add del mod">
          <ac:chgData name="KAREEN.ZIADAT" userId="149f75dc-5189-4823-94e4-d448fdb69a94" providerId="ADAL" clId="{A7837C91-7DD7-4D10-A2B5-8BC7ABF14DCB}" dt="2024-01-31T02:10:58.340" v="879" actId="478"/>
          <ac:spMkLst>
            <pc:docMk/>
            <pc:sldMk cId="2693069262" sldId="307"/>
            <ac:spMk id="2" creationId="{4F6A1EE4-7E1D-276C-786A-1A85144D63AC}"/>
          </ac:spMkLst>
        </pc:spChg>
        <pc:spChg chg="add del mod">
          <ac:chgData name="KAREEN.ZIADAT" userId="149f75dc-5189-4823-94e4-d448fdb69a94" providerId="ADAL" clId="{A7837C91-7DD7-4D10-A2B5-8BC7ABF14DCB}" dt="2024-01-31T02:10:46.720" v="872" actId="1076"/>
          <ac:spMkLst>
            <pc:docMk/>
            <pc:sldMk cId="2693069262" sldId="307"/>
            <ac:spMk id="4" creationId="{8657F1A6-7B4F-1BF6-DBA7-F7D263243F0B}"/>
          </ac:spMkLst>
        </pc:spChg>
        <pc:spChg chg="add mod">
          <ac:chgData name="KAREEN.ZIADAT" userId="149f75dc-5189-4823-94e4-d448fdb69a94" providerId="ADAL" clId="{A7837C91-7DD7-4D10-A2B5-8BC7ABF14DCB}" dt="2024-01-31T02:10:37.321" v="866" actId="14100"/>
          <ac:spMkLst>
            <pc:docMk/>
            <pc:sldMk cId="2693069262" sldId="307"/>
            <ac:spMk id="5" creationId="{49361196-92CD-5318-7CA9-57A2816EA7F7}"/>
          </ac:spMkLst>
        </pc:spChg>
        <pc:spChg chg="add mod">
          <ac:chgData name="KAREEN.ZIADAT" userId="149f75dc-5189-4823-94e4-d448fdb69a94" providerId="ADAL" clId="{A7837C91-7DD7-4D10-A2B5-8BC7ABF14DCB}" dt="2024-01-31T02:10:35.937" v="865" actId="14100"/>
          <ac:spMkLst>
            <pc:docMk/>
            <pc:sldMk cId="2693069262" sldId="307"/>
            <ac:spMk id="6" creationId="{BF48EB68-9026-9D59-08D9-F720C619B07B}"/>
          </ac:spMkLst>
        </pc:spChg>
        <pc:spChg chg="add">
          <ac:chgData name="KAREEN.ZIADAT" userId="149f75dc-5189-4823-94e4-d448fdb69a94" providerId="ADAL" clId="{A7837C91-7DD7-4D10-A2B5-8BC7ABF14DCB}" dt="2024-01-31T02:10:49.647" v="875"/>
          <ac:spMkLst>
            <pc:docMk/>
            <pc:sldMk cId="2693069262" sldId="307"/>
            <ac:spMk id="7" creationId="{9C359B62-7FFE-866E-1021-65F7295F80CE}"/>
          </ac:spMkLst>
        </pc:spChg>
        <pc:spChg chg="add mod">
          <ac:chgData name="KAREEN.ZIADAT" userId="149f75dc-5189-4823-94e4-d448fdb69a94" providerId="ADAL" clId="{A7837C91-7DD7-4D10-A2B5-8BC7ABF14DCB}" dt="2024-01-31T02:10:59.375" v="880" actId="1076"/>
          <ac:spMkLst>
            <pc:docMk/>
            <pc:sldMk cId="2693069262" sldId="307"/>
            <ac:spMk id="8" creationId="{507E6ED5-879D-DCF3-7C8C-2E51C15AFFA3}"/>
          </ac:spMkLst>
        </pc:spChg>
        <pc:spChg chg="add">
          <ac:chgData name="KAREEN.ZIADAT" userId="149f75dc-5189-4823-94e4-d448fdb69a94" providerId="ADAL" clId="{A7837C91-7DD7-4D10-A2B5-8BC7ABF14DCB}" dt="2024-01-31T02:10:49.647" v="875"/>
          <ac:spMkLst>
            <pc:docMk/>
            <pc:sldMk cId="2693069262" sldId="307"/>
            <ac:spMk id="9" creationId="{F8C1A061-E792-66F6-CEAE-81FABA62D4BE}"/>
          </ac:spMkLst>
        </pc:spChg>
        <pc:spChg chg="add mod">
          <ac:chgData name="KAREEN.ZIADAT" userId="149f75dc-5189-4823-94e4-d448fdb69a94" providerId="ADAL" clId="{A7837C91-7DD7-4D10-A2B5-8BC7ABF14DCB}" dt="2024-01-31T02:10:55.099" v="877"/>
          <ac:spMkLst>
            <pc:docMk/>
            <pc:sldMk cId="2693069262" sldId="307"/>
            <ac:spMk id="10" creationId="{4EAC2514-F106-7BCE-F66B-9E5B3CA81B9C}"/>
          </ac:spMkLst>
        </pc:spChg>
        <pc:spChg chg="add mod">
          <ac:chgData name="KAREEN.ZIADAT" userId="149f75dc-5189-4823-94e4-d448fdb69a94" providerId="ADAL" clId="{A7837C91-7DD7-4D10-A2B5-8BC7ABF14DCB}" dt="2024-01-31T02:10:55.099" v="877"/>
          <ac:spMkLst>
            <pc:docMk/>
            <pc:sldMk cId="2693069262" sldId="307"/>
            <ac:spMk id="11" creationId="{1F8165B8-1C4F-0B3F-0E81-D1C37B84092E}"/>
          </ac:spMkLst>
        </pc:spChg>
        <pc:spChg chg="add mod">
          <ac:chgData name="KAREEN.ZIADAT" userId="149f75dc-5189-4823-94e4-d448fdb69a94" providerId="ADAL" clId="{A7837C91-7DD7-4D10-A2B5-8BC7ABF14DCB}" dt="2024-01-31T02:10:55.099" v="877"/>
          <ac:spMkLst>
            <pc:docMk/>
            <pc:sldMk cId="2693069262" sldId="307"/>
            <ac:spMk id="12" creationId="{04EC2975-0749-9333-0059-06E1ADA5A0D8}"/>
          </ac:spMkLst>
        </pc:spChg>
      </pc:sldChg>
      <pc:sldChg chg="addSp delSp modSp add del mod">
        <pc:chgData name="KAREEN.ZIADAT" userId="149f75dc-5189-4823-94e4-d448fdb69a94" providerId="ADAL" clId="{A7837C91-7DD7-4D10-A2B5-8BC7ABF14DCB}" dt="2024-01-31T02:09:58.411" v="855" actId="47"/>
        <pc:sldMkLst>
          <pc:docMk/>
          <pc:sldMk cId="3393716899" sldId="307"/>
        </pc:sldMkLst>
        <pc:picChg chg="del">
          <ac:chgData name="KAREEN.ZIADAT" userId="149f75dc-5189-4823-94e4-d448fdb69a94" providerId="ADAL" clId="{A7837C91-7DD7-4D10-A2B5-8BC7ABF14DCB}" dt="2024-01-31T02:04:54.033" v="766" actId="478"/>
          <ac:picMkLst>
            <pc:docMk/>
            <pc:sldMk cId="3393716899" sldId="307"/>
            <ac:picMk id="6" creationId="{E8E46756-0339-1216-9BF8-D48A60B3BF99}"/>
          </ac:picMkLst>
        </pc:picChg>
        <pc:picChg chg="add mod">
          <ac:chgData name="KAREEN.ZIADAT" userId="149f75dc-5189-4823-94e4-d448fdb69a94" providerId="ADAL" clId="{A7837C91-7DD7-4D10-A2B5-8BC7ABF14DCB}" dt="2024-01-31T02:04:56.630" v="767" actId="1076"/>
          <ac:picMkLst>
            <pc:docMk/>
            <pc:sldMk cId="3393716899" sldId="307"/>
            <ac:picMk id="7" creationId="{A4109633-31F8-B466-92DD-7469E979AE5C}"/>
          </ac:picMkLst>
        </pc:picChg>
      </pc:sldChg>
      <pc:sldChg chg="addSp delSp modSp new mod modAnim modNotesTx">
        <pc:chgData name="KAREEN.ZIADAT" userId="149f75dc-5189-4823-94e4-d448fdb69a94" providerId="ADAL" clId="{A7837C91-7DD7-4D10-A2B5-8BC7ABF14DCB}" dt="2024-01-31T02:33:51.559" v="1067"/>
        <pc:sldMkLst>
          <pc:docMk/>
          <pc:sldMk cId="1745501518" sldId="308"/>
        </pc:sldMkLst>
        <pc:spChg chg="mod">
          <ac:chgData name="KAREEN.ZIADAT" userId="149f75dc-5189-4823-94e4-d448fdb69a94" providerId="ADAL" clId="{A7837C91-7DD7-4D10-A2B5-8BC7ABF14DCB}" dt="2024-01-31T02:28:58.579" v="995" actId="20577"/>
          <ac:spMkLst>
            <pc:docMk/>
            <pc:sldMk cId="1745501518" sldId="308"/>
            <ac:spMk id="2" creationId="{17E7F16A-89E3-F258-5030-7D1F5C856E62}"/>
          </ac:spMkLst>
        </pc:spChg>
        <pc:picChg chg="add mod">
          <ac:chgData name="KAREEN.ZIADAT" userId="149f75dc-5189-4823-94e4-d448fdb69a94" providerId="ADAL" clId="{A7837C91-7DD7-4D10-A2B5-8BC7ABF14DCB}" dt="2024-01-31T02:29:19.969" v="1043"/>
          <ac:picMkLst>
            <pc:docMk/>
            <pc:sldMk cId="1745501518" sldId="308"/>
            <ac:picMk id="4" creationId="{E22471C5-E66F-B4DD-E11D-8F15D17FBDAD}"/>
          </ac:picMkLst>
        </pc:picChg>
        <pc:picChg chg="add del mod">
          <ac:chgData name="KAREEN.ZIADAT" userId="149f75dc-5189-4823-94e4-d448fdb69a94" providerId="ADAL" clId="{A7837C91-7DD7-4D10-A2B5-8BC7ABF14DCB}" dt="2024-01-31T02:33:34.454" v="1062" actId="21"/>
          <ac:picMkLst>
            <pc:docMk/>
            <pc:sldMk cId="1745501518" sldId="308"/>
            <ac:picMk id="6" creationId="{31B57D07-8442-9F85-D069-88D835E78650}"/>
          </ac:picMkLst>
        </pc:picChg>
        <pc:picChg chg="add del mod">
          <ac:chgData name="KAREEN.ZIADAT" userId="149f75dc-5189-4823-94e4-d448fdb69a94" providerId="ADAL" clId="{A7837C91-7DD7-4D10-A2B5-8BC7ABF14DCB}" dt="2024-01-31T02:33:05.106" v="1054" actId="478"/>
          <ac:picMkLst>
            <pc:docMk/>
            <pc:sldMk cId="1745501518" sldId="308"/>
            <ac:picMk id="8" creationId="{BF22E919-67AE-584A-D254-3D9BBC23714A}"/>
          </ac:picMkLst>
        </pc:picChg>
        <pc:picChg chg="add del">
          <ac:chgData name="KAREEN.ZIADAT" userId="149f75dc-5189-4823-94e4-d448fdb69a94" providerId="ADAL" clId="{A7837C91-7DD7-4D10-A2B5-8BC7ABF14DCB}" dt="2024-01-31T02:33:17.668" v="1056" actId="478"/>
          <ac:picMkLst>
            <pc:docMk/>
            <pc:sldMk cId="1745501518" sldId="308"/>
            <ac:picMk id="10" creationId="{9735C64F-E64E-6082-F351-03274A33C0B3}"/>
          </ac:picMkLst>
        </pc:picChg>
        <pc:picChg chg="add mod">
          <ac:chgData name="KAREEN.ZIADAT" userId="149f75dc-5189-4823-94e4-d448fdb69a94" providerId="ADAL" clId="{A7837C91-7DD7-4D10-A2B5-8BC7ABF14DCB}" dt="2024-01-31T02:33:29.074" v="1061" actId="1076"/>
          <ac:picMkLst>
            <pc:docMk/>
            <pc:sldMk cId="1745501518" sldId="308"/>
            <ac:picMk id="12" creationId="{D05BDD61-A15C-3591-1E15-A65B6107366B}"/>
          </ac:picMkLst>
        </pc:picChg>
        <pc:picChg chg="add mod">
          <ac:chgData name="KAREEN.ZIADAT" userId="149f75dc-5189-4823-94e4-d448fdb69a94" providerId="ADAL" clId="{A7837C91-7DD7-4D10-A2B5-8BC7ABF14DCB}" dt="2024-01-31T02:33:35.615" v="1063"/>
          <ac:picMkLst>
            <pc:docMk/>
            <pc:sldMk cId="1745501518" sldId="308"/>
            <ac:picMk id="13" creationId="{31B57D07-8442-9F85-D069-88D835E78650}"/>
          </ac:picMkLst>
        </pc:picChg>
        <pc:picChg chg="add mod">
          <ac:chgData name="KAREEN.ZIADAT" userId="149f75dc-5189-4823-94e4-d448fdb69a94" providerId="ADAL" clId="{A7837C91-7DD7-4D10-A2B5-8BC7ABF14DCB}" dt="2024-01-31T02:33:47.397" v="1065"/>
          <ac:picMkLst>
            <pc:docMk/>
            <pc:sldMk cId="1745501518" sldId="308"/>
            <ac:picMk id="14" creationId="{D70F0B1E-30C8-29C3-9430-313DB2F984D6}"/>
          </ac:picMkLst>
        </pc:picChg>
      </pc:sldChg>
      <pc:sldChg chg="addSp delSp modSp new del mod">
        <pc:chgData name="KAREEN.ZIADAT" userId="149f75dc-5189-4823-94e4-d448fdb69a94" providerId="ADAL" clId="{A7837C91-7DD7-4D10-A2B5-8BC7ABF14DCB}" dt="2024-01-31T02:16:52.259" v="971" actId="47"/>
        <pc:sldMkLst>
          <pc:docMk/>
          <pc:sldMk cId="3637260313" sldId="308"/>
        </pc:sldMkLst>
        <pc:picChg chg="add del mod">
          <ac:chgData name="KAREEN.ZIADAT" userId="149f75dc-5189-4823-94e4-d448fdb69a94" providerId="ADAL" clId="{A7837C91-7DD7-4D10-A2B5-8BC7ABF14DCB}" dt="2024-01-31T02:16:18.061" v="961" actId="478"/>
          <ac:picMkLst>
            <pc:docMk/>
            <pc:sldMk cId="3637260313" sldId="308"/>
            <ac:picMk id="4" creationId="{8AD8F98C-9B84-1005-2B11-053DBC4E65CF}"/>
          </ac:picMkLst>
        </pc:picChg>
        <pc:picChg chg="add mod">
          <ac:chgData name="KAREEN.ZIADAT" userId="149f75dc-5189-4823-94e4-d448fdb69a94" providerId="ADAL" clId="{A7837C91-7DD7-4D10-A2B5-8BC7ABF14DCB}" dt="2024-01-31T02:16:13.551" v="959" actId="1076"/>
          <ac:picMkLst>
            <pc:docMk/>
            <pc:sldMk cId="3637260313" sldId="308"/>
            <ac:picMk id="7" creationId="{A24D90B3-2BBE-8A4D-3567-706FB3778DEB}"/>
          </ac:picMkLst>
        </pc:picChg>
        <pc:picChg chg="add mod">
          <ac:chgData name="KAREEN.ZIADAT" userId="149f75dc-5189-4823-94e4-d448fdb69a94" providerId="ADAL" clId="{A7837C91-7DD7-4D10-A2B5-8BC7ABF14DCB}" dt="2024-01-31T02:16:22.956" v="964" actId="1076"/>
          <ac:picMkLst>
            <pc:docMk/>
            <pc:sldMk cId="3637260313" sldId="308"/>
            <ac:picMk id="8" creationId="{8E1AB5C0-A517-C3C5-5ADB-C4E012635DD5}"/>
          </ac:picMkLst>
        </pc:picChg>
        <pc:picChg chg="add del mod">
          <ac:chgData name="KAREEN.ZIADAT" userId="149f75dc-5189-4823-94e4-d448fdb69a94" providerId="ADAL" clId="{A7837C91-7DD7-4D10-A2B5-8BC7ABF14DCB}" dt="2024-01-31T02:16:08.224" v="955" actId="478"/>
          <ac:picMkLst>
            <pc:docMk/>
            <pc:sldMk cId="3637260313" sldId="308"/>
            <ac:picMk id="33" creationId="{F437F600-196B-36A4-71E1-AD56355A6BA9}"/>
          </ac:picMkLst>
        </pc:picChg>
        <pc:cxnChg chg="add mod">
          <ac:chgData name="KAREEN.ZIADAT" userId="149f75dc-5189-4823-94e4-d448fdb69a94" providerId="ADAL" clId="{A7837C91-7DD7-4D10-A2B5-8BC7ABF14DCB}" dt="2024-01-31T02:15:26.289" v="948" actId="17032"/>
          <ac:cxnSpMkLst>
            <pc:docMk/>
            <pc:sldMk cId="3637260313" sldId="308"/>
            <ac:cxnSpMk id="6" creationId="{AD4C73DE-A4F5-9D97-C8A8-EF93947F75AA}"/>
          </ac:cxnSpMkLst>
        </pc:cxnChg>
      </pc:sldChg>
      <pc:sldChg chg="addSp delSp modSp add mod ord delAnim modAnim modNotesTx">
        <pc:chgData name="KAREEN.ZIADAT" userId="149f75dc-5189-4823-94e4-d448fdb69a94" providerId="ADAL" clId="{A7837C91-7DD7-4D10-A2B5-8BC7ABF14DCB}" dt="2024-01-31T03:02:14.510" v="1497"/>
        <pc:sldMkLst>
          <pc:docMk/>
          <pc:sldMk cId="4200664960" sldId="309"/>
        </pc:sldMkLst>
        <pc:spChg chg="mod">
          <ac:chgData name="KAREEN.ZIADAT" userId="149f75dc-5189-4823-94e4-d448fdb69a94" providerId="ADAL" clId="{A7837C91-7DD7-4D10-A2B5-8BC7ABF14DCB}" dt="2024-01-31T02:38:56.884" v="1099" actId="20577"/>
          <ac:spMkLst>
            <pc:docMk/>
            <pc:sldMk cId="4200664960" sldId="309"/>
            <ac:spMk id="2" creationId="{17E7F16A-89E3-F258-5030-7D1F5C856E62}"/>
          </ac:spMkLst>
        </pc:spChg>
        <pc:picChg chg="add mod modCrop">
          <ac:chgData name="KAREEN.ZIADAT" userId="149f75dc-5189-4823-94e4-d448fdb69a94" providerId="ADAL" clId="{A7837C91-7DD7-4D10-A2B5-8BC7ABF14DCB}" dt="2024-01-31T02:38:11.080" v="1078" actId="732"/>
          <ac:picMkLst>
            <pc:docMk/>
            <pc:sldMk cId="4200664960" sldId="309"/>
            <ac:picMk id="6" creationId="{941E2D0A-F19E-A6DE-59CC-6BEF6EB56547}"/>
          </ac:picMkLst>
        </pc:picChg>
        <pc:picChg chg="add mod">
          <ac:chgData name="KAREEN.ZIADAT" userId="149f75dc-5189-4823-94e4-d448fdb69a94" providerId="ADAL" clId="{A7837C91-7DD7-4D10-A2B5-8BC7ABF14DCB}" dt="2024-01-31T02:38:31.332" v="1085" actId="1076"/>
          <ac:picMkLst>
            <pc:docMk/>
            <pc:sldMk cId="4200664960" sldId="309"/>
            <ac:picMk id="8" creationId="{2D13FB35-E57D-D5DE-F7BD-FEE8011A3214}"/>
          </ac:picMkLst>
        </pc:picChg>
        <pc:picChg chg="add mod">
          <ac:chgData name="KAREEN.ZIADAT" userId="149f75dc-5189-4823-94e4-d448fdb69a94" providerId="ADAL" clId="{A7837C91-7DD7-4D10-A2B5-8BC7ABF14DCB}" dt="2024-01-31T03:02:14.510" v="1497"/>
          <ac:picMkLst>
            <pc:docMk/>
            <pc:sldMk cId="4200664960" sldId="309"/>
            <ac:picMk id="9" creationId="{2712C0B5-4A7D-E32E-BF76-78939DA487DD}"/>
          </ac:picMkLst>
        </pc:picChg>
        <pc:picChg chg="del">
          <ac:chgData name="KAREEN.ZIADAT" userId="149f75dc-5189-4823-94e4-d448fdb69a94" providerId="ADAL" clId="{A7837C91-7DD7-4D10-A2B5-8BC7ABF14DCB}" dt="2024-01-31T02:38:03.479" v="1072" actId="478"/>
          <ac:picMkLst>
            <pc:docMk/>
            <pc:sldMk cId="4200664960" sldId="309"/>
            <ac:picMk id="12" creationId="{D05BDD61-A15C-3591-1E15-A65B6107366B}"/>
          </ac:picMkLst>
        </pc:picChg>
        <pc:picChg chg="del">
          <ac:chgData name="KAREEN.ZIADAT" userId="149f75dc-5189-4823-94e4-d448fdb69a94" providerId="ADAL" clId="{A7837C91-7DD7-4D10-A2B5-8BC7ABF14DCB}" dt="2024-01-31T02:36:39.866" v="1071" actId="478"/>
          <ac:picMkLst>
            <pc:docMk/>
            <pc:sldMk cId="4200664960" sldId="309"/>
            <ac:picMk id="14" creationId="{D70F0B1E-30C8-29C3-9430-313DB2F984D6}"/>
          </ac:picMkLst>
        </pc:picChg>
      </pc:sldChg>
      <pc:sldChg chg="addSp delSp modSp new mod modAnim">
        <pc:chgData name="KAREEN.ZIADAT" userId="149f75dc-5189-4823-94e4-d448fdb69a94" providerId="ADAL" clId="{A7837C91-7DD7-4D10-A2B5-8BC7ABF14DCB}" dt="2024-01-31T03:02:12.136" v="1495"/>
        <pc:sldMkLst>
          <pc:docMk/>
          <pc:sldMk cId="4209167894" sldId="310"/>
        </pc:sldMkLst>
        <pc:spChg chg="mod">
          <ac:chgData name="KAREEN.ZIADAT" userId="149f75dc-5189-4823-94e4-d448fdb69a94" providerId="ADAL" clId="{A7837C91-7DD7-4D10-A2B5-8BC7ABF14DCB}" dt="2024-01-31T02:41:17.533" v="1131" actId="20577"/>
          <ac:spMkLst>
            <pc:docMk/>
            <pc:sldMk cId="4209167894" sldId="310"/>
            <ac:spMk id="2" creationId="{9AAC08E8-D508-9F7C-8D8F-9CC4A5D42769}"/>
          </ac:spMkLst>
        </pc:spChg>
        <pc:spChg chg="add mod">
          <ac:chgData name="KAREEN.ZIADAT" userId="149f75dc-5189-4823-94e4-d448fdb69a94" providerId="ADAL" clId="{A7837C91-7DD7-4D10-A2B5-8BC7ABF14DCB}" dt="2024-01-31T02:44:44.102" v="1190" actId="1076"/>
          <ac:spMkLst>
            <pc:docMk/>
            <pc:sldMk cId="4209167894" sldId="310"/>
            <ac:spMk id="5" creationId="{F9311784-85E5-A2D0-F423-134AC1899813}"/>
          </ac:spMkLst>
        </pc:spChg>
        <pc:spChg chg="add mod">
          <ac:chgData name="KAREEN.ZIADAT" userId="149f75dc-5189-4823-94e4-d448fdb69a94" providerId="ADAL" clId="{A7837C91-7DD7-4D10-A2B5-8BC7ABF14DCB}" dt="2024-01-31T02:44:12.808" v="1177"/>
          <ac:spMkLst>
            <pc:docMk/>
            <pc:sldMk cId="4209167894" sldId="310"/>
            <ac:spMk id="9" creationId="{CAA700A0-6497-606B-F772-D4B2CA06B8AF}"/>
          </ac:spMkLst>
        </pc:spChg>
        <pc:spChg chg="add mod">
          <ac:chgData name="KAREEN.ZIADAT" userId="149f75dc-5189-4823-94e4-d448fdb69a94" providerId="ADAL" clId="{A7837C91-7DD7-4D10-A2B5-8BC7ABF14DCB}" dt="2024-01-31T02:44:37.692" v="1188" actId="1076"/>
          <ac:spMkLst>
            <pc:docMk/>
            <pc:sldMk cId="4209167894" sldId="310"/>
            <ac:spMk id="11" creationId="{C17F302D-3CEC-18F7-8B58-61D50560AA5D}"/>
          </ac:spMkLst>
        </pc:spChg>
        <pc:spChg chg="add mod">
          <ac:chgData name="KAREEN.ZIADAT" userId="149f75dc-5189-4823-94e4-d448fdb69a94" providerId="ADAL" clId="{A7837C91-7DD7-4D10-A2B5-8BC7ABF14DCB}" dt="2024-01-31T02:44:56.255" v="1192"/>
          <ac:spMkLst>
            <pc:docMk/>
            <pc:sldMk cId="4209167894" sldId="310"/>
            <ac:spMk id="13" creationId="{A6427D1B-E6B2-315D-C0B9-55C79209EBA5}"/>
          </ac:spMkLst>
        </pc:spChg>
        <pc:grpChg chg="add mod">
          <ac:chgData name="KAREEN.ZIADAT" userId="149f75dc-5189-4823-94e4-d448fdb69a94" providerId="ADAL" clId="{A7837C91-7DD7-4D10-A2B5-8BC7ABF14DCB}" dt="2024-01-31T02:44:56.255" v="1192"/>
          <ac:grpSpMkLst>
            <pc:docMk/>
            <pc:sldMk cId="4209167894" sldId="310"/>
            <ac:grpSpMk id="12" creationId="{3A9F29EF-54C5-C19D-5BE7-E62C04548656}"/>
          </ac:grpSpMkLst>
        </pc:grpChg>
        <pc:graphicFrameChg chg="add mod">
          <ac:chgData name="KAREEN.ZIADAT" userId="149f75dc-5189-4823-94e4-d448fdb69a94" providerId="ADAL" clId="{A7837C91-7DD7-4D10-A2B5-8BC7ABF14DCB}" dt="2024-01-31T02:46:39.497" v="1229"/>
          <ac:graphicFrameMkLst>
            <pc:docMk/>
            <pc:sldMk cId="4209167894" sldId="310"/>
            <ac:graphicFrameMk id="18" creationId="{81C78D8C-B2A4-FF93-5AE8-FE01DCBF44B8}"/>
          </ac:graphicFrameMkLst>
        </pc:graphicFrameChg>
        <pc:picChg chg="add del mod">
          <ac:chgData name="KAREEN.ZIADAT" userId="149f75dc-5189-4823-94e4-d448fdb69a94" providerId="ADAL" clId="{A7837C91-7DD7-4D10-A2B5-8BC7ABF14DCB}" dt="2024-01-31T02:42:46.029" v="1154" actId="478"/>
          <ac:picMkLst>
            <pc:docMk/>
            <pc:sldMk cId="4209167894" sldId="310"/>
            <ac:picMk id="6" creationId="{9230C7E6-9471-8D5A-8147-C24DD9CDEAAE}"/>
          </ac:picMkLst>
        </pc:picChg>
        <pc:picChg chg="add mod">
          <ac:chgData name="KAREEN.ZIADAT" userId="149f75dc-5189-4823-94e4-d448fdb69a94" providerId="ADAL" clId="{A7837C91-7DD7-4D10-A2B5-8BC7ABF14DCB}" dt="2024-01-31T02:44:41.541" v="1189" actId="1076"/>
          <ac:picMkLst>
            <pc:docMk/>
            <pc:sldMk cId="4209167894" sldId="310"/>
            <ac:picMk id="8" creationId="{EEE85FF7-0ADF-0037-E344-DD9A44261315}"/>
          </ac:picMkLst>
        </pc:picChg>
        <pc:picChg chg="add mod">
          <ac:chgData name="KAREEN.ZIADAT" userId="149f75dc-5189-4823-94e4-d448fdb69a94" providerId="ADAL" clId="{A7837C91-7DD7-4D10-A2B5-8BC7ABF14DCB}" dt="2024-01-31T02:44:56.255" v="1192"/>
          <ac:picMkLst>
            <pc:docMk/>
            <pc:sldMk cId="4209167894" sldId="310"/>
            <ac:picMk id="15" creationId="{EA28101D-FC3D-A763-BB1A-7F8871F42064}"/>
          </ac:picMkLst>
        </pc:picChg>
        <pc:picChg chg="add del mod">
          <ac:chgData name="KAREEN.ZIADAT" userId="149f75dc-5189-4823-94e4-d448fdb69a94" providerId="ADAL" clId="{A7837C91-7DD7-4D10-A2B5-8BC7ABF14DCB}" dt="2024-01-31T02:47:23.920" v="1246" actId="21"/>
          <ac:picMkLst>
            <pc:docMk/>
            <pc:sldMk cId="4209167894" sldId="310"/>
            <ac:picMk id="17" creationId="{5D98F3D8-BFD6-5716-E471-240EBD1E3017}"/>
          </ac:picMkLst>
        </pc:picChg>
        <pc:picChg chg="add mod">
          <ac:chgData name="KAREEN.ZIADAT" userId="149f75dc-5189-4823-94e4-d448fdb69a94" providerId="ADAL" clId="{A7837C91-7DD7-4D10-A2B5-8BC7ABF14DCB}" dt="2024-01-31T02:48:31.680" v="1269" actId="1076"/>
          <ac:picMkLst>
            <pc:docMk/>
            <pc:sldMk cId="4209167894" sldId="310"/>
            <ac:picMk id="20" creationId="{247B9493-FEFB-29AA-834A-F47701C732FA}"/>
          </ac:picMkLst>
        </pc:picChg>
        <pc:picChg chg="add mod">
          <ac:chgData name="KAREEN.ZIADAT" userId="149f75dc-5189-4823-94e4-d448fdb69a94" providerId="ADAL" clId="{A7837C91-7DD7-4D10-A2B5-8BC7ABF14DCB}" dt="2024-01-31T02:48:32.136" v="1270" actId="1076"/>
          <ac:picMkLst>
            <pc:docMk/>
            <pc:sldMk cId="4209167894" sldId="310"/>
            <ac:picMk id="21" creationId="{5D98F3D8-BFD6-5716-E471-240EBD1E3017}"/>
          </ac:picMkLst>
        </pc:picChg>
        <pc:picChg chg="add mod">
          <ac:chgData name="KAREEN.ZIADAT" userId="149f75dc-5189-4823-94e4-d448fdb69a94" providerId="ADAL" clId="{A7837C91-7DD7-4D10-A2B5-8BC7ABF14DCB}" dt="2024-01-31T02:47:37.266" v="1250"/>
          <ac:picMkLst>
            <pc:docMk/>
            <pc:sldMk cId="4209167894" sldId="310"/>
            <ac:picMk id="22" creationId="{0813F426-90AA-DAE8-12E7-4206C19429FA}"/>
          </ac:picMkLst>
        </pc:picChg>
        <pc:picChg chg="add mod">
          <ac:chgData name="KAREEN.ZIADAT" userId="149f75dc-5189-4823-94e4-d448fdb69a94" providerId="ADAL" clId="{A7837C91-7DD7-4D10-A2B5-8BC7ABF14DCB}" dt="2024-01-31T03:02:12.136" v="1495"/>
          <ac:picMkLst>
            <pc:docMk/>
            <pc:sldMk cId="4209167894" sldId="310"/>
            <ac:picMk id="23" creationId="{2EFDB11B-8C42-5629-5A47-519955483AB1}"/>
          </ac:picMkLst>
        </pc:picChg>
        <pc:cxnChg chg="add mod">
          <ac:chgData name="KAREEN.ZIADAT" userId="149f75dc-5189-4823-94e4-d448fdb69a94" providerId="ADAL" clId="{A7837C91-7DD7-4D10-A2B5-8BC7ABF14DCB}" dt="2024-01-31T02:44:56.255" v="1192"/>
          <ac:cxnSpMkLst>
            <pc:docMk/>
            <pc:sldMk cId="4209167894" sldId="310"/>
            <ac:cxnSpMk id="14" creationId="{91BA9211-ADC6-E856-7C33-C3E0703ECA96}"/>
          </ac:cxnSpMkLst>
        </pc:cxnChg>
      </pc:sldChg>
      <pc:sldChg chg="addSp delSp modSp add mod modAnim">
        <pc:chgData name="KAREEN.ZIADAT" userId="149f75dc-5189-4823-94e4-d448fdb69a94" providerId="ADAL" clId="{A7837C91-7DD7-4D10-A2B5-8BC7ABF14DCB}" dt="2024-01-31T03:02:13.555" v="1496"/>
        <pc:sldMkLst>
          <pc:docMk/>
          <pc:sldMk cId="1642742573" sldId="311"/>
        </pc:sldMkLst>
        <pc:spChg chg="del mod">
          <ac:chgData name="KAREEN.ZIADAT" userId="149f75dc-5189-4823-94e4-d448fdb69a94" providerId="ADAL" clId="{A7837C91-7DD7-4D10-A2B5-8BC7ABF14DCB}" dt="2024-01-31T02:45:09.292" v="1198" actId="478"/>
          <ac:spMkLst>
            <pc:docMk/>
            <pc:sldMk cId="1642742573" sldId="311"/>
            <ac:spMk id="2" creationId="{9AAC08E8-D508-9F7C-8D8F-9CC4A5D42769}"/>
          </ac:spMkLst>
        </pc:spChg>
        <pc:spChg chg="add mod">
          <ac:chgData name="KAREEN.ZIADAT" userId="149f75dc-5189-4823-94e4-d448fdb69a94" providerId="ADAL" clId="{A7837C91-7DD7-4D10-A2B5-8BC7ABF14DCB}" dt="2024-01-31T02:44:58.967" v="1193"/>
          <ac:spMkLst>
            <pc:docMk/>
            <pc:sldMk cId="1642742573" sldId="311"/>
            <ac:spMk id="5" creationId="{E6B27F70-6F3C-AEB6-30E9-E9E66535D818}"/>
          </ac:spMkLst>
        </pc:spChg>
        <pc:spChg chg="add del mod">
          <ac:chgData name="KAREEN.ZIADAT" userId="149f75dc-5189-4823-94e4-d448fdb69a94" providerId="ADAL" clId="{A7837C91-7DD7-4D10-A2B5-8BC7ABF14DCB}" dt="2024-01-31T02:45:11.882" v="1199" actId="478"/>
          <ac:spMkLst>
            <pc:docMk/>
            <pc:sldMk cId="1642742573" sldId="311"/>
            <ac:spMk id="9" creationId="{4DCBB3E8-F4D2-E4DF-F19C-9FEA1420A756}"/>
          </ac:spMkLst>
        </pc:spChg>
        <pc:spChg chg="add mod">
          <ac:chgData name="KAREEN.ZIADAT" userId="149f75dc-5189-4823-94e4-d448fdb69a94" providerId="ADAL" clId="{A7837C91-7DD7-4D10-A2B5-8BC7ABF14DCB}" dt="2024-01-31T02:45:54.221" v="1217" actId="20577"/>
          <ac:spMkLst>
            <pc:docMk/>
            <pc:sldMk cId="1642742573" sldId="311"/>
            <ac:spMk id="10" creationId="{D28E4589-6B6C-A794-1C97-76B4217B1FBE}"/>
          </ac:spMkLst>
        </pc:spChg>
        <pc:spChg chg="add mod">
          <ac:chgData name="KAREEN.ZIADAT" userId="149f75dc-5189-4823-94e4-d448fdb69a94" providerId="ADAL" clId="{A7837C91-7DD7-4D10-A2B5-8BC7ABF14DCB}" dt="2024-01-31T02:48:34.513" v="1271"/>
          <ac:spMkLst>
            <pc:docMk/>
            <pc:sldMk cId="1642742573" sldId="311"/>
            <ac:spMk id="12" creationId="{BA00DE46-A09D-36AE-02AE-26C3326C16A5}"/>
          </ac:spMkLst>
        </pc:spChg>
        <pc:grpChg chg="add del mod">
          <ac:chgData name="KAREEN.ZIADAT" userId="149f75dc-5189-4823-94e4-d448fdb69a94" providerId="ADAL" clId="{A7837C91-7DD7-4D10-A2B5-8BC7ABF14DCB}" dt="2024-01-31T02:45:43.755" v="1210" actId="478"/>
          <ac:grpSpMkLst>
            <pc:docMk/>
            <pc:sldMk cId="1642742573" sldId="311"/>
            <ac:grpSpMk id="4" creationId="{21855E43-4B87-B968-28F4-78D62C501181}"/>
          </ac:grpSpMkLst>
        </pc:grpChg>
        <pc:graphicFrameChg chg="add del mod modGraphic">
          <ac:chgData name="KAREEN.ZIADAT" userId="149f75dc-5189-4823-94e4-d448fdb69a94" providerId="ADAL" clId="{A7837C91-7DD7-4D10-A2B5-8BC7ABF14DCB}" dt="2024-01-31T02:48:36.751" v="1272" actId="478"/>
          <ac:graphicFrameMkLst>
            <pc:docMk/>
            <pc:sldMk cId="1642742573" sldId="311"/>
            <ac:graphicFrameMk id="11" creationId="{3261177E-EEEF-CE6B-2602-57943B5062EE}"/>
          </ac:graphicFrameMkLst>
        </pc:graphicFrameChg>
        <pc:graphicFrameChg chg="add mod">
          <ac:chgData name="KAREEN.ZIADAT" userId="149f75dc-5189-4823-94e4-d448fdb69a94" providerId="ADAL" clId="{A7837C91-7DD7-4D10-A2B5-8BC7ABF14DCB}" dt="2024-01-31T02:52:52.430" v="1339" actId="1076"/>
          <ac:graphicFrameMkLst>
            <pc:docMk/>
            <pc:sldMk cId="1642742573" sldId="311"/>
            <ac:graphicFrameMk id="21" creationId="{08708499-5386-03D0-6273-8290FA994E98}"/>
          </ac:graphicFrameMkLst>
        </pc:graphicFrameChg>
        <pc:graphicFrameChg chg="add mod">
          <ac:chgData name="KAREEN.ZIADAT" userId="149f75dc-5189-4823-94e4-d448fdb69a94" providerId="ADAL" clId="{A7837C91-7DD7-4D10-A2B5-8BC7ABF14DCB}" dt="2024-01-31T02:53:40.409" v="1352" actId="1076"/>
          <ac:graphicFrameMkLst>
            <pc:docMk/>
            <pc:sldMk cId="1642742573" sldId="311"/>
            <ac:graphicFrameMk id="22" creationId="{39BA4844-DCF7-FF67-82CA-640601501F3E}"/>
          </ac:graphicFrameMkLst>
        </pc:graphicFrameChg>
        <pc:picChg chg="add mod">
          <ac:chgData name="KAREEN.ZIADAT" userId="149f75dc-5189-4823-94e4-d448fdb69a94" providerId="ADAL" clId="{A7837C91-7DD7-4D10-A2B5-8BC7ABF14DCB}" dt="2024-01-31T02:44:58.967" v="1193"/>
          <ac:picMkLst>
            <pc:docMk/>
            <pc:sldMk cId="1642742573" sldId="311"/>
            <ac:picMk id="7" creationId="{E492B1D9-C23B-17CB-ABF2-110CAE4BDF4D}"/>
          </ac:picMkLst>
        </pc:picChg>
        <pc:picChg chg="add mod">
          <ac:chgData name="KAREEN.ZIADAT" userId="149f75dc-5189-4823-94e4-d448fdb69a94" providerId="ADAL" clId="{A7837C91-7DD7-4D10-A2B5-8BC7ABF14DCB}" dt="2024-01-31T02:48:59.978" v="1276"/>
          <ac:picMkLst>
            <pc:docMk/>
            <pc:sldMk cId="1642742573" sldId="311"/>
            <ac:picMk id="13" creationId="{4D454E62-F7AA-6E81-4F68-E08EB064EE25}"/>
          </ac:picMkLst>
        </pc:picChg>
        <pc:picChg chg="add mod">
          <ac:chgData name="KAREEN.ZIADAT" userId="149f75dc-5189-4823-94e4-d448fdb69a94" providerId="ADAL" clId="{A7837C91-7DD7-4D10-A2B5-8BC7ABF14DCB}" dt="2024-01-31T02:49:28.516" v="1280" actId="1076"/>
          <ac:picMkLst>
            <pc:docMk/>
            <pc:sldMk cId="1642742573" sldId="311"/>
            <ac:picMk id="15" creationId="{890EA915-63D2-02C7-884D-5BC89FB74EC3}"/>
          </ac:picMkLst>
        </pc:picChg>
        <pc:picChg chg="add mod modCrop">
          <ac:chgData name="KAREEN.ZIADAT" userId="149f75dc-5189-4823-94e4-d448fdb69a94" providerId="ADAL" clId="{A7837C91-7DD7-4D10-A2B5-8BC7ABF14DCB}" dt="2024-01-31T02:50:47.013" v="1308" actId="1035"/>
          <ac:picMkLst>
            <pc:docMk/>
            <pc:sldMk cId="1642742573" sldId="311"/>
            <ac:picMk id="17" creationId="{16927B3C-B7A4-E6BF-95A1-3C054715CB79}"/>
          </ac:picMkLst>
        </pc:picChg>
        <pc:picChg chg="add mod">
          <ac:chgData name="KAREEN.ZIADAT" userId="149f75dc-5189-4823-94e4-d448fdb69a94" providerId="ADAL" clId="{A7837C91-7DD7-4D10-A2B5-8BC7ABF14DCB}" dt="2024-01-31T02:51:24.104" v="1311"/>
          <ac:picMkLst>
            <pc:docMk/>
            <pc:sldMk cId="1642742573" sldId="311"/>
            <ac:picMk id="18" creationId="{B440D3A0-4A72-C618-91A9-84AE6CA84C87}"/>
          </ac:picMkLst>
        </pc:picChg>
        <pc:picChg chg="add mod">
          <ac:chgData name="KAREEN.ZIADAT" userId="149f75dc-5189-4823-94e4-d448fdb69a94" providerId="ADAL" clId="{A7837C91-7DD7-4D10-A2B5-8BC7ABF14DCB}" dt="2024-01-31T02:51:48.710" v="1320" actId="1076"/>
          <ac:picMkLst>
            <pc:docMk/>
            <pc:sldMk cId="1642742573" sldId="311"/>
            <ac:picMk id="20" creationId="{D69F6534-B54B-B815-2F39-57DB1749721C}"/>
          </ac:picMkLst>
        </pc:picChg>
        <pc:picChg chg="add del mod">
          <ac:chgData name="KAREEN.ZIADAT" userId="149f75dc-5189-4823-94e4-d448fdb69a94" providerId="ADAL" clId="{A7837C91-7DD7-4D10-A2B5-8BC7ABF14DCB}" dt="2024-01-31T02:54:32.304" v="1369" actId="478"/>
          <ac:picMkLst>
            <pc:docMk/>
            <pc:sldMk cId="1642742573" sldId="311"/>
            <ac:picMk id="24" creationId="{C491B414-4E30-7DDD-D2EA-9D86812E1800}"/>
          </ac:picMkLst>
        </pc:picChg>
        <pc:picChg chg="add mod modCrop">
          <ac:chgData name="KAREEN.ZIADAT" userId="149f75dc-5189-4823-94e4-d448fdb69a94" providerId="ADAL" clId="{A7837C91-7DD7-4D10-A2B5-8BC7ABF14DCB}" dt="2024-01-31T02:54:51.059" v="1377" actId="732"/>
          <ac:picMkLst>
            <pc:docMk/>
            <pc:sldMk cId="1642742573" sldId="311"/>
            <ac:picMk id="26" creationId="{D0E22E59-2713-22E1-0BE2-91309C15DA9E}"/>
          </ac:picMkLst>
        </pc:picChg>
        <pc:picChg chg="add mod">
          <ac:chgData name="KAREEN.ZIADAT" userId="149f75dc-5189-4823-94e4-d448fdb69a94" providerId="ADAL" clId="{A7837C91-7DD7-4D10-A2B5-8BC7ABF14DCB}" dt="2024-01-31T03:02:13.555" v="1496"/>
          <ac:picMkLst>
            <pc:docMk/>
            <pc:sldMk cId="1642742573" sldId="311"/>
            <ac:picMk id="27" creationId="{5D8019A5-5D1F-CAA1-AA38-D589413F9CB4}"/>
          </ac:picMkLst>
        </pc:picChg>
        <pc:cxnChg chg="add mod">
          <ac:chgData name="KAREEN.ZIADAT" userId="149f75dc-5189-4823-94e4-d448fdb69a94" providerId="ADAL" clId="{A7837C91-7DD7-4D10-A2B5-8BC7ABF14DCB}" dt="2024-01-31T02:44:58.967" v="1193"/>
          <ac:cxnSpMkLst>
            <pc:docMk/>
            <pc:sldMk cId="1642742573" sldId="311"/>
            <ac:cxnSpMk id="6" creationId="{D7B6F677-7029-2F1C-01FF-02AFF56B036D}"/>
          </ac:cxnSpMkLst>
        </pc:cxnChg>
      </pc:sldChg>
      <pc:sldChg chg="addSp delSp modSp new del mod">
        <pc:chgData name="KAREEN.ZIADAT" userId="149f75dc-5189-4823-94e4-d448fdb69a94" providerId="ADAL" clId="{A7837C91-7DD7-4D10-A2B5-8BC7ABF14DCB}" dt="2024-01-31T02:55:11.552" v="1379" actId="47"/>
        <pc:sldMkLst>
          <pc:docMk/>
          <pc:sldMk cId="650181628" sldId="312"/>
        </pc:sldMkLst>
        <pc:spChg chg="del">
          <ac:chgData name="KAREEN.ZIADAT" userId="149f75dc-5189-4823-94e4-d448fdb69a94" providerId="ADAL" clId="{A7837C91-7DD7-4D10-A2B5-8BC7ABF14DCB}" dt="2024-01-31T02:51:35.902" v="1316" actId="478"/>
          <ac:spMkLst>
            <pc:docMk/>
            <pc:sldMk cId="650181628" sldId="312"/>
            <ac:spMk id="2" creationId="{7BA34B95-6FC9-A1D9-6D3E-836F004E6408}"/>
          </ac:spMkLst>
        </pc:spChg>
        <pc:spChg chg="add mod">
          <ac:chgData name="KAREEN.ZIADAT" userId="149f75dc-5189-4823-94e4-d448fdb69a94" providerId="ADAL" clId="{A7837C91-7DD7-4D10-A2B5-8BC7ABF14DCB}" dt="2024-01-31T02:53:56" v="1356"/>
          <ac:spMkLst>
            <pc:docMk/>
            <pc:sldMk cId="650181628" sldId="312"/>
            <ac:spMk id="9" creationId="{74D7B113-2194-418F-976F-0AE3401573E9}"/>
          </ac:spMkLst>
        </pc:spChg>
        <pc:spChg chg="add mod">
          <ac:chgData name="KAREEN.ZIADAT" userId="149f75dc-5189-4823-94e4-d448fdb69a94" providerId="ADAL" clId="{A7837C91-7DD7-4D10-A2B5-8BC7ABF14DCB}" dt="2024-01-31T02:53:56" v="1356"/>
          <ac:spMkLst>
            <pc:docMk/>
            <pc:sldMk cId="650181628" sldId="312"/>
            <ac:spMk id="12" creationId="{433B8F0B-CD7A-A09E-61A2-57B2941EFFD1}"/>
          </ac:spMkLst>
        </pc:spChg>
        <pc:grpChg chg="add mod">
          <ac:chgData name="KAREEN.ZIADAT" userId="149f75dc-5189-4823-94e4-d448fdb69a94" providerId="ADAL" clId="{A7837C91-7DD7-4D10-A2B5-8BC7ABF14DCB}" dt="2024-01-31T02:54:25.449" v="1367" actId="1076"/>
          <ac:grpSpMkLst>
            <pc:docMk/>
            <pc:sldMk cId="650181628" sldId="312"/>
            <ac:grpSpMk id="7" creationId="{A415857B-33F2-1448-C9F6-C763265B98F8}"/>
          </ac:grpSpMkLst>
        </pc:grpChg>
        <pc:grpChg chg="add mod">
          <ac:chgData name="KAREEN.ZIADAT" userId="149f75dc-5189-4823-94e4-d448fdb69a94" providerId="ADAL" clId="{A7837C91-7DD7-4D10-A2B5-8BC7ABF14DCB}" dt="2024-01-31T02:53:56" v="1356"/>
          <ac:grpSpMkLst>
            <pc:docMk/>
            <pc:sldMk cId="650181628" sldId="312"/>
            <ac:grpSpMk id="8" creationId="{631FE6EB-C525-C933-839A-DF7C5708E1F3}"/>
          </ac:grpSpMkLst>
        </pc:grpChg>
        <pc:grpChg chg="add mod">
          <ac:chgData name="KAREEN.ZIADAT" userId="149f75dc-5189-4823-94e4-d448fdb69a94" providerId="ADAL" clId="{A7837C91-7DD7-4D10-A2B5-8BC7ABF14DCB}" dt="2024-01-31T02:53:56" v="1356"/>
          <ac:grpSpMkLst>
            <pc:docMk/>
            <pc:sldMk cId="650181628" sldId="312"/>
            <ac:grpSpMk id="11" creationId="{897021E8-9B68-6B7E-AB9C-4B72C689FCCB}"/>
          </ac:grpSpMkLst>
        </pc:grpChg>
        <pc:graphicFrameChg chg="add del mod modGraphic">
          <ac:chgData name="KAREEN.ZIADAT" userId="149f75dc-5189-4823-94e4-d448fdb69a94" providerId="ADAL" clId="{A7837C91-7DD7-4D10-A2B5-8BC7ABF14DCB}" dt="2024-01-31T02:53:54.481" v="1355" actId="478"/>
          <ac:graphicFrameMkLst>
            <pc:docMk/>
            <pc:sldMk cId="650181628" sldId="312"/>
            <ac:graphicFrameMk id="5" creationId="{0AA76F48-9204-4EBD-AF81-71F484B1EAB4}"/>
          </ac:graphicFrameMkLst>
        </pc:graphicFrameChg>
        <pc:graphicFrameChg chg="add del mod modGraphic">
          <ac:chgData name="KAREEN.ZIADAT" userId="149f75dc-5189-4823-94e4-d448fdb69a94" providerId="ADAL" clId="{A7837C91-7DD7-4D10-A2B5-8BC7ABF14DCB}" dt="2024-01-31T02:53:53.880" v="1354" actId="478"/>
          <ac:graphicFrameMkLst>
            <pc:docMk/>
            <pc:sldMk cId="650181628" sldId="312"/>
            <ac:graphicFrameMk id="6" creationId="{7B486835-9048-DAD0-7253-C760C3FC0F14}"/>
          </ac:graphicFrameMkLst>
        </pc:graphicFrameChg>
        <pc:picChg chg="add del mod">
          <ac:chgData name="KAREEN.ZIADAT" userId="149f75dc-5189-4823-94e4-d448fdb69a94" providerId="ADAL" clId="{A7837C91-7DD7-4D10-A2B5-8BC7ABF14DCB}" dt="2024-01-31T02:52:18.628" v="1325" actId="478"/>
          <ac:picMkLst>
            <pc:docMk/>
            <pc:sldMk cId="650181628" sldId="312"/>
            <ac:picMk id="4" creationId="{AFBEA48F-8109-21BE-2129-7FC8D1678D09}"/>
          </ac:picMkLst>
        </pc:picChg>
        <pc:picChg chg="add mod">
          <ac:chgData name="KAREEN.ZIADAT" userId="149f75dc-5189-4823-94e4-d448fdb69a94" providerId="ADAL" clId="{A7837C91-7DD7-4D10-A2B5-8BC7ABF14DCB}" dt="2024-01-31T02:53:56" v="1356"/>
          <ac:picMkLst>
            <pc:docMk/>
            <pc:sldMk cId="650181628" sldId="312"/>
            <ac:picMk id="10" creationId="{5E2401BD-B16C-3D11-832C-5A6652D13A02}"/>
          </ac:picMkLst>
        </pc:picChg>
        <pc:cxnChg chg="add mod">
          <ac:chgData name="KAREEN.ZIADAT" userId="149f75dc-5189-4823-94e4-d448fdb69a94" providerId="ADAL" clId="{A7837C91-7DD7-4D10-A2B5-8BC7ABF14DCB}" dt="2024-01-31T02:53:56" v="1356"/>
          <ac:cxnSpMkLst>
            <pc:docMk/>
            <pc:sldMk cId="650181628" sldId="312"/>
            <ac:cxnSpMk id="13" creationId="{334280EC-A084-3AA4-F5E8-F9C29608B8E6}"/>
          </ac:cxnSpMkLst>
        </pc:cxnChg>
      </pc:sldChg>
      <pc:sldChg chg="addSp delSp modSp new mod modAnim">
        <pc:chgData name="KAREEN.ZIADAT" userId="149f75dc-5189-4823-94e4-d448fdb69a94" providerId="ADAL" clId="{A7837C91-7DD7-4D10-A2B5-8BC7ABF14DCB}" dt="2024-01-31T03:04:59.558" v="1559"/>
        <pc:sldMkLst>
          <pc:docMk/>
          <pc:sldMk cId="2700991483" sldId="312"/>
        </pc:sldMkLst>
        <pc:spChg chg="mod">
          <ac:chgData name="KAREEN.ZIADAT" userId="149f75dc-5189-4823-94e4-d448fdb69a94" providerId="ADAL" clId="{A7837C91-7DD7-4D10-A2B5-8BC7ABF14DCB}" dt="2024-01-31T02:59:28.583" v="1425" actId="20577"/>
          <ac:spMkLst>
            <pc:docMk/>
            <pc:sldMk cId="2700991483" sldId="312"/>
            <ac:spMk id="2" creationId="{E004FBD7-E530-4682-D59E-6B28825FFBB8}"/>
          </ac:spMkLst>
        </pc:spChg>
        <pc:spChg chg="add mod">
          <ac:chgData name="KAREEN.ZIADAT" userId="149f75dc-5189-4823-94e4-d448fdb69a94" providerId="ADAL" clId="{A7837C91-7DD7-4D10-A2B5-8BC7ABF14DCB}" dt="2024-01-31T03:00:25.540" v="1462" actId="1076"/>
          <ac:spMkLst>
            <pc:docMk/>
            <pc:sldMk cId="2700991483" sldId="312"/>
            <ac:spMk id="5" creationId="{2E292B10-E1D5-8555-B6C0-70F832ECD078}"/>
          </ac:spMkLst>
        </pc:spChg>
        <pc:spChg chg="add mod">
          <ac:chgData name="KAREEN.ZIADAT" userId="149f75dc-5189-4823-94e4-d448fdb69a94" providerId="ADAL" clId="{A7837C91-7DD7-4D10-A2B5-8BC7ABF14DCB}" dt="2024-01-31T03:00:21.329" v="1461" actId="1076"/>
          <ac:spMkLst>
            <pc:docMk/>
            <pc:sldMk cId="2700991483" sldId="312"/>
            <ac:spMk id="7" creationId="{32AFEAB8-7989-AD38-17AF-5F98A70A1306}"/>
          </ac:spMkLst>
        </pc:spChg>
        <pc:spChg chg="add del">
          <ac:chgData name="KAREEN.ZIADAT" userId="149f75dc-5189-4823-94e4-d448fdb69a94" providerId="ADAL" clId="{A7837C91-7DD7-4D10-A2B5-8BC7ABF14DCB}" dt="2024-01-31T03:00:17.822" v="1460" actId="22"/>
          <ac:spMkLst>
            <pc:docMk/>
            <pc:sldMk cId="2700991483" sldId="312"/>
            <ac:spMk id="9" creationId="{0B476A2D-9A66-D415-CDE6-CC466D421980}"/>
          </ac:spMkLst>
        </pc:spChg>
        <pc:spChg chg="add mod">
          <ac:chgData name="KAREEN.ZIADAT" userId="149f75dc-5189-4823-94e4-d448fdb69a94" providerId="ADAL" clId="{A7837C91-7DD7-4D10-A2B5-8BC7ABF14DCB}" dt="2024-01-31T03:01:00.974" v="1475" actId="20577"/>
          <ac:spMkLst>
            <pc:docMk/>
            <pc:sldMk cId="2700991483" sldId="312"/>
            <ac:spMk id="10" creationId="{9BCF752D-539F-3851-C9C5-E4ACE7499D85}"/>
          </ac:spMkLst>
        </pc:spChg>
        <pc:graphicFrameChg chg="add del mod modGraphic">
          <ac:chgData name="KAREEN.ZIADAT" userId="149f75dc-5189-4823-94e4-d448fdb69a94" providerId="ADAL" clId="{A7837C91-7DD7-4D10-A2B5-8BC7ABF14DCB}" dt="2024-01-31T03:02:21.428" v="1500" actId="21"/>
          <ac:graphicFrameMkLst>
            <pc:docMk/>
            <pc:sldMk cId="2700991483" sldId="312"/>
            <ac:graphicFrameMk id="11" creationId="{23923E39-F3A5-0C0F-AC89-A9568F353780}"/>
          </ac:graphicFrameMkLst>
        </pc:graphicFrameChg>
        <pc:graphicFrameChg chg="add mod">
          <ac:chgData name="KAREEN.ZIADAT" userId="149f75dc-5189-4823-94e4-d448fdb69a94" providerId="ADAL" clId="{A7837C91-7DD7-4D10-A2B5-8BC7ABF14DCB}" dt="2024-01-31T03:02:22.833" v="1501"/>
          <ac:graphicFrameMkLst>
            <pc:docMk/>
            <pc:sldMk cId="2700991483" sldId="312"/>
            <ac:graphicFrameMk id="13" creationId="{23923E39-F3A5-0C0F-AC89-A9568F353780}"/>
          </ac:graphicFrameMkLst>
        </pc:graphicFrameChg>
        <pc:graphicFrameChg chg="add mod">
          <ac:chgData name="KAREEN.ZIADAT" userId="149f75dc-5189-4823-94e4-d448fdb69a94" providerId="ADAL" clId="{A7837C91-7DD7-4D10-A2B5-8BC7ABF14DCB}" dt="2024-01-31T03:03:09.702" v="1520"/>
          <ac:graphicFrameMkLst>
            <pc:docMk/>
            <pc:sldMk cId="2700991483" sldId="312"/>
            <ac:graphicFrameMk id="14" creationId="{A993404D-5253-6A33-C67A-EDAEF409CB9A}"/>
          </ac:graphicFrameMkLst>
        </pc:graphicFrameChg>
        <pc:graphicFrameChg chg="add del mod modGraphic">
          <ac:chgData name="KAREEN.ZIADAT" userId="149f75dc-5189-4823-94e4-d448fdb69a94" providerId="ADAL" clId="{A7837C91-7DD7-4D10-A2B5-8BC7ABF14DCB}" dt="2024-01-31T03:04:45.774" v="1553" actId="478"/>
          <ac:graphicFrameMkLst>
            <pc:docMk/>
            <pc:sldMk cId="2700991483" sldId="312"/>
            <ac:graphicFrameMk id="17" creationId="{E606BDDE-7F7E-22BB-2396-6064883029D2}"/>
          </ac:graphicFrameMkLst>
        </pc:graphicFrameChg>
        <pc:graphicFrameChg chg="add mod modGraphic">
          <ac:chgData name="KAREEN.ZIADAT" userId="149f75dc-5189-4823-94e4-d448fdb69a94" providerId="ADAL" clId="{A7837C91-7DD7-4D10-A2B5-8BC7ABF14DCB}" dt="2024-01-31T03:04:56.704" v="1558" actId="1035"/>
          <ac:graphicFrameMkLst>
            <pc:docMk/>
            <pc:sldMk cId="2700991483" sldId="312"/>
            <ac:graphicFrameMk id="18" creationId="{995123AA-9502-7966-AB99-B268A8AC5AEC}"/>
          </ac:graphicFrameMkLst>
        </pc:graphicFrameChg>
        <pc:picChg chg="add mod">
          <ac:chgData name="KAREEN.ZIADAT" userId="149f75dc-5189-4823-94e4-d448fdb69a94" providerId="ADAL" clId="{A7837C91-7DD7-4D10-A2B5-8BC7ABF14DCB}" dt="2024-01-31T03:02:15.713" v="1498"/>
          <ac:picMkLst>
            <pc:docMk/>
            <pc:sldMk cId="2700991483" sldId="312"/>
            <ac:picMk id="12" creationId="{8ECEDC6F-6EC2-8508-2E9E-E5854AF14F75}"/>
          </ac:picMkLst>
        </pc:picChg>
        <pc:picChg chg="add mod">
          <ac:chgData name="KAREEN.ZIADAT" userId="149f75dc-5189-4823-94e4-d448fdb69a94" providerId="ADAL" clId="{A7837C91-7DD7-4D10-A2B5-8BC7ABF14DCB}" dt="2024-01-31T03:03:33.763" v="1526" actId="14100"/>
          <ac:picMkLst>
            <pc:docMk/>
            <pc:sldMk cId="2700991483" sldId="312"/>
            <ac:picMk id="16" creationId="{95685112-1C3D-4425-4E15-D2F307B566CF}"/>
          </ac:picMkLst>
        </pc:picChg>
      </pc:sldChg>
      <pc:sldChg chg="addSp delSp modSp new mod modAnim modNotesTx">
        <pc:chgData name="KAREEN.ZIADAT" userId="149f75dc-5189-4823-94e4-d448fdb69a94" providerId="ADAL" clId="{A7837C91-7DD7-4D10-A2B5-8BC7ABF14DCB}" dt="2024-01-31T03:19:28.938" v="1835"/>
        <pc:sldMkLst>
          <pc:docMk/>
          <pc:sldMk cId="147170817" sldId="313"/>
        </pc:sldMkLst>
        <pc:spChg chg="del">
          <ac:chgData name="KAREEN.ZIADAT" userId="149f75dc-5189-4823-94e4-d448fdb69a94" providerId="ADAL" clId="{A7837C91-7DD7-4D10-A2B5-8BC7ABF14DCB}" dt="2024-01-31T03:03:16.982" v="1522" actId="478"/>
          <ac:spMkLst>
            <pc:docMk/>
            <pc:sldMk cId="147170817" sldId="313"/>
            <ac:spMk id="2" creationId="{11E672A1-6210-20E4-AD67-B4C7F5515286}"/>
          </ac:spMkLst>
        </pc:spChg>
        <pc:spChg chg="add mod">
          <ac:chgData name="KAREEN.ZIADAT" userId="149f75dc-5189-4823-94e4-d448fdb69a94" providerId="ADAL" clId="{A7837C91-7DD7-4D10-A2B5-8BC7ABF14DCB}" dt="2024-01-31T03:10:10.807" v="1632" actId="20577"/>
          <ac:spMkLst>
            <pc:docMk/>
            <pc:sldMk cId="147170817" sldId="313"/>
            <ac:spMk id="10" creationId="{6DDBAD49-AF39-E332-3DE5-84155E8BFA0F}"/>
          </ac:spMkLst>
        </pc:spChg>
        <pc:graphicFrameChg chg="add del mod modGraphic">
          <ac:chgData name="KAREEN.ZIADAT" userId="149f75dc-5189-4823-94e4-d448fdb69a94" providerId="ADAL" clId="{A7837C91-7DD7-4D10-A2B5-8BC7ABF14DCB}" dt="2024-01-31T03:02:37.640" v="1503" actId="478"/>
          <ac:graphicFrameMkLst>
            <pc:docMk/>
            <pc:sldMk cId="147170817" sldId="313"/>
            <ac:graphicFrameMk id="4" creationId="{CF0496F3-4C08-3E9C-8D1A-29222E75B286}"/>
          </ac:graphicFrameMkLst>
        </pc:graphicFrameChg>
        <pc:graphicFrameChg chg="add del mod modGraphic">
          <ac:chgData name="KAREEN.ZIADAT" userId="149f75dc-5189-4823-94e4-d448fdb69a94" providerId="ADAL" clId="{A7837C91-7DD7-4D10-A2B5-8BC7ABF14DCB}" dt="2024-01-31T03:03:06.979" v="1519" actId="21"/>
          <ac:graphicFrameMkLst>
            <pc:docMk/>
            <pc:sldMk cId="147170817" sldId="313"/>
            <ac:graphicFrameMk id="5" creationId="{A993404D-5253-6A33-C67A-EDAEF409CB9A}"/>
          </ac:graphicFrameMkLst>
        </pc:graphicFrameChg>
        <pc:graphicFrameChg chg="add del mod">
          <ac:chgData name="KAREEN.ZIADAT" userId="149f75dc-5189-4823-94e4-d448fdb69a94" providerId="ADAL" clId="{A7837C91-7DD7-4D10-A2B5-8BC7ABF14DCB}" dt="2024-01-31T03:03:52.004" v="1528" actId="478"/>
          <ac:graphicFrameMkLst>
            <pc:docMk/>
            <pc:sldMk cId="147170817" sldId="313"/>
            <ac:graphicFrameMk id="6" creationId="{A9579531-08F4-3BE2-F02C-72F43B58F3BF}"/>
          </ac:graphicFrameMkLst>
        </pc:graphicFrameChg>
        <pc:graphicFrameChg chg="add del mod modGraphic">
          <ac:chgData name="KAREEN.ZIADAT" userId="149f75dc-5189-4823-94e4-d448fdb69a94" providerId="ADAL" clId="{A7837C91-7DD7-4D10-A2B5-8BC7ABF14DCB}" dt="2024-01-31T03:05:10.484" v="1560" actId="478"/>
          <ac:graphicFrameMkLst>
            <pc:docMk/>
            <pc:sldMk cId="147170817" sldId="313"/>
            <ac:graphicFrameMk id="7" creationId="{44AF8823-6CDC-AE41-E41F-B0B4480D3EF7}"/>
          </ac:graphicFrameMkLst>
        </pc:graphicFrameChg>
        <pc:picChg chg="add mod">
          <ac:chgData name="KAREEN.ZIADAT" userId="149f75dc-5189-4823-94e4-d448fdb69a94" providerId="ADAL" clId="{A7837C91-7DD7-4D10-A2B5-8BC7ABF14DCB}" dt="2024-01-31T03:05:42.324" v="1561"/>
          <ac:picMkLst>
            <pc:docMk/>
            <pc:sldMk cId="147170817" sldId="313"/>
            <ac:picMk id="8" creationId="{3100366F-C5E5-92FA-7F1B-53BA8979DBCA}"/>
          </ac:picMkLst>
        </pc:picChg>
        <pc:picChg chg="add mod">
          <ac:chgData name="KAREEN.ZIADAT" userId="149f75dc-5189-4823-94e4-d448fdb69a94" providerId="ADAL" clId="{A7837C91-7DD7-4D10-A2B5-8BC7ABF14DCB}" dt="2024-01-31T03:14:26.798" v="1717" actId="1076"/>
          <ac:picMkLst>
            <pc:docMk/>
            <pc:sldMk cId="147170817" sldId="313"/>
            <ac:picMk id="9" creationId="{DE8BBDDC-6317-C741-BA03-7E6306A0A680}"/>
          </ac:picMkLst>
        </pc:picChg>
        <pc:picChg chg="add mod">
          <ac:chgData name="KAREEN.ZIADAT" userId="149f75dc-5189-4823-94e4-d448fdb69a94" providerId="ADAL" clId="{A7837C91-7DD7-4D10-A2B5-8BC7ABF14DCB}" dt="2024-01-31T03:15:53.864" v="1768" actId="1076"/>
          <ac:picMkLst>
            <pc:docMk/>
            <pc:sldMk cId="147170817" sldId="313"/>
            <ac:picMk id="12" creationId="{B64FECAE-A0DD-D5D5-805C-F15EF7253A74}"/>
          </ac:picMkLst>
        </pc:picChg>
        <pc:picChg chg="add mod">
          <ac:chgData name="KAREEN.ZIADAT" userId="149f75dc-5189-4823-94e4-d448fdb69a94" providerId="ADAL" clId="{A7837C91-7DD7-4D10-A2B5-8BC7ABF14DCB}" dt="2024-01-31T03:16:20.263" v="1772" actId="14100"/>
          <ac:picMkLst>
            <pc:docMk/>
            <pc:sldMk cId="147170817" sldId="313"/>
            <ac:picMk id="14" creationId="{1938F158-91D1-5BA3-0359-5E249FA8C6DA}"/>
          </ac:picMkLst>
        </pc:picChg>
        <pc:picChg chg="add mod">
          <ac:chgData name="KAREEN.ZIADAT" userId="149f75dc-5189-4823-94e4-d448fdb69a94" providerId="ADAL" clId="{A7837C91-7DD7-4D10-A2B5-8BC7ABF14DCB}" dt="2024-01-31T03:16:35.565" v="1776" actId="1076"/>
          <ac:picMkLst>
            <pc:docMk/>
            <pc:sldMk cId="147170817" sldId="313"/>
            <ac:picMk id="16" creationId="{04821F97-7709-1B70-6874-399E99F51C36}"/>
          </ac:picMkLst>
        </pc:picChg>
        <pc:picChg chg="add mod">
          <ac:chgData name="KAREEN.ZIADAT" userId="149f75dc-5189-4823-94e4-d448fdb69a94" providerId="ADAL" clId="{A7837C91-7DD7-4D10-A2B5-8BC7ABF14DCB}" dt="2024-01-31T03:16:42.987" v="1780" actId="1076"/>
          <ac:picMkLst>
            <pc:docMk/>
            <pc:sldMk cId="147170817" sldId="313"/>
            <ac:picMk id="18" creationId="{4B6EEA31-AA81-C508-2645-6C5E5870C0B8}"/>
          </ac:picMkLst>
        </pc:picChg>
        <pc:picChg chg="add del mod">
          <ac:chgData name="KAREEN.ZIADAT" userId="149f75dc-5189-4823-94e4-d448fdb69a94" providerId="ADAL" clId="{A7837C91-7DD7-4D10-A2B5-8BC7ABF14DCB}" dt="2024-01-31T03:14:46.372" v="1740" actId="22"/>
          <ac:picMkLst>
            <pc:docMk/>
            <pc:sldMk cId="147170817" sldId="313"/>
            <ac:picMk id="20" creationId="{05BD05FF-B9E3-8BB5-D7C3-310308E4FD33}"/>
          </ac:picMkLst>
        </pc:picChg>
        <pc:picChg chg="add mod">
          <ac:chgData name="KAREEN.ZIADAT" userId="149f75dc-5189-4823-94e4-d448fdb69a94" providerId="ADAL" clId="{A7837C91-7DD7-4D10-A2B5-8BC7ABF14DCB}" dt="2024-01-31T03:17:31.917" v="1802" actId="14100"/>
          <ac:picMkLst>
            <pc:docMk/>
            <pc:sldMk cId="147170817" sldId="313"/>
            <ac:picMk id="22" creationId="{901F3110-FACC-9F1D-E2E4-5B59A2688960}"/>
          </ac:picMkLst>
        </pc:picChg>
        <pc:picChg chg="add mod">
          <ac:chgData name="KAREEN.ZIADAT" userId="149f75dc-5189-4823-94e4-d448fdb69a94" providerId="ADAL" clId="{A7837C91-7DD7-4D10-A2B5-8BC7ABF14DCB}" dt="2024-01-31T03:18:19.319" v="1814" actId="1076"/>
          <ac:picMkLst>
            <pc:docMk/>
            <pc:sldMk cId="147170817" sldId="313"/>
            <ac:picMk id="24" creationId="{9301AB96-64D1-8339-68E7-12D240605465}"/>
          </ac:picMkLst>
        </pc:picChg>
        <pc:picChg chg="add mod">
          <ac:chgData name="KAREEN.ZIADAT" userId="149f75dc-5189-4823-94e4-d448fdb69a94" providerId="ADAL" clId="{A7837C91-7DD7-4D10-A2B5-8BC7ABF14DCB}" dt="2024-01-31T03:18:48.172" v="1823" actId="1076"/>
          <ac:picMkLst>
            <pc:docMk/>
            <pc:sldMk cId="147170817" sldId="313"/>
            <ac:picMk id="26" creationId="{3A45A668-2087-8CCF-F4AD-9A20716F7C48}"/>
          </ac:picMkLst>
        </pc:picChg>
        <pc:picChg chg="add mod">
          <ac:chgData name="KAREEN.ZIADAT" userId="149f75dc-5189-4823-94e4-d448fdb69a94" providerId="ADAL" clId="{A7837C91-7DD7-4D10-A2B5-8BC7ABF14DCB}" dt="2024-01-31T03:19:23.511" v="1834" actId="1076"/>
          <ac:picMkLst>
            <pc:docMk/>
            <pc:sldMk cId="147170817" sldId="313"/>
            <ac:picMk id="28" creationId="{04D51BD1-10E3-5A53-80A3-2567ACBBF376}"/>
          </ac:picMkLst>
        </pc:picChg>
      </pc:sldChg>
      <pc:sldChg chg="addSp delSp modSp new del mod ord modAnim">
        <pc:chgData name="KAREEN.ZIADAT" userId="149f75dc-5189-4823-94e4-d448fdb69a94" providerId="ADAL" clId="{A7837C91-7DD7-4D10-A2B5-8BC7ABF14DCB}" dt="2024-02-01T05:17:48.780" v="2104" actId="47"/>
        <pc:sldMkLst>
          <pc:docMk/>
          <pc:sldMk cId="1833600191" sldId="314"/>
        </pc:sldMkLst>
        <pc:spChg chg="del">
          <ac:chgData name="KAREEN.ZIADAT" userId="149f75dc-5189-4823-94e4-d448fdb69a94" providerId="ADAL" clId="{A7837C91-7DD7-4D10-A2B5-8BC7ABF14DCB}" dt="2024-01-31T03:09:30.149" v="1593" actId="478"/>
          <ac:spMkLst>
            <pc:docMk/>
            <pc:sldMk cId="1833600191" sldId="314"/>
            <ac:spMk id="2" creationId="{30B10198-C3F3-D4E9-5125-7665A5DE3F44}"/>
          </ac:spMkLst>
        </pc:spChg>
        <pc:spChg chg="add mod">
          <ac:chgData name="KAREEN.ZIADAT" userId="149f75dc-5189-4823-94e4-d448fdb69a94" providerId="ADAL" clId="{A7837C91-7DD7-4D10-A2B5-8BC7ABF14DCB}" dt="2024-01-31T03:19:11.644" v="1830" actId="1076"/>
          <ac:spMkLst>
            <pc:docMk/>
            <pc:sldMk cId="1833600191" sldId="314"/>
            <ac:spMk id="5" creationId="{97F09F9F-C93A-5B12-004D-7393A4B08C14}"/>
          </ac:spMkLst>
        </pc:spChg>
        <pc:picChg chg="add mod">
          <ac:chgData name="KAREEN.ZIADAT" userId="149f75dc-5189-4823-94e4-d448fdb69a94" providerId="ADAL" clId="{A7837C91-7DD7-4D10-A2B5-8BC7ABF14DCB}" dt="2024-01-31T03:14:39.314" v="1725"/>
          <ac:picMkLst>
            <pc:docMk/>
            <pc:sldMk cId="1833600191" sldId="314"/>
            <ac:picMk id="6" creationId="{C6D1ED55-3BCC-4B20-1BF8-888DA5442BC0}"/>
          </ac:picMkLst>
        </pc:picChg>
      </pc:sldChg>
      <pc:sldChg chg="addSp modSp new mod modClrScheme chgLayout modNotesTx">
        <pc:chgData name="KAREEN.ZIADAT" userId="149f75dc-5189-4823-94e4-d448fdb69a94" providerId="ADAL" clId="{A7837C91-7DD7-4D10-A2B5-8BC7ABF14DCB}" dt="2024-02-01T06:21:32.942" v="2361" actId="20577"/>
        <pc:sldMkLst>
          <pc:docMk/>
          <pc:sldMk cId="2023482078" sldId="315"/>
        </pc:sldMkLst>
        <pc:spChg chg="mod ord">
          <ac:chgData name="KAREEN.ZIADAT" userId="149f75dc-5189-4823-94e4-d448fdb69a94" providerId="ADAL" clId="{A7837C91-7DD7-4D10-A2B5-8BC7ABF14DCB}" dt="2024-01-31T03:31:35.731" v="2063" actId="121"/>
          <ac:spMkLst>
            <pc:docMk/>
            <pc:sldMk cId="2023482078" sldId="315"/>
            <ac:spMk id="2" creationId="{A860D79D-1D99-A69F-F979-328AB2CCC44C}"/>
          </ac:spMkLst>
        </pc:spChg>
        <pc:spChg chg="mod ord">
          <ac:chgData name="KAREEN.ZIADAT" userId="149f75dc-5189-4823-94e4-d448fdb69a94" providerId="ADAL" clId="{A7837C91-7DD7-4D10-A2B5-8BC7ABF14DCB}" dt="2024-01-31T03:28:29.615" v="1873" actId="700"/>
          <ac:spMkLst>
            <pc:docMk/>
            <pc:sldMk cId="2023482078" sldId="315"/>
            <ac:spMk id="3" creationId="{F60AAEA6-1B98-0582-F9CD-1093B0256568}"/>
          </ac:spMkLst>
        </pc:spChg>
        <pc:spChg chg="add mod ord">
          <ac:chgData name="KAREEN.ZIADAT" userId="149f75dc-5189-4823-94e4-d448fdb69a94" providerId="ADAL" clId="{A7837C91-7DD7-4D10-A2B5-8BC7ABF14DCB}" dt="2024-02-01T06:21:32.942" v="2361" actId="20577"/>
          <ac:spMkLst>
            <pc:docMk/>
            <pc:sldMk cId="2023482078" sldId="315"/>
            <ac:spMk id="4" creationId="{61D1E794-61C1-2397-9D9E-8A41F0BF95E1}"/>
          </ac:spMkLst>
        </pc:spChg>
      </pc:sldChg>
      <pc:sldChg chg="addSp modSp add mod modClrScheme chgLayout modNotesTx">
        <pc:chgData name="KAREEN.ZIADAT" userId="149f75dc-5189-4823-94e4-d448fdb69a94" providerId="ADAL" clId="{A7837C91-7DD7-4D10-A2B5-8BC7ABF14DCB}" dt="2024-02-01T06:21:49.655" v="2364" actId="27636"/>
        <pc:sldMkLst>
          <pc:docMk/>
          <pc:sldMk cId="98071509" sldId="316"/>
        </pc:sldMkLst>
        <pc:spChg chg="mod ord">
          <ac:chgData name="KAREEN.ZIADAT" userId="149f75dc-5189-4823-94e4-d448fdb69a94" providerId="ADAL" clId="{A7837C91-7DD7-4D10-A2B5-8BC7ABF14DCB}" dt="2024-02-01T06:21:47.033" v="2362" actId="14100"/>
          <ac:spMkLst>
            <pc:docMk/>
            <pc:sldMk cId="98071509" sldId="316"/>
            <ac:spMk id="2" creationId="{A860D79D-1D99-A69F-F979-328AB2CCC44C}"/>
          </ac:spMkLst>
        </pc:spChg>
        <pc:spChg chg="mod ord">
          <ac:chgData name="KAREEN.ZIADAT" userId="149f75dc-5189-4823-94e4-d448fdb69a94" providerId="ADAL" clId="{A7837C91-7DD7-4D10-A2B5-8BC7ABF14DCB}" dt="2024-01-31T03:33:26.242" v="2071" actId="700"/>
          <ac:spMkLst>
            <pc:docMk/>
            <pc:sldMk cId="98071509" sldId="316"/>
            <ac:spMk id="3" creationId="{F60AAEA6-1B98-0582-F9CD-1093B0256568}"/>
          </ac:spMkLst>
        </pc:spChg>
        <pc:spChg chg="add mod ord">
          <ac:chgData name="KAREEN.ZIADAT" userId="149f75dc-5189-4823-94e4-d448fdb69a94" providerId="ADAL" clId="{A7837C91-7DD7-4D10-A2B5-8BC7ABF14DCB}" dt="2024-02-01T06:21:49.655" v="2364" actId="27636"/>
          <ac:spMkLst>
            <pc:docMk/>
            <pc:sldMk cId="98071509" sldId="316"/>
            <ac:spMk id="4" creationId="{972D7F26-9D0A-10DB-6640-9BE3E7B21D4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2F7A84F-E231-42BE-A9F8-B5131853C8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CB813BC-9E49-4ABB-A3C3-CEE0885B027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8EBDBEE-1FDA-4F57-947F-5759FA6ABC55}" type="datetimeFigureOut">
              <a:rPr lang="en-US" smtClean="0"/>
              <a:t>5/9/24</a:t>
            </a:fld>
            <a:endParaRPr lang="en-US" dirty="0"/>
          </a:p>
        </p:txBody>
      </p:sp>
      <p:sp>
        <p:nvSpPr>
          <p:cNvPr id="4" name="Footer Placeholder 3">
            <a:extLst>
              <a:ext uri="{FF2B5EF4-FFF2-40B4-BE49-F238E27FC236}">
                <a16:creationId xmlns:a16="http://schemas.microsoft.com/office/drawing/2014/main" id="{47ADFF29-9BE4-4CDF-A198-BBEE303F0EB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0D4AFC6-5A97-4417-A16A-485E5801A6E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FA8C659-3DDB-48CB-A056-6A658A161B7C}" type="slidenum">
              <a:rPr lang="en-US" smtClean="0"/>
              <a:t>‹#›</a:t>
            </a:fld>
            <a:endParaRPr lang="en-US" dirty="0"/>
          </a:p>
        </p:txBody>
      </p:sp>
    </p:spTree>
    <p:extLst>
      <p:ext uri="{BB962C8B-B14F-4D97-AF65-F5344CB8AC3E}">
        <p14:creationId xmlns:p14="http://schemas.microsoft.com/office/powerpoint/2010/main" val="23607677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16A9CD-5E57-4C86-B862-09CA519924BA}" type="datetimeFigureOut">
              <a:rPr lang="en-US" smtClean="0"/>
              <a:t>5/9/24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A004F4-F240-48F9-8AE1-486585C7F00D}" type="slidenum">
              <a:rPr lang="en-US" smtClean="0"/>
              <a:t>‹#›</a:t>
            </a:fld>
            <a:endParaRPr lang="en-US" dirty="0"/>
          </a:p>
        </p:txBody>
      </p:sp>
    </p:spTree>
    <p:extLst>
      <p:ext uri="{BB962C8B-B14F-4D97-AF65-F5344CB8AC3E}">
        <p14:creationId xmlns:p14="http://schemas.microsoft.com/office/powerpoint/2010/main" val="2154881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a:t>
            </a:fld>
            <a:endParaRPr lang="en-US" dirty="0"/>
          </a:p>
        </p:txBody>
      </p:sp>
    </p:spTree>
    <p:extLst>
      <p:ext uri="{BB962C8B-B14F-4D97-AF65-F5344CB8AC3E}">
        <p14:creationId xmlns:p14="http://schemas.microsoft.com/office/powerpoint/2010/main" val="16272375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solidFill>
                  <a:srgbClr val="374151"/>
                </a:solidFill>
                <a:effectLst/>
                <a:latin typeface="Söhne"/>
              </a:rPr>
              <a:t>Grammar in Parser Design</a:t>
            </a:r>
            <a:endParaRPr lang="en-US" b="0" i="0" dirty="0">
              <a:solidFill>
                <a:srgbClr val="374151"/>
              </a:solidFill>
              <a:effectLst/>
              <a:latin typeface="Söhne"/>
            </a:endParaRPr>
          </a:p>
          <a:p>
            <a:pPr marL="742950" lvl="1" indent="-285750" algn="l">
              <a:buFont typeface="+mj-lt"/>
              <a:buAutoNum type="arabicPeriod"/>
            </a:pPr>
            <a:r>
              <a:rPr lang="en-US" b="1" i="0" dirty="0">
                <a:solidFill>
                  <a:srgbClr val="374151"/>
                </a:solidFill>
                <a:effectLst/>
                <a:latin typeface="Söhne"/>
              </a:rPr>
              <a:t>Definition</a:t>
            </a:r>
            <a:r>
              <a:rPr lang="en-US" b="0" i="0" dirty="0">
                <a:solidFill>
                  <a:srgbClr val="374151"/>
                </a:solidFill>
                <a:effectLst/>
                <a:latin typeface="Söhne"/>
              </a:rPr>
              <a:t>: Grammar in a programming language is a set of rules for writing correct statements. It is expressed using context-free grammars (CFGs).</a:t>
            </a:r>
          </a:p>
          <a:p>
            <a:pPr marL="742950" lvl="1" indent="-285750" algn="l">
              <a:buFont typeface="+mj-lt"/>
              <a:buAutoNum type="arabicPeriod"/>
            </a:pPr>
            <a:r>
              <a:rPr lang="en-US" b="1" i="0" dirty="0">
                <a:solidFill>
                  <a:srgbClr val="374151"/>
                </a:solidFill>
                <a:effectLst/>
                <a:latin typeface="Söhne"/>
              </a:rPr>
              <a:t>Components of CFG</a:t>
            </a:r>
            <a:r>
              <a:rPr lang="en-US" b="0" i="0" dirty="0">
                <a:solidFill>
                  <a:srgbClr val="374151"/>
                </a:solidFill>
                <a:effectLst/>
                <a:latin typeface="Söhne"/>
              </a:rPr>
              <a:t>: CFG is represented as a 4-tuple </a:t>
            </a:r>
            <a:r>
              <a:rPr lang="en-US" b="0" i="0" dirty="0">
                <a:solidFill>
                  <a:srgbClr val="374151"/>
                </a:solidFill>
                <a:effectLst/>
                <a:latin typeface="KaTeX_Main"/>
              </a:rPr>
              <a:t>�={�,�,�,�}</a:t>
            </a:r>
            <a:r>
              <a:rPr lang="en-US" b="0" i="1" dirty="0">
                <a:solidFill>
                  <a:srgbClr val="374151"/>
                </a:solidFill>
                <a:effectLst/>
                <a:latin typeface="KaTeX_Math"/>
              </a:rPr>
              <a:t>G</a:t>
            </a:r>
            <a:r>
              <a:rPr lang="en-US" b="0" i="0" dirty="0">
                <a:solidFill>
                  <a:srgbClr val="374151"/>
                </a:solidFill>
                <a:effectLst/>
                <a:latin typeface="KaTeX_Main"/>
              </a:rPr>
              <a:t>={</a:t>
            </a:r>
            <a:r>
              <a:rPr lang="en-US" b="0" i="1" dirty="0">
                <a:solidFill>
                  <a:srgbClr val="374151"/>
                </a:solidFill>
                <a:effectLst/>
                <a:latin typeface="KaTeX_Math"/>
              </a:rPr>
              <a:t>N</a:t>
            </a:r>
            <a:r>
              <a:rPr lang="en-US" b="0" i="0" dirty="0">
                <a:solidFill>
                  <a:srgbClr val="374151"/>
                </a:solidFill>
                <a:effectLst/>
                <a:latin typeface="KaTeX_Main"/>
              </a:rPr>
              <a:t>,</a:t>
            </a:r>
            <a:r>
              <a:rPr lang="en-US" b="0" i="1" dirty="0">
                <a:solidFill>
                  <a:srgbClr val="374151"/>
                </a:solidFill>
                <a:effectLst/>
                <a:latin typeface="KaTeX_Math"/>
              </a:rPr>
              <a:t>T</a:t>
            </a:r>
            <a:r>
              <a:rPr lang="en-US" b="0" i="0" dirty="0">
                <a:solidFill>
                  <a:srgbClr val="374151"/>
                </a:solidFill>
                <a:effectLst/>
                <a:latin typeface="KaTeX_Main"/>
              </a:rPr>
              <a:t>,</a:t>
            </a:r>
            <a:r>
              <a:rPr lang="en-US" b="0" i="1" dirty="0">
                <a:solidFill>
                  <a:srgbClr val="374151"/>
                </a:solidFill>
                <a:effectLst/>
                <a:latin typeface="KaTeX_Math"/>
              </a:rPr>
              <a:t>P</a:t>
            </a:r>
            <a:r>
              <a:rPr lang="en-US" b="0" i="0" dirty="0">
                <a:solidFill>
                  <a:srgbClr val="374151"/>
                </a:solidFill>
                <a:effectLst/>
                <a:latin typeface="KaTeX_Main"/>
              </a:rPr>
              <a:t>,</a:t>
            </a:r>
            <a:r>
              <a:rPr lang="en-US" b="0" i="1" dirty="0">
                <a:solidFill>
                  <a:srgbClr val="374151"/>
                </a:solidFill>
                <a:effectLst/>
                <a:latin typeface="KaTeX_Math"/>
              </a:rPr>
              <a:t>S</a:t>
            </a:r>
            <a:r>
              <a:rPr lang="en-US" b="0" i="0" dirty="0">
                <a:solidFill>
                  <a:srgbClr val="374151"/>
                </a:solidFill>
                <a:effectLst/>
                <a:latin typeface="KaTeX_Main"/>
              </a:rPr>
              <a:t>}</a:t>
            </a:r>
            <a:r>
              <a:rPr lang="en-US" b="0" i="0" dirty="0">
                <a:solidFill>
                  <a:srgbClr val="374151"/>
                </a:solidFill>
                <a:effectLst/>
                <a:latin typeface="Söhne"/>
              </a:rPr>
              <a:t>, where:</a:t>
            </a:r>
          </a:p>
          <a:p>
            <a:pPr marL="1143000" lvl="2" indent="-228600" algn="l">
              <a:buFont typeface="+mj-lt"/>
              <a:buAutoNum type="arabicPeriod"/>
            </a:pPr>
            <a:r>
              <a:rPr lang="en-US" b="0" i="0" dirty="0">
                <a:solidFill>
                  <a:srgbClr val="374151"/>
                </a:solidFill>
                <a:effectLst/>
                <a:latin typeface="KaTeX_Main"/>
              </a:rPr>
              <a:t>�</a:t>
            </a:r>
            <a:r>
              <a:rPr lang="en-US" b="0" i="1" dirty="0">
                <a:solidFill>
                  <a:srgbClr val="374151"/>
                </a:solidFill>
                <a:effectLst/>
                <a:latin typeface="KaTeX_Math"/>
              </a:rPr>
              <a:t>N</a:t>
            </a:r>
            <a:r>
              <a:rPr lang="en-US" b="0" i="0" dirty="0">
                <a:solidFill>
                  <a:srgbClr val="374151"/>
                </a:solidFill>
                <a:effectLst/>
                <a:latin typeface="Söhne"/>
              </a:rPr>
              <a:t>: Finite set of nonterminal symbols.</a:t>
            </a:r>
          </a:p>
          <a:p>
            <a:pPr marL="1143000" lvl="2" indent="-228600" algn="l">
              <a:buFont typeface="+mj-lt"/>
              <a:buAutoNum type="arabicPeriod"/>
            </a:pPr>
            <a:r>
              <a:rPr lang="en-US" b="0" i="0" dirty="0">
                <a:solidFill>
                  <a:srgbClr val="374151"/>
                </a:solidFill>
                <a:effectLst/>
                <a:latin typeface="KaTeX_Main"/>
              </a:rPr>
              <a:t>�</a:t>
            </a:r>
            <a:r>
              <a:rPr lang="en-US" b="0" i="1" dirty="0">
                <a:solidFill>
                  <a:srgbClr val="374151"/>
                </a:solidFill>
                <a:effectLst/>
                <a:latin typeface="KaTeX_Math"/>
              </a:rPr>
              <a:t>T</a:t>
            </a:r>
            <a:r>
              <a:rPr lang="en-US" b="0" i="0" dirty="0">
                <a:solidFill>
                  <a:srgbClr val="374151"/>
                </a:solidFill>
                <a:effectLst/>
                <a:latin typeface="Söhne"/>
              </a:rPr>
              <a:t>: Finite set of tokens (terminals).</a:t>
            </a:r>
          </a:p>
          <a:p>
            <a:pPr marL="1143000" lvl="2" indent="-228600" algn="l">
              <a:buFont typeface="+mj-lt"/>
              <a:buAutoNum type="arabicPeriod"/>
            </a:pPr>
            <a:r>
              <a:rPr lang="en-US" b="0" i="0" dirty="0">
                <a:solidFill>
                  <a:srgbClr val="374151"/>
                </a:solidFill>
                <a:effectLst/>
                <a:latin typeface="KaTeX_Main"/>
              </a:rPr>
              <a:t>�</a:t>
            </a:r>
            <a:r>
              <a:rPr lang="en-US" b="0" i="1" dirty="0">
                <a:solidFill>
                  <a:srgbClr val="374151"/>
                </a:solidFill>
                <a:effectLst/>
                <a:latin typeface="KaTeX_Math"/>
              </a:rPr>
              <a:t>P</a:t>
            </a:r>
            <a:r>
              <a:rPr lang="en-US" b="0" i="0" dirty="0">
                <a:solidFill>
                  <a:srgbClr val="374151"/>
                </a:solidFill>
                <a:effectLst/>
                <a:latin typeface="Söhne"/>
              </a:rPr>
              <a:t>: Finite set of production rules (</a:t>
            </a:r>
            <a:r>
              <a:rPr lang="en-US" b="0" i="0" dirty="0">
                <a:solidFill>
                  <a:srgbClr val="374151"/>
                </a:solidFill>
                <a:effectLst/>
                <a:latin typeface="KaTeX_Main"/>
              </a:rPr>
              <a:t>�→�</a:t>
            </a:r>
            <a:r>
              <a:rPr lang="en-US" b="0" i="1" dirty="0">
                <a:solidFill>
                  <a:srgbClr val="374151"/>
                </a:solidFill>
                <a:effectLst/>
                <a:latin typeface="KaTeX_Math"/>
              </a:rPr>
              <a:t>α</a:t>
            </a:r>
            <a:r>
              <a:rPr lang="en-US" b="0" i="0" dirty="0">
                <a:solidFill>
                  <a:srgbClr val="374151"/>
                </a:solidFill>
                <a:effectLst/>
                <a:latin typeface="KaTeX_Main"/>
              </a:rPr>
              <a:t>→</a:t>
            </a:r>
            <a:r>
              <a:rPr lang="en-US" b="0" i="1" dirty="0">
                <a:solidFill>
                  <a:srgbClr val="374151"/>
                </a:solidFill>
                <a:effectLst/>
                <a:latin typeface="KaTeX_Math"/>
              </a:rPr>
              <a:t>β</a:t>
            </a:r>
            <a:r>
              <a:rPr lang="en-US" b="0" i="0" dirty="0">
                <a:solidFill>
                  <a:srgbClr val="374151"/>
                </a:solidFill>
                <a:effectLst/>
                <a:latin typeface="Söhne"/>
              </a:rPr>
              <a:t>).</a:t>
            </a:r>
          </a:p>
          <a:p>
            <a:pPr marL="1143000" lvl="2" indent="-228600" algn="l">
              <a:buFont typeface="+mj-lt"/>
              <a:buAutoNum type="arabicPeriod"/>
            </a:pPr>
            <a:r>
              <a:rPr lang="en-US" b="0" i="0" dirty="0">
                <a:solidFill>
                  <a:srgbClr val="374151"/>
                </a:solidFill>
                <a:effectLst/>
                <a:latin typeface="KaTeX_Main"/>
              </a:rPr>
              <a:t>�</a:t>
            </a:r>
            <a:r>
              <a:rPr lang="en-US" b="0" i="1" dirty="0">
                <a:solidFill>
                  <a:srgbClr val="374151"/>
                </a:solidFill>
                <a:effectLst/>
                <a:latin typeface="KaTeX_Math"/>
              </a:rPr>
              <a:t>S</a:t>
            </a:r>
            <a:r>
              <a:rPr lang="en-US" b="0" i="0" dirty="0">
                <a:solidFill>
                  <a:srgbClr val="374151"/>
                </a:solidFill>
                <a:effectLst/>
                <a:latin typeface="Söhne"/>
              </a:rPr>
              <a:t>: Start symbol, belonging to non-terminals.</a:t>
            </a:r>
          </a:p>
          <a:p>
            <a:pPr marL="742950" lvl="1" indent="-285750" algn="l">
              <a:buFont typeface="+mj-lt"/>
              <a:buAutoNum type="arabicPeriod"/>
            </a:pPr>
            <a:r>
              <a:rPr lang="en-US" b="1" i="0" dirty="0">
                <a:solidFill>
                  <a:srgbClr val="374151"/>
                </a:solidFill>
                <a:effectLst/>
                <a:latin typeface="Söhne"/>
              </a:rPr>
              <a:t>Role in Parsing</a:t>
            </a:r>
            <a:r>
              <a:rPr lang="en-US" b="0" i="0" dirty="0">
                <a:solidFill>
                  <a:srgbClr val="374151"/>
                </a:solidFill>
                <a:effectLst/>
                <a:latin typeface="Söhne"/>
              </a:rPr>
              <a:t>: Grammar acts as a blueprint for parsers to identify valid code and construct parse trees, understanding the elements and their relationships.</a:t>
            </a:r>
          </a:p>
          <a:p>
            <a:pPr algn="l">
              <a:buFont typeface="+mj-lt"/>
              <a:buAutoNum type="arabicPeriod"/>
            </a:pPr>
            <a:r>
              <a:rPr lang="en-US" b="1" i="0" dirty="0">
                <a:solidFill>
                  <a:srgbClr val="374151"/>
                </a:solidFill>
                <a:effectLst/>
                <a:latin typeface="Söhne"/>
              </a:rPr>
              <a:t>Parsing Techniques</a:t>
            </a:r>
            <a:endParaRPr lang="en-US" b="0" i="0" dirty="0">
              <a:solidFill>
                <a:srgbClr val="374151"/>
              </a:solidFill>
              <a:effectLst/>
              <a:latin typeface="Söhne"/>
            </a:endParaRPr>
          </a:p>
          <a:p>
            <a:pPr marL="742950" lvl="1" indent="-285750" algn="l">
              <a:buFont typeface="+mj-lt"/>
              <a:buAutoNum type="arabicPeriod"/>
            </a:pPr>
            <a:r>
              <a:rPr lang="en-US" b="1" i="0" dirty="0">
                <a:solidFill>
                  <a:srgbClr val="374151"/>
                </a:solidFill>
                <a:effectLst/>
                <a:latin typeface="Söhne"/>
              </a:rPr>
              <a:t>Top-Down Parsing</a:t>
            </a:r>
            <a:r>
              <a:rPr lang="en-US" b="0" i="0" dirty="0">
                <a:solidFill>
                  <a:srgbClr val="374151"/>
                </a:solidFill>
                <a:effectLst/>
                <a:latin typeface="Söhne"/>
              </a:rPr>
              <a:t>:</a:t>
            </a:r>
          </a:p>
          <a:p>
            <a:pPr marL="1143000" lvl="2" indent="-228600" algn="l">
              <a:buFont typeface="+mj-lt"/>
              <a:buAutoNum type="arabicPeriod"/>
            </a:pPr>
            <a:r>
              <a:rPr lang="en-US" b="0" i="0" dirty="0">
                <a:solidFill>
                  <a:srgbClr val="374151"/>
                </a:solidFill>
                <a:effectLst/>
                <a:latin typeface="Söhne"/>
              </a:rPr>
              <a:t>Begins with the highest-level rule, constructing parse trees from the root.</a:t>
            </a:r>
          </a:p>
          <a:p>
            <a:pPr marL="1143000" lvl="2" indent="-228600" algn="l">
              <a:buFont typeface="+mj-lt"/>
              <a:buAutoNum type="arabicPeriod"/>
            </a:pPr>
            <a:r>
              <a:rPr lang="en-US" b="0" i="0" dirty="0">
                <a:solidFill>
                  <a:srgbClr val="374151"/>
                </a:solidFill>
                <a:effectLst/>
                <a:latin typeface="Söhne"/>
              </a:rPr>
              <a:t>Types:</a:t>
            </a:r>
          </a:p>
          <a:p>
            <a:pPr marL="1600200" lvl="3" indent="-228600" algn="l">
              <a:buFont typeface="+mj-lt"/>
              <a:buAutoNum type="arabicPeriod"/>
            </a:pPr>
            <a:r>
              <a:rPr lang="en-US" b="1" i="0" dirty="0">
                <a:solidFill>
                  <a:srgbClr val="374151"/>
                </a:solidFill>
                <a:effectLst/>
                <a:latin typeface="Söhne"/>
              </a:rPr>
              <a:t>Recursive Descent</a:t>
            </a:r>
            <a:r>
              <a:rPr lang="en-US" b="0" i="0" dirty="0">
                <a:solidFill>
                  <a:srgbClr val="374151"/>
                </a:solidFill>
                <a:effectLst/>
                <a:latin typeface="Söhne"/>
              </a:rPr>
              <a:t>: Brute force, backtracking parser, suitable for simple grammars but struggles with left-recursive grammars and complex grammars.</a:t>
            </a:r>
          </a:p>
          <a:p>
            <a:pPr marL="1600200" lvl="3" indent="-228600" algn="l">
              <a:buFont typeface="+mj-lt"/>
              <a:buAutoNum type="arabicPeriod"/>
            </a:pPr>
            <a:r>
              <a:rPr lang="en-US" b="1" i="0" dirty="0">
                <a:solidFill>
                  <a:srgbClr val="374151"/>
                </a:solidFill>
                <a:effectLst/>
                <a:latin typeface="Söhne"/>
              </a:rPr>
              <a:t>Non-Recursive Descent (LL Parsing)</a:t>
            </a:r>
            <a:r>
              <a:rPr lang="en-US" b="0" i="0" dirty="0">
                <a:solidFill>
                  <a:srgbClr val="374151"/>
                </a:solidFill>
                <a:effectLst/>
                <a:latin typeface="Söhne"/>
              </a:rPr>
              <a:t>: Scans input left to right, uses lookahead tokens, and a parsing table. More efficient but cannot handle left-recursive grammars without transformation.</a:t>
            </a:r>
          </a:p>
          <a:p>
            <a:pPr marL="742950" lvl="1" indent="-285750" algn="l">
              <a:buFont typeface="+mj-lt"/>
              <a:buAutoNum type="arabicPeriod"/>
            </a:pPr>
            <a:r>
              <a:rPr lang="en-US" b="1" i="0" dirty="0">
                <a:solidFill>
                  <a:srgbClr val="374151"/>
                </a:solidFill>
                <a:effectLst/>
                <a:latin typeface="Söhne"/>
              </a:rPr>
              <a:t>Bottom-Up Parsing</a:t>
            </a:r>
            <a:r>
              <a:rPr lang="en-US" b="0" i="0" dirty="0">
                <a:solidFill>
                  <a:srgbClr val="374151"/>
                </a:solidFill>
                <a:effectLst/>
                <a:latin typeface="Söhne"/>
              </a:rPr>
              <a:t>:</a:t>
            </a:r>
          </a:p>
          <a:p>
            <a:pPr marL="1143000" lvl="2" indent="-228600" algn="l">
              <a:buFont typeface="+mj-lt"/>
              <a:buAutoNum type="arabicPeriod"/>
            </a:pPr>
            <a:r>
              <a:rPr lang="en-US" b="0" i="0" dirty="0">
                <a:solidFill>
                  <a:srgbClr val="374151"/>
                </a:solidFill>
                <a:effectLst/>
                <a:latin typeface="Söhne"/>
              </a:rPr>
              <a:t>Constructs parse trees from input symbols, applying reverse of rightmost derivation.</a:t>
            </a:r>
          </a:p>
          <a:p>
            <a:pPr marL="1143000" lvl="2" indent="-228600" algn="l">
              <a:buFont typeface="+mj-lt"/>
              <a:buAutoNum type="arabicPeriod"/>
            </a:pPr>
            <a:r>
              <a:rPr lang="en-US" b="0" i="0" dirty="0">
                <a:solidFill>
                  <a:srgbClr val="374151"/>
                </a:solidFill>
                <a:effectLst/>
                <a:latin typeface="Söhne"/>
              </a:rPr>
              <a:t>Types:</a:t>
            </a:r>
          </a:p>
          <a:p>
            <a:pPr marL="1600200" lvl="3" indent="-228600" algn="l">
              <a:buFont typeface="+mj-lt"/>
              <a:buAutoNum type="arabicPeriod"/>
            </a:pPr>
            <a:r>
              <a:rPr lang="en-US" b="1" i="0" dirty="0">
                <a:solidFill>
                  <a:srgbClr val="374151"/>
                </a:solidFill>
                <a:effectLst/>
                <a:latin typeface="Söhne"/>
              </a:rPr>
              <a:t>Shift-Reduce Parsing</a:t>
            </a:r>
            <a:r>
              <a:rPr lang="en-US" b="0" i="0" dirty="0">
                <a:solidFill>
                  <a:srgbClr val="374151"/>
                </a:solidFill>
                <a:effectLst/>
                <a:latin typeface="Söhne"/>
              </a:rPr>
              <a:t>: Involves shifting symbols to a stack and reducing them. Can handle a wider range of grammars but is more complex.</a:t>
            </a:r>
          </a:p>
          <a:p>
            <a:pPr marL="1600200" lvl="3" indent="-228600" algn="l">
              <a:buFont typeface="+mj-lt"/>
              <a:buAutoNum type="arabicPeriod"/>
            </a:pPr>
            <a:r>
              <a:rPr lang="en-US" b="1" i="0" dirty="0">
                <a:solidFill>
                  <a:srgbClr val="374151"/>
                </a:solidFill>
                <a:effectLst/>
                <a:latin typeface="Söhne"/>
              </a:rPr>
              <a:t>LR Parsing</a:t>
            </a:r>
            <a:r>
              <a:rPr lang="en-US" b="0" i="0" dirty="0">
                <a:solidFill>
                  <a:srgbClr val="374151"/>
                </a:solidFill>
                <a:effectLst/>
                <a:latin typeface="Söhne"/>
              </a:rPr>
              <a:t>: Advanced form of shift-reduce parsing, reads input left to right, handles a wide range of grammars efficiently. Variations include SLR, LR(1), LALR, and CLR.</a:t>
            </a:r>
          </a:p>
          <a:p>
            <a:pPr marL="742950" lvl="1" indent="-285750" algn="l">
              <a:buFont typeface="+mj-lt"/>
              <a:buAutoNum type="arabicPeriod"/>
            </a:pPr>
            <a:r>
              <a:rPr lang="en-US" b="1" i="0" dirty="0">
                <a:solidFill>
                  <a:srgbClr val="374151"/>
                </a:solidFill>
                <a:effectLst/>
                <a:latin typeface="Söhne"/>
              </a:rPr>
              <a:t>Comparison Through Example</a:t>
            </a:r>
            <a:r>
              <a:rPr lang="en-US" b="0" i="0" dirty="0">
                <a:solidFill>
                  <a:srgbClr val="374151"/>
                </a:solidFill>
                <a:effectLst/>
                <a:latin typeface="Söhne"/>
              </a:rPr>
              <a:t>:</a:t>
            </a:r>
          </a:p>
          <a:p>
            <a:pPr marL="1143000" lvl="2" indent="-228600" algn="l">
              <a:buFont typeface="+mj-lt"/>
              <a:buAutoNum type="arabicPeriod"/>
            </a:pPr>
            <a:r>
              <a:rPr lang="en-US" b="0" i="0" dirty="0">
                <a:solidFill>
                  <a:srgbClr val="374151"/>
                </a:solidFill>
                <a:effectLst/>
                <a:latin typeface="Söhne"/>
              </a:rPr>
              <a:t>Demonstrated using a grammar for logical operations in C.</a:t>
            </a:r>
          </a:p>
          <a:p>
            <a:pPr marL="1143000" lvl="2" indent="-228600" algn="l">
              <a:buFont typeface="+mj-lt"/>
              <a:buAutoNum type="arabicPeriod"/>
            </a:pPr>
            <a:r>
              <a:rPr lang="en-US" b="1" i="0" dirty="0">
                <a:solidFill>
                  <a:srgbClr val="374151"/>
                </a:solidFill>
                <a:effectLst/>
                <a:latin typeface="Söhne"/>
              </a:rPr>
              <a:t>LL(1) Parsing</a:t>
            </a:r>
            <a:r>
              <a:rPr lang="en-US" b="0" i="0" dirty="0">
                <a:solidFill>
                  <a:srgbClr val="374151"/>
                </a:solidFill>
                <a:effectLst/>
                <a:latin typeface="Söhne"/>
              </a:rPr>
              <a:t>: Faces issues with left recursion and requires grammar restructuring. Limited in handling complex grammars.</a:t>
            </a:r>
          </a:p>
          <a:p>
            <a:pPr marL="1143000" lvl="2" indent="-228600" algn="l">
              <a:buFont typeface="+mj-lt"/>
              <a:buAutoNum type="arabicPeriod"/>
            </a:pPr>
            <a:r>
              <a:rPr lang="en-US" b="1" i="0" dirty="0">
                <a:solidFill>
                  <a:srgbClr val="374151"/>
                </a:solidFill>
                <a:effectLst/>
                <a:latin typeface="Söhne"/>
              </a:rPr>
              <a:t>Shift-Reduce Parsing</a:t>
            </a:r>
            <a:r>
              <a:rPr lang="en-US" b="0" i="0" dirty="0">
                <a:solidFill>
                  <a:srgbClr val="374151"/>
                </a:solidFill>
                <a:effectLst/>
                <a:latin typeface="Söhne"/>
              </a:rPr>
              <a:t>: Handles left recursion better but prone to parsing conflicts.</a:t>
            </a:r>
          </a:p>
          <a:p>
            <a:pPr marL="1143000" lvl="2" indent="-228600" algn="l">
              <a:buFont typeface="+mj-lt"/>
              <a:buAutoNum type="arabicPeriod"/>
            </a:pPr>
            <a:r>
              <a:rPr lang="en-US" b="1" i="0" dirty="0">
                <a:solidFill>
                  <a:srgbClr val="374151"/>
                </a:solidFill>
                <a:effectLst/>
                <a:latin typeface="Söhne"/>
              </a:rPr>
              <a:t>LR(0) and SLR Parsing</a:t>
            </a:r>
            <a:r>
              <a:rPr lang="en-US" b="0" i="0" dirty="0">
                <a:solidFill>
                  <a:srgbClr val="374151"/>
                </a:solidFill>
                <a:effectLst/>
                <a:latin typeface="Söhne"/>
              </a:rPr>
              <a:t>: More robust, handles ambiguities and complexities better. SLR improves upon LR(0) by using follow sets for non-terminals.</a:t>
            </a:r>
          </a:p>
          <a:p>
            <a:pPr marL="1143000" lvl="2" indent="-228600" algn="l">
              <a:buFont typeface="+mj-lt"/>
              <a:buAutoNum type="arabicPeriod"/>
            </a:pPr>
            <a:r>
              <a:rPr lang="en-US" b="1" i="0" dirty="0">
                <a:solidFill>
                  <a:srgbClr val="374151"/>
                </a:solidFill>
                <a:effectLst/>
                <a:latin typeface="Söhne"/>
              </a:rPr>
              <a:t>LR(1) and LALR Parsing</a:t>
            </a:r>
            <a:r>
              <a:rPr lang="en-US" b="0" i="0" dirty="0">
                <a:solidFill>
                  <a:srgbClr val="374151"/>
                </a:solidFill>
                <a:effectLst/>
                <a:latin typeface="Söhne"/>
              </a:rPr>
              <a:t>: LR(1) uses lookahead tokens to resolve conflicts, LALR reduces complexity while maintaining advantages.</a:t>
            </a:r>
          </a:p>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12</a:t>
            </a:fld>
            <a:endParaRPr lang="en-US" dirty="0"/>
          </a:p>
        </p:txBody>
      </p:sp>
    </p:spTree>
    <p:extLst>
      <p:ext uri="{BB962C8B-B14F-4D97-AF65-F5344CB8AC3E}">
        <p14:creationId xmlns:p14="http://schemas.microsoft.com/office/powerpoint/2010/main" val="27162778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solidFill>
                  <a:srgbClr val="374151"/>
                </a:solidFill>
                <a:effectLst/>
                <a:latin typeface="Söhne"/>
              </a:rPr>
              <a:t>Intermediate Code Generation</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Graphical Representations:</a:t>
            </a:r>
          </a:p>
          <a:p>
            <a:pPr marL="1143000" lvl="2" indent="-228600" algn="l">
              <a:buFont typeface="+mj-lt"/>
              <a:buAutoNum type="arabicPeriod"/>
            </a:pPr>
            <a:r>
              <a:rPr lang="en-US" b="0" i="0" dirty="0">
                <a:solidFill>
                  <a:srgbClr val="374151"/>
                </a:solidFill>
                <a:effectLst/>
                <a:latin typeface="Söhne"/>
              </a:rPr>
              <a:t>Syntax Trees: Break down code into its grammatical components.</a:t>
            </a:r>
          </a:p>
          <a:p>
            <a:pPr marL="1143000" lvl="2" indent="-228600" algn="l">
              <a:buFont typeface="+mj-lt"/>
              <a:buAutoNum type="arabicPeriod"/>
            </a:pPr>
            <a:r>
              <a:rPr lang="en-US" b="0" i="0" dirty="0">
                <a:solidFill>
                  <a:srgbClr val="374151"/>
                </a:solidFill>
                <a:effectLst/>
                <a:latin typeface="Söhne"/>
              </a:rPr>
              <a:t>Directed Acyclic Graphs (DAGs): Compact form to optimize code by detecting common subexpressions, reducing duplicate calculations.</a:t>
            </a:r>
          </a:p>
          <a:p>
            <a:pPr marL="742950" lvl="1" indent="-285750" algn="l">
              <a:buFont typeface="+mj-lt"/>
              <a:buAutoNum type="arabicPeriod"/>
            </a:pPr>
            <a:r>
              <a:rPr lang="en-US" b="0" i="0" dirty="0">
                <a:solidFill>
                  <a:srgbClr val="374151"/>
                </a:solidFill>
                <a:effectLst/>
                <a:latin typeface="Söhne"/>
              </a:rPr>
              <a:t>Example of DAGs benefit: Minimizes the number of registers needed, optimizing CPU usage.</a:t>
            </a:r>
          </a:p>
          <a:p>
            <a:pPr algn="l">
              <a:buFont typeface="+mj-lt"/>
              <a:buAutoNum type="arabicPeriod"/>
            </a:pPr>
            <a:r>
              <a:rPr lang="en-US" b="1" i="0" dirty="0">
                <a:solidFill>
                  <a:srgbClr val="374151"/>
                </a:solidFill>
                <a:effectLst/>
                <a:latin typeface="Söhne"/>
              </a:rPr>
              <a:t>Techniques in Code Generation</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Postfix Notation: Linearized syntax tree. Streamlines parsing, especially for stack-based computers.</a:t>
            </a:r>
          </a:p>
          <a:p>
            <a:pPr marL="1143000" lvl="2" indent="-228600" algn="l">
              <a:buFont typeface="+mj-lt"/>
              <a:buAutoNum type="arabicPeriod"/>
            </a:pPr>
            <a:r>
              <a:rPr lang="en-US" b="0" i="0" dirty="0">
                <a:solidFill>
                  <a:srgbClr val="374151"/>
                </a:solidFill>
                <a:effectLst/>
                <a:latin typeface="Söhne"/>
              </a:rPr>
              <a:t>Example: a := b/c * b/c in postfix is a </a:t>
            </a:r>
            <a:r>
              <a:rPr lang="en-US" b="0" i="0" dirty="0" err="1">
                <a:solidFill>
                  <a:srgbClr val="374151"/>
                </a:solidFill>
                <a:effectLst/>
                <a:latin typeface="Söhne"/>
              </a:rPr>
              <a:t>bc</a:t>
            </a:r>
            <a:r>
              <a:rPr lang="en-US" b="0" i="0" dirty="0">
                <a:solidFill>
                  <a:srgbClr val="374151"/>
                </a:solidFill>
                <a:effectLst/>
                <a:latin typeface="Söhne"/>
              </a:rPr>
              <a:t>/ </a:t>
            </a:r>
            <a:r>
              <a:rPr lang="en-US" b="0" i="0" dirty="0" err="1">
                <a:solidFill>
                  <a:srgbClr val="374151"/>
                </a:solidFill>
                <a:effectLst/>
                <a:latin typeface="Söhne"/>
              </a:rPr>
              <a:t>bc</a:t>
            </a:r>
            <a:r>
              <a:rPr lang="en-US" b="0" i="0" dirty="0">
                <a:solidFill>
                  <a:srgbClr val="374151"/>
                </a:solidFill>
                <a:effectLst/>
                <a:latin typeface="Söhne"/>
              </a:rPr>
              <a:t>/ * assign.</a:t>
            </a:r>
          </a:p>
          <a:p>
            <a:pPr marL="742950" lvl="1" indent="-285750" algn="l">
              <a:buFont typeface="+mj-lt"/>
              <a:buAutoNum type="arabicPeriod"/>
            </a:pPr>
            <a:r>
              <a:rPr lang="en-US" b="0" i="0" dirty="0">
                <a:solidFill>
                  <a:srgbClr val="374151"/>
                </a:solidFill>
                <a:effectLst/>
                <a:latin typeface="Söhne"/>
              </a:rPr>
              <a:t>Three-Address Code (TAC): Divides expressions into multiple instructions for simpler translation to assembly language. Enhances readability and optimization.</a:t>
            </a:r>
          </a:p>
          <a:p>
            <a:pPr marL="1143000" lvl="2" indent="-228600" algn="l">
              <a:buFont typeface="+mj-lt"/>
              <a:buAutoNum type="arabicPeriod"/>
            </a:pPr>
            <a:r>
              <a:rPr lang="en-US" b="0" i="0" dirty="0">
                <a:solidFill>
                  <a:srgbClr val="374151"/>
                </a:solidFill>
                <a:effectLst/>
                <a:latin typeface="Söhne"/>
              </a:rPr>
              <a:t>Example: a := b/c * b/c in TAC might be t1 := b/c; a := t1 * t1.</a:t>
            </a:r>
          </a:p>
          <a:p>
            <a:pPr algn="l">
              <a:buFont typeface="+mj-lt"/>
              <a:buAutoNum type="arabicPeriod"/>
            </a:pPr>
            <a:r>
              <a:rPr lang="en-US" b="1" i="0" dirty="0">
                <a:solidFill>
                  <a:srgbClr val="374151"/>
                </a:solidFill>
                <a:effectLst/>
                <a:latin typeface="Söhne"/>
              </a:rPr>
              <a:t>Data Structures for Code Generation</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Quadruples: Consists of op, arg1, arg2, and result. Efficient for representing operations.</a:t>
            </a:r>
          </a:p>
          <a:p>
            <a:pPr marL="742950" lvl="1" indent="-285750" algn="l">
              <a:buFont typeface="+mj-lt"/>
              <a:buAutoNum type="arabicPeriod"/>
            </a:pPr>
            <a:r>
              <a:rPr lang="en-US" b="0" i="0" dirty="0">
                <a:solidFill>
                  <a:srgbClr val="374151"/>
                </a:solidFill>
                <a:effectLst/>
                <a:latin typeface="Söhne"/>
              </a:rPr>
              <a:t>Triples: Include op, arg1, and arg2. Removes need for temporary variables.</a:t>
            </a:r>
          </a:p>
          <a:p>
            <a:pPr marL="742950" lvl="1" indent="-285750" algn="l">
              <a:buFont typeface="+mj-lt"/>
              <a:buAutoNum type="arabicPeriod"/>
            </a:pPr>
            <a:r>
              <a:rPr lang="en-US" b="0" i="0" dirty="0">
                <a:solidFill>
                  <a:srgbClr val="374151"/>
                </a:solidFill>
                <a:effectLst/>
                <a:latin typeface="Söhne"/>
              </a:rPr>
              <a:t>Indirect Triples: List of pointers to triples for more flexible code modifications.</a:t>
            </a:r>
          </a:p>
          <a:p>
            <a:pPr marL="742950" lvl="1" indent="-285750" algn="l">
              <a:buFont typeface="+mj-lt"/>
              <a:buAutoNum type="arabicPeriod"/>
            </a:pPr>
            <a:r>
              <a:rPr lang="en-US" b="0" i="0" dirty="0">
                <a:solidFill>
                  <a:srgbClr val="374151"/>
                </a:solidFill>
                <a:effectLst/>
                <a:latin typeface="Söhne"/>
              </a:rPr>
              <a:t>Static Single Assignment (SSA): Each variable is allocated once, simplifying compiler optimizations.</a:t>
            </a:r>
          </a:p>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13</a:t>
            </a:fld>
            <a:endParaRPr lang="en-US" dirty="0"/>
          </a:p>
        </p:txBody>
      </p:sp>
    </p:spTree>
    <p:extLst>
      <p:ext uri="{BB962C8B-B14F-4D97-AF65-F5344CB8AC3E}">
        <p14:creationId xmlns:p14="http://schemas.microsoft.com/office/powerpoint/2010/main" val="12235454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solidFill>
                  <a:srgbClr val="374151"/>
                </a:solidFill>
                <a:effectLst/>
                <a:latin typeface="Söhne"/>
              </a:rPr>
              <a:t>Control Flow Graph (CFG)</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Visual representation of program execution flow.</a:t>
            </a:r>
          </a:p>
          <a:p>
            <a:pPr marL="742950" lvl="1" indent="-285750" algn="l">
              <a:buFont typeface="+mj-lt"/>
              <a:buAutoNum type="arabicPeriod"/>
            </a:pPr>
            <a:r>
              <a:rPr lang="en-US" b="0" i="0" dirty="0">
                <a:solidFill>
                  <a:srgbClr val="374151"/>
                </a:solidFill>
                <a:effectLst/>
                <a:latin typeface="Söhne"/>
              </a:rPr>
              <a:t>Comprised of basic blocks for clear visualization of execution paths.</a:t>
            </a:r>
          </a:p>
          <a:p>
            <a:pPr algn="l">
              <a:buFont typeface="+mj-lt"/>
              <a:buAutoNum type="arabicPeriod"/>
            </a:pPr>
            <a:r>
              <a:rPr lang="en-US" b="1" i="0" dirty="0">
                <a:solidFill>
                  <a:srgbClr val="374151"/>
                </a:solidFill>
                <a:effectLst/>
                <a:latin typeface="Söhne"/>
              </a:rPr>
              <a:t>Optimization Techniques</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Common-Subexpression Elimination (CSE): Replaces multiple instances of the same expression with a single computation.</a:t>
            </a:r>
          </a:p>
          <a:p>
            <a:pPr marL="742950" lvl="1" indent="-285750" algn="l">
              <a:buFont typeface="+mj-lt"/>
              <a:buAutoNum type="arabicPeriod"/>
            </a:pPr>
            <a:r>
              <a:rPr lang="en-US" b="0" i="0" dirty="0">
                <a:solidFill>
                  <a:srgbClr val="374151"/>
                </a:solidFill>
                <a:effectLst/>
                <a:latin typeface="Söhne"/>
              </a:rPr>
              <a:t>Dead Code Elimination: Removes non-impacting code.</a:t>
            </a:r>
          </a:p>
          <a:p>
            <a:pPr marL="742950" lvl="1" indent="-285750" algn="l">
              <a:buFont typeface="+mj-lt"/>
              <a:buAutoNum type="arabicPeriod"/>
            </a:pPr>
            <a:r>
              <a:rPr lang="en-US" b="0" i="0" dirty="0">
                <a:solidFill>
                  <a:srgbClr val="374151"/>
                </a:solidFill>
                <a:effectLst/>
                <a:latin typeface="Söhne"/>
              </a:rPr>
              <a:t>Renaming Temporary Variables: Reuses storage spaces, optimizing memory use.</a:t>
            </a:r>
          </a:p>
          <a:p>
            <a:pPr marL="742950" lvl="1" indent="-285750" algn="l">
              <a:buFont typeface="+mj-lt"/>
              <a:buAutoNum type="arabicPeriod"/>
            </a:pPr>
            <a:r>
              <a:rPr lang="en-US" b="0" i="0" dirty="0">
                <a:solidFill>
                  <a:srgbClr val="374151"/>
                </a:solidFill>
                <a:effectLst/>
                <a:latin typeface="Söhne"/>
              </a:rPr>
              <a:t>Statement Interchange: Rearranges independent statements for better execution flow.</a:t>
            </a:r>
          </a:p>
          <a:p>
            <a:pPr marL="742950" lvl="1" indent="-285750" algn="l">
              <a:buFont typeface="+mj-lt"/>
              <a:buAutoNum type="arabicPeriod"/>
            </a:pPr>
            <a:r>
              <a:rPr lang="en-US" b="0" i="0" dirty="0">
                <a:solidFill>
                  <a:srgbClr val="374151"/>
                </a:solidFill>
                <a:effectLst/>
                <a:latin typeface="Söhne"/>
              </a:rPr>
              <a:t>Efficient Register Allocation: Utilizes graph coloring and live variable analysis for optimal register use.</a:t>
            </a:r>
          </a:p>
          <a:p>
            <a:pPr marL="742950" lvl="1" indent="-285750" algn="l">
              <a:buFont typeface="+mj-lt"/>
              <a:buAutoNum type="arabicPeriod"/>
            </a:pPr>
            <a:r>
              <a:rPr lang="en-US" b="0" i="0" dirty="0">
                <a:solidFill>
                  <a:srgbClr val="374151"/>
                </a:solidFill>
                <a:effectLst/>
                <a:latin typeface="Söhne"/>
              </a:rPr>
              <a:t>Peephole Optimization: Improves machine code sequences.</a:t>
            </a:r>
          </a:p>
          <a:p>
            <a:pPr marL="742950" lvl="1" indent="-285750" algn="l">
              <a:buFont typeface="+mj-lt"/>
              <a:buAutoNum type="arabicPeriod"/>
            </a:pPr>
            <a:r>
              <a:rPr lang="en-US" b="0" i="0" dirty="0">
                <a:solidFill>
                  <a:srgbClr val="374151"/>
                </a:solidFill>
                <a:effectLst/>
                <a:latin typeface="Söhne"/>
              </a:rPr>
              <a:t>Algebraic Transformations: Simplifies expressions to less expensive equivalents.</a:t>
            </a:r>
          </a:p>
          <a:p>
            <a:pPr marL="742950" lvl="1" indent="-285750" algn="l">
              <a:buFont typeface="+mj-lt"/>
              <a:buAutoNum type="arabicPeriod"/>
            </a:pPr>
            <a:r>
              <a:rPr lang="en-US" b="0" i="0" dirty="0">
                <a:solidFill>
                  <a:srgbClr val="374151"/>
                </a:solidFill>
                <a:effectLst/>
                <a:latin typeface="Söhne"/>
              </a:rPr>
              <a:t>Local Code Optimizations: Includes constant folding, combining, strength reduction, and propagation.</a:t>
            </a:r>
          </a:p>
          <a:p>
            <a:pPr marL="742950" lvl="1" indent="-285750" algn="l">
              <a:buFont typeface="+mj-lt"/>
              <a:buAutoNum type="arabicPeriod"/>
            </a:pPr>
            <a:r>
              <a:rPr lang="en-US" b="0" i="0" dirty="0">
                <a:solidFill>
                  <a:srgbClr val="374151"/>
                </a:solidFill>
                <a:effectLst/>
                <a:latin typeface="Söhne"/>
              </a:rPr>
              <a:t>Global Code Optimizations: Advanced techniques like dead code elimination, constant propagation, and loop optimizations.</a:t>
            </a:r>
          </a:p>
          <a:p>
            <a:pPr algn="l">
              <a:buFont typeface="+mj-lt"/>
              <a:buAutoNum type="arabicPeriod"/>
            </a:pPr>
            <a:r>
              <a:rPr lang="en-US" b="1" i="0" dirty="0">
                <a:solidFill>
                  <a:srgbClr val="374151"/>
                </a:solidFill>
                <a:effectLst/>
                <a:latin typeface="Söhne"/>
              </a:rPr>
              <a:t>Benefits of Efficient Register Use</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Enhances processor resource efficiency.</a:t>
            </a:r>
          </a:p>
          <a:p>
            <a:pPr marL="742950" lvl="1" indent="-285750" algn="l">
              <a:buFont typeface="+mj-lt"/>
              <a:buAutoNum type="arabicPeriod"/>
            </a:pPr>
            <a:r>
              <a:rPr lang="en-US" b="0" i="0" dirty="0">
                <a:solidFill>
                  <a:srgbClr val="374151"/>
                </a:solidFill>
                <a:effectLst/>
                <a:latin typeface="Söhne"/>
              </a:rPr>
              <a:t>Reduces need for slower memory accesses.</a:t>
            </a:r>
          </a:p>
          <a:p>
            <a:pPr marL="742950" lvl="1" indent="-285750" algn="l">
              <a:buFont typeface="+mj-lt"/>
              <a:buAutoNum type="arabicPeriod"/>
            </a:pPr>
            <a:r>
              <a:rPr lang="en-US" b="0" i="0" dirty="0">
                <a:solidFill>
                  <a:srgbClr val="374151"/>
                </a:solidFill>
                <a:effectLst/>
                <a:latin typeface="Söhne"/>
              </a:rPr>
              <a:t>Improves code scalability and adaptability to different processors.</a:t>
            </a:r>
          </a:p>
        </p:txBody>
      </p:sp>
      <p:sp>
        <p:nvSpPr>
          <p:cNvPr id="4" name="Slide Number Placeholder 3"/>
          <p:cNvSpPr>
            <a:spLocks noGrp="1"/>
          </p:cNvSpPr>
          <p:nvPr>
            <p:ph type="sldNum" sz="quarter" idx="5"/>
          </p:nvPr>
        </p:nvSpPr>
        <p:spPr/>
        <p:txBody>
          <a:bodyPr/>
          <a:lstStyle/>
          <a:p>
            <a:fld id="{9CA004F4-F240-48F9-8AE1-486585C7F00D}" type="slidenum">
              <a:rPr lang="en-US" smtClean="0"/>
              <a:t>14</a:t>
            </a:fld>
            <a:endParaRPr lang="en-US" dirty="0"/>
          </a:p>
        </p:txBody>
      </p:sp>
    </p:spTree>
    <p:extLst>
      <p:ext uri="{BB962C8B-B14F-4D97-AF65-F5344CB8AC3E}">
        <p14:creationId xmlns:p14="http://schemas.microsoft.com/office/powerpoint/2010/main" val="10049055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15</a:t>
            </a:fld>
            <a:endParaRPr lang="en-US" dirty="0"/>
          </a:p>
        </p:txBody>
      </p:sp>
    </p:spTree>
    <p:extLst>
      <p:ext uri="{BB962C8B-B14F-4D97-AF65-F5344CB8AC3E}">
        <p14:creationId xmlns:p14="http://schemas.microsoft.com/office/powerpoint/2010/main" val="4032744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200"/>
              </a:spcBef>
              <a:spcAft>
                <a:spcPts val="0"/>
              </a:spcAft>
            </a:pPr>
            <a:r>
              <a:rPr lang="en-US" sz="1800" b="1" kern="100" dirty="0">
                <a:solidFill>
                  <a:srgbClr val="8EAADB"/>
                </a:solidFill>
                <a:effectLst/>
                <a:latin typeface="Calibri Light" panose="020F0302020204030204" pitchFamily="34" charset="0"/>
                <a:ea typeface="Times New Roman" panose="02020603050405020304" pitchFamily="18" charset="0"/>
                <a:cs typeface="Times New Roman" panose="02020603050405020304" pitchFamily="18" charset="0"/>
              </a:rPr>
              <a:t>Definition </a:t>
            </a:r>
          </a:p>
          <a:p>
            <a:pPr marL="0" marR="0">
              <a:lnSpc>
                <a:spcPct val="107000"/>
              </a:lnSpc>
              <a:spcBef>
                <a:spcPts val="0"/>
              </a:spcBef>
              <a:spcAft>
                <a:spcPts val="800"/>
              </a:spcAft>
            </a:pPr>
            <a:br>
              <a:rPr lang="en-US" sz="1800" kern="100" dirty="0">
                <a:effectLst/>
                <a:latin typeface="Calibri Light" panose="020F0302020204030204" pitchFamily="34" charset="0"/>
                <a:ea typeface="Calibri" panose="020F0502020204030204" pitchFamily="34" charset="0"/>
                <a:cs typeface="Arial" panose="020B0604020202020204" pitchFamily="34" charset="0"/>
              </a:rPr>
            </a:br>
            <a:r>
              <a:rPr lang="en-US" sz="1800" kern="100" dirty="0">
                <a:effectLst/>
                <a:latin typeface="Calibri Light" panose="020F0302020204030204" pitchFamily="34" charset="0"/>
                <a:ea typeface="Calibri" panose="020F0502020204030204" pitchFamily="34" charset="0"/>
                <a:cs typeface="Arial" panose="020B0604020202020204" pitchFamily="34" charset="0"/>
              </a:rPr>
              <a:t>A compiler is a software tool that converts high-level programming code written in a source language into machine code or intermediate code that a computer can execute. The method consists of numerous steps, including lexical analysis, syntax analysis, semantic analysis, code optimization, and code generation, which will be discussed more.</a:t>
            </a:r>
          </a:p>
          <a:p>
            <a:pPr marL="0" marR="0">
              <a:lnSpc>
                <a:spcPct val="107000"/>
              </a:lnSpc>
              <a:spcBef>
                <a:spcPts val="0"/>
              </a:spcBef>
              <a:spcAft>
                <a:spcPts val="800"/>
              </a:spcAft>
            </a:pPr>
            <a:r>
              <a:rPr lang="en-US" sz="1800" kern="100" dirty="0">
                <a:effectLst/>
                <a:latin typeface="Calibri Light" panose="020F0302020204030204" pitchFamily="34" charset="0"/>
                <a:ea typeface="Calibri" panose="020F0502020204030204" pitchFamily="34" charset="0"/>
                <a:cs typeface="Arial" panose="020B0604020202020204" pitchFamily="34" charset="0"/>
              </a:rPr>
              <a:t> </a:t>
            </a:r>
          </a:p>
          <a:p>
            <a:pPr marL="0" marR="0">
              <a:lnSpc>
                <a:spcPct val="107000"/>
              </a:lnSpc>
              <a:spcBef>
                <a:spcPts val="200"/>
              </a:spcBef>
              <a:spcAft>
                <a:spcPts val="0"/>
              </a:spcAft>
            </a:pPr>
            <a:r>
              <a:rPr lang="en-US" sz="1800" b="1" kern="100" dirty="0">
                <a:solidFill>
                  <a:srgbClr val="8EAADB"/>
                </a:solidFill>
                <a:effectLst/>
                <a:latin typeface="Calibri Light" panose="020F0302020204030204" pitchFamily="34" charset="0"/>
                <a:ea typeface="Times New Roman" panose="02020603050405020304" pitchFamily="18" charset="0"/>
                <a:cs typeface="Times New Roman" panose="02020603050405020304" pitchFamily="18" charset="0"/>
              </a:rPr>
              <a:t>Role</a:t>
            </a:r>
          </a:p>
          <a:p>
            <a:pPr marL="0" marR="0">
              <a:lnSpc>
                <a:spcPct val="107000"/>
              </a:lnSpc>
              <a:spcBef>
                <a:spcPts val="0"/>
              </a:spcBef>
              <a:spcAft>
                <a:spcPts val="800"/>
              </a:spcAft>
            </a:pPr>
            <a:r>
              <a:rPr lang="en-US" sz="1800" kern="100" dirty="0">
                <a:effectLst/>
                <a:latin typeface="Calibri Light" panose="020F0302020204030204" pitchFamily="34" charset="0"/>
                <a:ea typeface="Calibri" panose="020F0502020204030204" pitchFamily="34" charset="0"/>
                <a:cs typeface="Arial" panose="020B0604020202020204" pitchFamily="34" charset="0"/>
              </a:rPr>
              <a:t>The compiler's job is to turn a program's whole source code into an executable file that can then be run on a specific computer architecture.</a:t>
            </a:r>
          </a:p>
          <a:p>
            <a:endParaRPr lang="en-US" dirty="0"/>
          </a:p>
          <a:p>
            <a:pPr marL="0" marR="0">
              <a:lnSpc>
                <a:spcPct val="107000"/>
              </a:lnSpc>
              <a:spcBef>
                <a:spcPts val="200"/>
              </a:spcBef>
              <a:spcAft>
                <a:spcPts val="0"/>
              </a:spcAft>
            </a:pPr>
            <a:r>
              <a:rPr lang="en-US" sz="1800" b="1" kern="100" dirty="0">
                <a:solidFill>
                  <a:srgbClr val="8EAADB"/>
                </a:solidFill>
                <a:effectLst/>
                <a:latin typeface="Calibri Light" panose="020F0302020204030204" pitchFamily="34" charset="0"/>
                <a:ea typeface="Times New Roman" panose="02020603050405020304" pitchFamily="18" charset="0"/>
                <a:cs typeface="Times New Roman" panose="02020603050405020304" pitchFamily="18" charset="0"/>
              </a:rPr>
              <a:t>Practical example</a:t>
            </a:r>
          </a:p>
          <a:p>
            <a:pPr marL="0" marR="0">
              <a:lnSpc>
                <a:spcPct val="107000"/>
              </a:lnSpc>
              <a:spcBef>
                <a:spcPts val="0"/>
              </a:spcBef>
              <a:spcAft>
                <a:spcPts val="800"/>
              </a:spcAft>
            </a:pPr>
            <a:r>
              <a:rPr lang="en-US" sz="1800" kern="100" dirty="0">
                <a:effectLst/>
                <a:latin typeface="Calibri Light" panose="020F0302020204030204" pitchFamily="34" charset="0"/>
                <a:ea typeface="Calibri" panose="020F0502020204030204" pitchFamily="34" charset="0"/>
                <a:cs typeface="Arial" panose="020B0604020202020204" pitchFamily="34" charset="0"/>
              </a:rPr>
              <a:t>Say you've written a story (your program) in English (a high-level programming language), that you would like to explain to someone who only understands Arabic (the machine code). For the other person (the computer) to be able to read your story, you will need to translate it. In this case, the compiler functions as a translator, taking your story (program) and translating it into Arabic (machine code).</a:t>
            </a:r>
          </a:p>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2</a:t>
            </a:fld>
            <a:endParaRPr lang="en-US" dirty="0"/>
          </a:p>
        </p:txBody>
      </p:sp>
    </p:spTree>
    <p:extLst>
      <p:ext uri="{BB962C8B-B14F-4D97-AF65-F5344CB8AC3E}">
        <p14:creationId xmlns:p14="http://schemas.microsoft.com/office/powerpoint/2010/main" val="19045034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Language Processor: Compiler</a:t>
            </a:r>
          </a:p>
          <a:p>
            <a:r>
              <a:rPr lang="en-US" dirty="0"/>
              <a:t>Function: </a:t>
            </a:r>
          </a:p>
          <a:p>
            <a:r>
              <a:rPr lang="en-US" dirty="0"/>
              <a:t>  - Converts high-level language code to machine code.</a:t>
            </a:r>
          </a:p>
          <a:p>
            <a:r>
              <a:rPr lang="en-US" dirty="0"/>
              <a:t>  - Produces executable file by compiling entire code at once.</a:t>
            </a:r>
          </a:p>
          <a:p>
            <a:endParaRPr lang="en-US" dirty="0"/>
          </a:p>
          <a:p>
            <a:r>
              <a:rPr lang="en-US" dirty="0"/>
              <a:t>Advantages:</a:t>
            </a:r>
          </a:p>
          <a:p>
            <a:r>
              <a:rPr lang="en-US" dirty="0"/>
              <a:t>  1. Faster execution post-compilation (no real-time translation needed).</a:t>
            </a:r>
          </a:p>
          <a:p>
            <a:r>
              <a:rPr lang="en-US" dirty="0"/>
              <a:t>  2. Less resource consumption during runtime.</a:t>
            </a:r>
          </a:p>
          <a:p>
            <a:r>
              <a:rPr lang="en-US" dirty="0"/>
              <a:t>  3. Enhanced error detection at compile time (catches syntax, type, and semantic errors).</a:t>
            </a:r>
          </a:p>
          <a:p>
            <a:endParaRPr lang="en-US" dirty="0"/>
          </a:p>
          <a:p>
            <a:r>
              <a:rPr lang="en-US" dirty="0"/>
              <a:t>Disadvantages:</a:t>
            </a:r>
          </a:p>
          <a:p>
            <a:r>
              <a:rPr lang="en-US" dirty="0"/>
              <a:t>  1. Slower initial compilation process.</a:t>
            </a:r>
          </a:p>
          <a:p>
            <a:r>
              <a:rPr lang="en-US" dirty="0"/>
              <a:t>  2. Requires recompiling for any code modification.</a:t>
            </a:r>
          </a:p>
          <a:p>
            <a:r>
              <a:rPr lang="en-US" dirty="0"/>
              <a:t>  3. Delayed error detection in large programs.</a:t>
            </a:r>
          </a:p>
          <a:p>
            <a:endParaRPr lang="en-US" dirty="0"/>
          </a:p>
          <a:p>
            <a:r>
              <a:rPr lang="en-US" dirty="0"/>
              <a:t>Use Cases:</a:t>
            </a:r>
          </a:p>
          <a:p>
            <a:r>
              <a:rPr lang="en-US" dirty="0"/>
              <a:t>  - Ideal for large-scale, high-performance applications (e.g., system software, game development).</a:t>
            </a:r>
          </a:p>
          <a:p>
            <a:r>
              <a:rPr lang="en-US" dirty="0"/>
              <a:t>  - Predominantly used in low-level languages like C, C++.</a:t>
            </a:r>
          </a:p>
          <a:p>
            <a:r>
              <a:rPr lang="en-US" dirty="0"/>
              <a:t>  - Example: C language is processed using compilers like GCC and Clang, converting code to machine code saved as executable files.</a:t>
            </a:r>
          </a:p>
          <a:p>
            <a:endParaRPr lang="en-US" dirty="0"/>
          </a:p>
          <a:p>
            <a:endParaRPr lang="en-US" dirty="0"/>
          </a:p>
          <a:p>
            <a:pPr algn="l"/>
            <a:r>
              <a:rPr lang="en-US" dirty="0"/>
              <a:t>Parser </a:t>
            </a:r>
            <a:br>
              <a:rPr lang="en-US" dirty="0"/>
            </a:br>
            <a:r>
              <a:rPr lang="en-US" b="1" i="0" dirty="0">
                <a:solidFill>
                  <a:srgbClr val="374151"/>
                </a:solidFill>
                <a:effectLst/>
                <a:latin typeface="Söhne"/>
              </a:rPr>
              <a:t>Function of Interpreter</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Reads and executes code line by line.</a:t>
            </a:r>
          </a:p>
          <a:p>
            <a:pPr algn="l">
              <a:buFont typeface="Arial" panose="020B0604020202020204" pitchFamily="34" charset="0"/>
              <a:buChar char="•"/>
            </a:pPr>
            <a:r>
              <a:rPr lang="en-US" b="0" i="0" dirty="0">
                <a:solidFill>
                  <a:srgbClr val="374151"/>
                </a:solidFill>
                <a:effectLst/>
                <a:latin typeface="Söhne"/>
              </a:rPr>
              <a:t>Translates each line of source code into operations for the computer.</a:t>
            </a:r>
          </a:p>
          <a:p>
            <a:pPr algn="l">
              <a:buFont typeface="Arial" panose="020B0604020202020204" pitchFamily="34" charset="0"/>
              <a:buChar char="•"/>
            </a:pPr>
            <a:r>
              <a:rPr lang="en-US" b="0" i="0" dirty="0">
                <a:solidFill>
                  <a:srgbClr val="374151"/>
                </a:solidFill>
                <a:effectLst/>
                <a:latin typeface="Söhne"/>
              </a:rPr>
              <a:t>Executes processes and uses run-time data inputs.</a:t>
            </a:r>
          </a:p>
          <a:p>
            <a:pPr algn="l">
              <a:buFont typeface="Arial" panose="020B0604020202020204" pitchFamily="34" charset="0"/>
              <a:buChar char="•"/>
            </a:pPr>
            <a:r>
              <a:rPr lang="en-US" b="0" i="0" dirty="0">
                <a:solidFill>
                  <a:srgbClr val="374151"/>
                </a:solidFill>
                <a:effectLst/>
                <a:latin typeface="Söhne"/>
              </a:rPr>
              <a:t>Translates and executes each line progressively.</a:t>
            </a:r>
          </a:p>
          <a:p>
            <a:pPr algn="l">
              <a:buFont typeface="Arial" panose="020B0604020202020204" pitchFamily="34" charset="0"/>
              <a:buChar char="•"/>
            </a:pPr>
            <a:r>
              <a:rPr lang="en-US" b="0" i="0" dirty="0">
                <a:solidFill>
                  <a:srgbClr val="374151"/>
                </a:solidFill>
                <a:effectLst/>
                <a:latin typeface="Söhne"/>
              </a:rPr>
              <a:t>Contrast with Compiler: Interpreter handles code line by line, while Compiler translates entire program before execution.</a:t>
            </a:r>
          </a:p>
          <a:p>
            <a:pPr algn="l"/>
            <a:r>
              <a:rPr lang="en-US" b="1" i="0" dirty="0">
                <a:solidFill>
                  <a:srgbClr val="374151"/>
                </a:solidFill>
                <a:effectLst/>
                <a:latin typeface="Söhne"/>
              </a:rPr>
              <a:t>Advantages of Interpreters</a:t>
            </a:r>
            <a:endParaRPr lang="en-US" b="0"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Error Detection:</a:t>
            </a:r>
            <a:r>
              <a:rPr lang="en-US" b="0" i="0" dirty="0">
                <a:solidFill>
                  <a:srgbClr val="374151"/>
                </a:solidFill>
                <a:effectLst/>
                <a:latin typeface="Söhne"/>
              </a:rPr>
              <a:t> Easier error detection and correction due to line-by-line execution.</a:t>
            </a:r>
          </a:p>
          <a:p>
            <a:pPr algn="l">
              <a:buFont typeface="Arial" panose="020B0604020202020204" pitchFamily="34" charset="0"/>
              <a:buChar char="•"/>
            </a:pPr>
            <a:r>
              <a:rPr lang="en-US" b="1" i="0" dirty="0">
                <a:solidFill>
                  <a:srgbClr val="374151"/>
                </a:solidFill>
                <a:effectLst/>
                <a:latin typeface="Söhne"/>
              </a:rPr>
              <a:t>Speed of Start:</a:t>
            </a:r>
            <a:r>
              <a:rPr lang="en-US" b="0" i="0" dirty="0">
                <a:solidFill>
                  <a:srgbClr val="374151"/>
                </a:solidFill>
                <a:effectLst/>
                <a:latin typeface="Söhne"/>
              </a:rPr>
              <a:t> Faster program start compared to compilers.</a:t>
            </a:r>
          </a:p>
          <a:p>
            <a:pPr algn="l">
              <a:buFont typeface="Arial" panose="020B0604020202020204" pitchFamily="34" charset="0"/>
              <a:buChar char="•"/>
            </a:pPr>
            <a:r>
              <a:rPr lang="en-US" b="1" i="0" dirty="0">
                <a:solidFill>
                  <a:srgbClr val="374151"/>
                </a:solidFill>
                <a:effectLst/>
                <a:latin typeface="Söhne"/>
              </a:rPr>
              <a:t>Rapid Modification:</a:t>
            </a:r>
            <a:r>
              <a:rPr lang="en-US" b="0" i="0" dirty="0">
                <a:solidFill>
                  <a:srgbClr val="374151"/>
                </a:solidFill>
                <a:effectLst/>
                <a:latin typeface="Söhne"/>
              </a:rPr>
              <a:t> Allows immediate code changes and testing without recompilation.</a:t>
            </a:r>
          </a:p>
          <a:p>
            <a:pPr algn="l">
              <a:buFont typeface="Arial" panose="020B0604020202020204" pitchFamily="34" charset="0"/>
              <a:buChar char="•"/>
            </a:pPr>
            <a:r>
              <a:rPr lang="en-US" b="1" i="0" dirty="0">
                <a:solidFill>
                  <a:srgbClr val="374151"/>
                </a:solidFill>
                <a:effectLst/>
                <a:latin typeface="Söhne"/>
              </a:rPr>
              <a:t>Cross-Platform Compatibility:</a:t>
            </a:r>
            <a:r>
              <a:rPr lang="en-US" b="0" i="0" dirty="0">
                <a:solidFill>
                  <a:srgbClr val="374151"/>
                </a:solidFill>
                <a:effectLst/>
                <a:latin typeface="Söhne"/>
              </a:rPr>
              <a:t> Can execute on any machine with the appropriate interpreter.</a:t>
            </a:r>
          </a:p>
          <a:p>
            <a:pPr algn="l"/>
            <a:r>
              <a:rPr lang="en-US" b="1" i="0" dirty="0">
                <a:solidFill>
                  <a:srgbClr val="374151"/>
                </a:solidFill>
                <a:effectLst/>
                <a:latin typeface="Söhne"/>
              </a:rPr>
              <a:t>Disadvantages of Interpreters</a:t>
            </a:r>
            <a:endParaRPr lang="en-US" b="0"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Execution Speed:</a:t>
            </a:r>
            <a:r>
              <a:rPr lang="en-US" b="0" i="0" dirty="0">
                <a:solidFill>
                  <a:srgbClr val="374151"/>
                </a:solidFill>
                <a:effectLst/>
                <a:latin typeface="Söhne"/>
              </a:rPr>
              <a:t> Slower execution as each line is read, interpreted, and executed.</a:t>
            </a:r>
          </a:p>
          <a:p>
            <a:pPr algn="l">
              <a:buFont typeface="Arial" panose="020B0604020202020204" pitchFamily="34" charset="0"/>
              <a:buChar char="•"/>
            </a:pPr>
            <a:r>
              <a:rPr lang="en-US" b="1" i="0" dirty="0">
                <a:solidFill>
                  <a:srgbClr val="374151"/>
                </a:solidFill>
                <a:effectLst/>
                <a:latin typeface="Söhne"/>
              </a:rPr>
              <a:t>Resource Usage:</a:t>
            </a:r>
            <a:r>
              <a:rPr lang="en-US" b="0" i="0" dirty="0">
                <a:solidFill>
                  <a:srgbClr val="374151"/>
                </a:solidFill>
                <a:effectLst/>
                <a:latin typeface="Söhne"/>
              </a:rPr>
              <a:t> Higher resource consumption during execution.</a:t>
            </a:r>
          </a:p>
          <a:p>
            <a:pPr algn="l">
              <a:buFont typeface="Arial" panose="020B0604020202020204" pitchFamily="34" charset="0"/>
              <a:buChar char="•"/>
            </a:pPr>
            <a:r>
              <a:rPr lang="en-US" b="1" i="0" dirty="0">
                <a:solidFill>
                  <a:srgbClr val="374151"/>
                </a:solidFill>
                <a:effectLst/>
                <a:latin typeface="Söhne"/>
              </a:rPr>
              <a:t>Runtime Error Detection:</a:t>
            </a:r>
            <a:r>
              <a:rPr lang="en-US" b="0" i="0" dirty="0">
                <a:solidFill>
                  <a:srgbClr val="374151"/>
                </a:solidFill>
                <a:effectLst/>
                <a:latin typeface="Söhne"/>
              </a:rPr>
              <a:t> Inefficient for identifying certain errors, as problems are discovered at runtime.</a:t>
            </a:r>
          </a:p>
          <a:p>
            <a:pPr algn="l">
              <a:buFont typeface="Arial" panose="020B0604020202020204" pitchFamily="34" charset="0"/>
              <a:buChar char="•"/>
            </a:pPr>
            <a:r>
              <a:rPr lang="en-US" b="1" i="0" dirty="0">
                <a:solidFill>
                  <a:srgbClr val="374151"/>
                </a:solidFill>
                <a:effectLst/>
                <a:latin typeface="Söhne"/>
              </a:rPr>
              <a:t>Dependency:</a:t>
            </a:r>
            <a:r>
              <a:rPr lang="en-US" b="0" i="0" dirty="0">
                <a:solidFill>
                  <a:srgbClr val="374151"/>
                </a:solidFill>
                <a:effectLst/>
                <a:latin typeface="Söhne"/>
              </a:rPr>
              <a:t> Requires the target machine to have the necessary interpreter installed.</a:t>
            </a:r>
          </a:p>
          <a:p>
            <a:pPr algn="l"/>
            <a:r>
              <a:rPr lang="en-US" b="1" i="0" dirty="0">
                <a:solidFill>
                  <a:srgbClr val="374151"/>
                </a:solidFill>
                <a:effectLst/>
                <a:latin typeface="Söhne"/>
              </a:rPr>
              <a:t>Use Cases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Ideal for development and testing environments.</a:t>
            </a:r>
          </a:p>
          <a:p>
            <a:pPr algn="l">
              <a:buFont typeface="Arial" panose="020B0604020202020204" pitchFamily="34" charset="0"/>
              <a:buChar char="•"/>
            </a:pPr>
            <a:r>
              <a:rPr lang="en-US" b="0" i="0" dirty="0">
                <a:solidFill>
                  <a:srgbClr val="374151"/>
                </a:solidFill>
                <a:effectLst/>
                <a:latin typeface="Söhne"/>
              </a:rPr>
              <a:t>Suitable for scripting that requires rapid testing and feedback.</a:t>
            </a:r>
          </a:p>
          <a:p>
            <a:pPr algn="l">
              <a:buFont typeface="Arial" panose="020B0604020202020204" pitchFamily="34" charset="0"/>
              <a:buChar char="•"/>
            </a:pPr>
            <a:r>
              <a:rPr lang="en-US" b="0" i="0" dirty="0">
                <a:solidFill>
                  <a:srgbClr val="374151"/>
                </a:solidFill>
                <a:effectLst/>
                <a:latin typeface="Söhne"/>
              </a:rPr>
              <a:t>Common in high-level languages like Python and Ruby, executing instructions immediately.</a:t>
            </a:r>
          </a:p>
          <a:p>
            <a:pPr algn="l"/>
            <a:r>
              <a:rPr lang="en-US" b="0" i="0" dirty="0">
                <a:solidFill>
                  <a:srgbClr val="374151"/>
                </a:solidFill>
                <a:effectLst/>
                <a:latin typeface="Söhne"/>
              </a:rPr>
              <a:t>Example: </a:t>
            </a:r>
            <a:r>
              <a:rPr lang="en-US" b="0" i="0" dirty="0" err="1">
                <a:solidFill>
                  <a:srgbClr val="374151"/>
                </a:solidFill>
                <a:effectLst/>
                <a:latin typeface="Söhne"/>
              </a:rPr>
              <a:t>CPython</a:t>
            </a:r>
            <a:r>
              <a:rPr lang="en-US" b="0" i="0" dirty="0">
                <a:solidFill>
                  <a:srgbClr val="374151"/>
                </a:solidFill>
                <a:effectLst/>
                <a:latin typeface="Söhne"/>
              </a:rPr>
              <a:t> for Python, written in C.</a:t>
            </a:r>
            <a:br>
              <a:rPr lang="en-US" b="0" i="0" dirty="0">
                <a:solidFill>
                  <a:srgbClr val="374151"/>
                </a:solidFill>
                <a:effectLst/>
                <a:latin typeface="Söhne"/>
              </a:rPr>
            </a:br>
            <a:endParaRPr lang="en-US" b="0" i="0" dirty="0">
              <a:solidFill>
                <a:srgbClr val="374151"/>
              </a:solidFill>
              <a:effectLst/>
              <a:latin typeface="Söhne"/>
            </a:endParaRPr>
          </a:p>
          <a:p>
            <a:pPr algn="l"/>
            <a:r>
              <a:rPr lang="en-US" b="0" i="0" dirty="0">
                <a:solidFill>
                  <a:srgbClr val="374151"/>
                </a:solidFill>
                <a:effectLst/>
                <a:latin typeface="Söhne"/>
              </a:rPr>
              <a:t>hybrid</a:t>
            </a:r>
            <a:br>
              <a:rPr lang="en-US" b="0" i="0" dirty="0">
                <a:solidFill>
                  <a:srgbClr val="374151"/>
                </a:solidFill>
                <a:effectLst/>
                <a:latin typeface="Söhne"/>
              </a:rPr>
            </a:br>
            <a:r>
              <a:rPr lang="en-US" b="1" i="0" dirty="0">
                <a:solidFill>
                  <a:srgbClr val="374151"/>
                </a:solidFill>
                <a:effectLst/>
                <a:latin typeface="Söhne"/>
              </a:rPr>
              <a:t>How it Works: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Java employs a hybrid approach, combining a compiler and an interpreter with Just-In-Time (JIT) compilation.</a:t>
            </a:r>
          </a:p>
          <a:p>
            <a:pPr algn="l">
              <a:buFont typeface="Arial" panose="020B0604020202020204" pitchFamily="34" charset="0"/>
              <a:buChar char="•"/>
            </a:pPr>
            <a:r>
              <a:rPr lang="en-US" b="0" i="0" dirty="0">
                <a:solidFill>
                  <a:srgbClr val="374151"/>
                </a:solidFill>
                <a:effectLst/>
                <a:latin typeface="Söhne"/>
              </a:rPr>
              <a:t>Java code is first compiled by the Java compiler (</a:t>
            </a:r>
            <a:r>
              <a:rPr lang="en-US" b="0" i="0" dirty="0" err="1">
                <a:solidFill>
                  <a:srgbClr val="374151"/>
                </a:solidFill>
                <a:effectLst/>
                <a:latin typeface="Söhne"/>
              </a:rPr>
              <a:t>javac</a:t>
            </a:r>
            <a:r>
              <a:rPr lang="en-US" b="0" i="0" dirty="0">
                <a:solidFill>
                  <a:srgbClr val="374151"/>
                </a:solidFill>
                <a:effectLst/>
                <a:latin typeface="Söhne"/>
              </a:rPr>
              <a:t>) into bytecode, a platform-independent intermediate form.</a:t>
            </a:r>
          </a:p>
          <a:p>
            <a:pPr algn="l">
              <a:buFont typeface="Arial" panose="020B0604020202020204" pitchFamily="34" charset="0"/>
              <a:buChar char="•"/>
            </a:pPr>
            <a:r>
              <a:rPr lang="en-US" b="0" i="0" dirty="0">
                <a:solidFill>
                  <a:srgbClr val="374151"/>
                </a:solidFill>
                <a:effectLst/>
                <a:latin typeface="Söhne"/>
              </a:rPr>
              <a:t>The bytecode runs on any machine with a Java Virtual Machine (JVM), embodying Java's "write once, run anywhere" philosophy.</a:t>
            </a:r>
          </a:p>
          <a:p>
            <a:pPr algn="l">
              <a:buFont typeface="Arial" panose="020B0604020202020204" pitchFamily="34" charset="0"/>
              <a:buChar char="•"/>
            </a:pPr>
            <a:r>
              <a:rPr lang="en-US" b="0" i="0" dirty="0">
                <a:solidFill>
                  <a:srgbClr val="374151"/>
                </a:solidFill>
                <a:effectLst/>
                <a:latin typeface="Söhne"/>
              </a:rPr>
              <a:t>JVM, being platform-dependent, exists in various versions for different operating systems.</a:t>
            </a:r>
          </a:p>
          <a:p>
            <a:pPr algn="l">
              <a:buFont typeface="Arial" panose="020B0604020202020204" pitchFamily="34" charset="0"/>
              <a:buChar char="•"/>
            </a:pPr>
            <a:r>
              <a:rPr lang="en-US" b="0" i="0" dirty="0">
                <a:solidFill>
                  <a:srgbClr val="374151"/>
                </a:solidFill>
                <a:effectLst/>
                <a:latin typeface="Söhne"/>
              </a:rPr>
              <a:t>Within JVM, an interpreter executes the bytecode line by line, converting it to machine code.</a:t>
            </a:r>
          </a:p>
          <a:p>
            <a:pPr algn="l">
              <a:buFont typeface="Arial" panose="020B0604020202020204" pitchFamily="34" charset="0"/>
              <a:buChar char="•"/>
            </a:pPr>
            <a:r>
              <a:rPr lang="en-US" b="0" i="0" dirty="0">
                <a:solidFill>
                  <a:srgbClr val="374151"/>
                </a:solidFill>
                <a:effectLst/>
                <a:latin typeface="Söhne"/>
              </a:rPr>
              <a:t>The JIT Compiler, a JVM component, optimizes performance by compiling frequently called bytecode parts into machine code at runtime.</a:t>
            </a:r>
          </a:p>
          <a:p>
            <a:pPr algn="l"/>
            <a:r>
              <a:rPr lang="en-US" b="1" i="0" dirty="0">
                <a:solidFill>
                  <a:srgbClr val="374151"/>
                </a:solidFill>
                <a:effectLst/>
                <a:latin typeface="Söhne"/>
              </a:rPr>
              <a:t>Advantages: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Platform Independence: Bytecode allows Java programs to run on any JVM-equipped machine.</a:t>
            </a:r>
          </a:p>
          <a:p>
            <a:pPr algn="l">
              <a:buFont typeface="Arial" panose="020B0604020202020204" pitchFamily="34" charset="0"/>
              <a:buChar char="•"/>
            </a:pPr>
            <a:r>
              <a:rPr lang="en-US" b="0" i="0" dirty="0">
                <a:solidFill>
                  <a:srgbClr val="374151"/>
                </a:solidFill>
                <a:effectLst/>
                <a:latin typeface="Söhne"/>
              </a:rPr>
              <a:t>Efficiency: JIT compiler enhances performance by converting often-used bytecode to machine code during runtime.</a:t>
            </a:r>
          </a:p>
          <a:p>
            <a:pPr algn="l">
              <a:buFont typeface="Arial" panose="020B0604020202020204" pitchFamily="34" charset="0"/>
              <a:buChar char="•"/>
            </a:pPr>
            <a:r>
              <a:rPr lang="en-US" b="0" i="0" dirty="0">
                <a:solidFill>
                  <a:srgbClr val="374151"/>
                </a:solidFill>
                <a:effectLst/>
                <a:latin typeface="Söhne"/>
              </a:rPr>
              <a:t>Instant Execution: Interpreting bytecode line by line lets the system run code without waiting for complete compilation.</a:t>
            </a:r>
          </a:p>
          <a:p>
            <a:pPr algn="l"/>
            <a:r>
              <a:rPr lang="en-US" b="1" i="0" dirty="0">
                <a:solidFill>
                  <a:srgbClr val="374151"/>
                </a:solidFill>
                <a:effectLst/>
                <a:latin typeface="Söhne"/>
              </a:rPr>
              <a:t>Disadvantages: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Initial Delay: JIT compilation can slow down the first execution, impacting short-running applications.</a:t>
            </a:r>
          </a:p>
          <a:p>
            <a:pPr algn="l">
              <a:buFont typeface="Arial" panose="020B0604020202020204" pitchFamily="34" charset="0"/>
              <a:buChar char="•"/>
            </a:pPr>
            <a:r>
              <a:rPr lang="en-US" b="0" i="0" dirty="0">
                <a:solidFill>
                  <a:srgbClr val="374151"/>
                </a:solidFill>
                <a:effectLst/>
                <a:latin typeface="Söhne"/>
              </a:rPr>
              <a:t>Memory Usage: JIT compilers require more memory as they store both source bytecode and generated machine code.</a:t>
            </a:r>
          </a:p>
          <a:p>
            <a:pPr algn="l">
              <a:buFont typeface="Arial" panose="020B0604020202020204" pitchFamily="34" charset="0"/>
              <a:buChar char="•"/>
            </a:pPr>
            <a:r>
              <a:rPr lang="en-US" b="0" i="0" dirty="0">
                <a:solidFill>
                  <a:srgbClr val="374151"/>
                </a:solidFill>
                <a:effectLst/>
                <a:latin typeface="Söhne"/>
              </a:rPr>
              <a:t>Overhead: JIT compilation involves complex algorithms to optimize code compilation.</a:t>
            </a:r>
          </a:p>
          <a:p>
            <a:pPr algn="l"/>
            <a:r>
              <a:rPr lang="en-US" b="1" i="0" dirty="0">
                <a:solidFill>
                  <a:srgbClr val="374151"/>
                </a:solidFill>
                <a:effectLst/>
                <a:latin typeface="Söhne"/>
              </a:rPr>
              <a:t>Use Cases: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JIT compilation is utilized in Java, JavaScript, </a:t>
            </a:r>
            <a:r>
              <a:rPr lang="en-US" b="0" i="0" dirty="0" err="1">
                <a:solidFill>
                  <a:srgbClr val="374151"/>
                </a:solidFill>
                <a:effectLst/>
                <a:latin typeface="Söhne"/>
              </a:rPr>
              <a:t>WebAssembly</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Ideal for server-side programs (e.g., web and application servers) to manage heavy loads.</a:t>
            </a:r>
          </a:p>
          <a:p>
            <a:pPr algn="l">
              <a:buFont typeface="Arial" panose="020B0604020202020204" pitchFamily="34" charset="0"/>
              <a:buChar char="•"/>
            </a:pPr>
            <a:r>
              <a:rPr lang="en-US" b="0" i="0" dirty="0">
                <a:solidFill>
                  <a:srgbClr val="374151"/>
                </a:solidFill>
                <a:effectLst/>
                <a:latin typeface="Söhne"/>
              </a:rPr>
              <a:t>Suitable for cross-platform applications (Windows, macOS, Linux) without source code modification.</a:t>
            </a:r>
          </a:p>
          <a:p>
            <a:pPr algn="l">
              <a:buFont typeface="Arial" panose="020B0604020202020204" pitchFamily="34" charset="0"/>
              <a:buChar char="•"/>
            </a:pPr>
            <a:endParaRPr lang="en-US" b="0" i="0" dirty="0">
              <a:solidFill>
                <a:srgbClr val="374151"/>
              </a:solidFill>
              <a:effectLst/>
              <a:latin typeface="Söhne"/>
            </a:endParaRPr>
          </a:p>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3</a:t>
            </a:fld>
            <a:endParaRPr lang="en-US" dirty="0"/>
          </a:p>
        </p:txBody>
      </p:sp>
    </p:spTree>
    <p:extLst>
      <p:ext uri="{BB962C8B-B14F-4D97-AF65-F5344CB8AC3E}">
        <p14:creationId xmlns:p14="http://schemas.microsoft.com/office/powerpoint/2010/main" val="38875672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Light" panose="020F0302020204030204" pitchFamily="34" charset="0"/>
                <a:ea typeface="Calibri" panose="020F0502020204030204" pitchFamily="34" charset="0"/>
                <a:cs typeface="Arial" panose="020B0604020202020204" pitchFamily="34" charset="0"/>
              </a:rPr>
              <a:t>This source code is passed into a compiler, which checks it for syntax mistakes and then creates an object file or executable if none are discovered. The compilation process produces a file containing machine code, which is low-level code that may be run directly by the computer's CPU. When the software is launched in this case, it will prompt the user to enter a number, which it will then read and show to the user.</a:t>
            </a:r>
          </a:p>
          <a:p>
            <a:pPr marL="0" marR="0">
              <a:lnSpc>
                <a:spcPct val="107000"/>
              </a:lnSpc>
              <a:spcBef>
                <a:spcPts val="0"/>
              </a:spcBef>
              <a:spcAft>
                <a:spcPts val="800"/>
              </a:spcAft>
            </a:pPr>
            <a:br>
              <a:rPr lang="en-US" dirty="0"/>
            </a:br>
            <a:r>
              <a:rPr lang="en-US" sz="1800" kern="100" dirty="0">
                <a:effectLst/>
                <a:latin typeface="Calibri Light" panose="020F0302020204030204" pitchFamily="34" charset="0"/>
                <a:ea typeface="Calibri" panose="020F0502020204030204" pitchFamily="34" charset="0"/>
                <a:cs typeface="Arial" panose="020B0604020202020204" pitchFamily="34" charset="0"/>
              </a:rPr>
              <a:t>Let’s look at the example. Here is the same source program written in python: It processes line 1 number = int(input("Enter a number: ")), which instructs the interpreter to show the string "Enter a number:" and wait for the user to input a number. When a number is entered by the user, the interpreter converts it to an integer and stores it in the variable number. The interpreter then performs the second line of code, which is print("You entered:", number). This line displays the words "You entered:" followed by the number entered by the user.</a:t>
            </a:r>
          </a:p>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4</a:t>
            </a:fld>
            <a:endParaRPr lang="en-US" dirty="0"/>
          </a:p>
        </p:txBody>
      </p:sp>
    </p:spTree>
    <p:extLst>
      <p:ext uri="{BB962C8B-B14F-4D97-AF65-F5344CB8AC3E}">
        <p14:creationId xmlns:p14="http://schemas.microsoft.com/office/powerpoint/2010/main" val="16600474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solidFill>
                  <a:srgbClr val="374151"/>
                </a:solidFill>
                <a:effectLst/>
                <a:latin typeface="Söhne"/>
              </a:rPr>
              <a:t>Pre-processor Phase</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Processes High-Level Language (HLL) code.</a:t>
            </a:r>
          </a:p>
          <a:p>
            <a:pPr marL="742950" lvl="1" indent="-285750" algn="l">
              <a:buFont typeface="+mj-lt"/>
              <a:buAutoNum type="arabicPeriod"/>
            </a:pPr>
            <a:r>
              <a:rPr lang="en-US" b="0" i="0" dirty="0">
                <a:solidFill>
                  <a:srgbClr val="374151"/>
                </a:solidFill>
                <a:effectLst/>
                <a:latin typeface="Söhne"/>
              </a:rPr>
              <a:t>Handles directives like #include and #define.</a:t>
            </a:r>
          </a:p>
          <a:p>
            <a:pPr marL="742950" lvl="1" indent="-285750" algn="l">
              <a:buFont typeface="+mj-lt"/>
              <a:buAutoNum type="arabicPeriod"/>
            </a:pPr>
            <a:r>
              <a:rPr lang="en-US" b="0" i="0" dirty="0">
                <a:solidFill>
                  <a:srgbClr val="374151"/>
                </a:solidFill>
                <a:effectLst/>
                <a:latin typeface="Söhne"/>
              </a:rPr>
              <a:t>Replaces #include with actual file contents.</a:t>
            </a:r>
          </a:p>
          <a:p>
            <a:pPr marL="742950" lvl="1" indent="-285750" algn="l">
              <a:buFont typeface="+mj-lt"/>
              <a:buAutoNum type="arabicPeriod"/>
            </a:pPr>
            <a:r>
              <a:rPr lang="en-US" b="0" i="0" dirty="0">
                <a:solidFill>
                  <a:srgbClr val="374151"/>
                </a:solidFill>
                <a:effectLst/>
                <a:latin typeface="Söhne"/>
              </a:rPr>
              <a:t>Outputs "pure" HLL code, free from pre-processor directives.</a:t>
            </a:r>
          </a:p>
          <a:p>
            <a:pPr algn="l">
              <a:buFont typeface="+mj-lt"/>
              <a:buAutoNum type="arabicPeriod"/>
            </a:pPr>
            <a:r>
              <a:rPr lang="en-US" b="1" i="0" dirty="0">
                <a:solidFill>
                  <a:srgbClr val="374151"/>
                </a:solidFill>
                <a:effectLst/>
                <a:latin typeface="Söhne"/>
              </a:rPr>
              <a:t>Compiler Phase</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Transforms "pure" HLL code into assembly language.</a:t>
            </a:r>
          </a:p>
          <a:p>
            <a:pPr marL="742950" lvl="1" indent="-285750" algn="l">
              <a:buFont typeface="+mj-lt"/>
              <a:buAutoNum type="arabicPeriod"/>
            </a:pPr>
            <a:r>
              <a:rPr lang="en-US" b="0" i="0" dirty="0">
                <a:solidFill>
                  <a:srgbClr val="374151"/>
                </a:solidFill>
                <a:effectLst/>
                <a:latin typeface="Söhne"/>
              </a:rPr>
              <a:t>Involves several steps: a. Lexical Analysis: Breaks code into tokens. b. Syntax Analysis: Organizes tokens into syntax tree. c. Semantic Analysis: Ensures logical consistency. d. Optimization: Refines code. e. Code Generation: Produces assembly language code.</a:t>
            </a:r>
          </a:p>
          <a:p>
            <a:pPr algn="l">
              <a:buFont typeface="+mj-lt"/>
              <a:buAutoNum type="arabicPeriod"/>
            </a:pPr>
            <a:r>
              <a:rPr lang="en-US" b="1" i="0" dirty="0">
                <a:solidFill>
                  <a:srgbClr val="374151"/>
                </a:solidFill>
                <a:effectLst/>
                <a:latin typeface="Söhne"/>
              </a:rPr>
              <a:t>Assembler Phase</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Converts assembly code to relocatable machine code.</a:t>
            </a:r>
          </a:p>
          <a:p>
            <a:pPr marL="742950" lvl="1" indent="-285750" algn="l">
              <a:buFont typeface="+mj-lt"/>
              <a:buAutoNum type="arabicPeriod"/>
            </a:pPr>
            <a:r>
              <a:rPr lang="en-US" b="0" i="0" dirty="0">
                <a:solidFill>
                  <a:srgbClr val="374151"/>
                </a:solidFill>
                <a:effectLst/>
                <a:latin typeface="Söhne"/>
              </a:rPr>
              <a:t>Acts as an intermediate step between HLL and machine code.</a:t>
            </a:r>
          </a:p>
          <a:p>
            <a:pPr algn="l">
              <a:buFont typeface="+mj-lt"/>
              <a:buAutoNum type="arabicPeriod"/>
            </a:pPr>
            <a:r>
              <a:rPr lang="en-US" b="1" i="0" dirty="0">
                <a:solidFill>
                  <a:srgbClr val="374151"/>
                </a:solidFill>
                <a:effectLst/>
                <a:latin typeface="Söhne"/>
              </a:rPr>
              <a:t>Linker/Loader Phase</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Processes relocatable machine code.</a:t>
            </a:r>
          </a:p>
          <a:p>
            <a:pPr marL="742950" lvl="1" indent="-285750" algn="l">
              <a:buFont typeface="+mj-lt"/>
              <a:buAutoNum type="arabicPeriod"/>
            </a:pPr>
            <a:r>
              <a:rPr lang="en-US" b="0" i="0" dirty="0">
                <a:solidFill>
                  <a:srgbClr val="374151"/>
                </a:solidFill>
                <a:effectLst/>
                <a:latin typeface="Söhne"/>
              </a:rPr>
              <a:t>Integrates libraries and resolves address references.</a:t>
            </a:r>
          </a:p>
          <a:p>
            <a:pPr marL="742950" lvl="1" indent="-285750" algn="l">
              <a:buFont typeface="+mj-lt"/>
              <a:buAutoNum type="arabicPeriod"/>
            </a:pPr>
            <a:r>
              <a:rPr lang="en-US" b="0" i="0" dirty="0">
                <a:solidFill>
                  <a:srgbClr val="374151"/>
                </a:solidFill>
                <a:effectLst/>
                <a:latin typeface="Söhne"/>
              </a:rPr>
              <a:t>Produces absolute machine code file (executable).</a:t>
            </a:r>
          </a:p>
          <a:p>
            <a:pPr algn="l"/>
            <a:r>
              <a:rPr lang="en-US" b="0" i="0" dirty="0">
                <a:solidFill>
                  <a:srgbClr val="374151"/>
                </a:solidFill>
                <a:effectLst/>
                <a:latin typeface="Söhne"/>
              </a:rPr>
              <a:t>Final Output:</a:t>
            </a:r>
          </a:p>
          <a:p>
            <a:pPr algn="l">
              <a:buFont typeface="Arial" panose="020B0604020202020204" pitchFamily="34" charset="0"/>
              <a:buChar char="•"/>
            </a:pPr>
            <a:r>
              <a:rPr lang="en-US" b="0" i="0" dirty="0">
                <a:solidFill>
                  <a:srgbClr val="374151"/>
                </a:solidFill>
                <a:effectLst/>
                <a:latin typeface="Söhne"/>
              </a:rPr>
              <a:t>Executable machine code in binary format.</a:t>
            </a:r>
          </a:p>
          <a:p>
            <a:pPr algn="l">
              <a:buFont typeface="Arial" panose="020B0604020202020204" pitchFamily="34" charset="0"/>
              <a:buChar char="•"/>
            </a:pPr>
            <a:r>
              <a:rPr lang="en-US" b="0" i="0" dirty="0">
                <a:solidFill>
                  <a:srgbClr val="374151"/>
                </a:solidFill>
                <a:effectLst/>
                <a:latin typeface="Söhne"/>
              </a:rPr>
              <a:t>Ready for immediate execution by the computer's CPU.</a:t>
            </a:r>
          </a:p>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5</a:t>
            </a:fld>
            <a:endParaRPr lang="en-US" dirty="0"/>
          </a:p>
        </p:txBody>
      </p:sp>
    </p:spTree>
    <p:extLst>
      <p:ext uri="{BB962C8B-B14F-4D97-AF65-F5344CB8AC3E}">
        <p14:creationId xmlns:p14="http://schemas.microsoft.com/office/powerpoint/2010/main" val="14466930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374151"/>
                </a:solidFill>
                <a:effectLst/>
                <a:latin typeface="Söhne"/>
              </a:rPr>
              <a:t>Now lets zoom into the phases within the compiler</a:t>
            </a:r>
            <a:br>
              <a:rPr lang="en-US" b="1" i="0" dirty="0">
                <a:solidFill>
                  <a:srgbClr val="374151"/>
                </a:solidFill>
                <a:effectLst/>
                <a:latin typeface="Söhne"/>
              </a:rPr>
            </a:br>
            <a:r>
              <a:rPr lang="en-US" b="1" i="0" dirty="0">
                <a:solidFill>
                  <a:srgbClr val="374151"/>
                </a:solidFill>
                <a:effectLst/>
                <a:latin typeface="Söhne"/>
              </a:rPr>
              <a:t>Two Main Parts of Compilation</a:t>
            </a:r>
            <a:endParaRPr lang="en-US" b="0"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Analysis (Front End):</a:t>
            </a:r>
            <a:endParaRPr lang="en-US" b="0" i="0" dirty="0">
              <a:solidFill>
                <a:srgbClr val="374151"/>
              </a:solidFill>
              <a:effectLst/>
              <a:latin typeface="Söhne"/>
            </a:endParaRPr>
          </a:p>
          <a:p>
            <a:pPr marL="742950" lvl="1" indent="-285750" algn="l">
              <a:buFont typeface="Arial" panose="020B0604020202020204" pitchFamily="34" charset="0"/>
              <a:buChar char="•"/>
            </a:pPr>
            <a:r>
              <a:rPr lang="en-US" b="0" i="0" dirty="0">
                <a:solidFill>
                  <a:srgbClr val="374151"/>
                </a:solidFill>
                <a:effectLst/>
                <a:latin typeface="Söhne"/>
              </a:rPr>
              <a:t>Breaks down source program into tree structure.</a:t>
            </a:r>
          </a:p>
          <a:p>
            <a:pPr marL="742950" lvl="1" indent="-285750" algn="l">
              <a:buFont typeface="Arial" panose="020B0604020202020204" pitchFamily="34" charset="0"/>
              <a:buChar char="•"/>
            </a:pPr>
            <a:r>
              <a:rPr lang="en-US" b="0" i="0" dirty="0">
                <a:solidFill>
                  <a:srgbClr val="374151"/>
                </a:solidFill>
                <a:effectLst/>
                <a:latin typeface="Söhne"/>
              </a:rPr>
              <a:t>Machine independent process.</a:t>
            </a:r>
          </a:p>
          <a:p>
            <a:pPr algn="l">
              <a:buFont typeface="Arial" panose="020B0604020202020204" pitchFamily="34" charset="0"/>
              <a:buChar char="•"/>
            </a:pPr>
            <a:r>
              <a:rPr lang="en-US" b="1" i="0" dirty="0">
                <a:solidFill>
                  <a:srgbClr val="374151"/>
                </a:solidFill>
                <a:effectLst/>
                <a:latin typeface="Söhne"/>
              </a:rPr>
              <a:t>Synthesis (Back End):</a:t>
            </a:r>
            <a:endParaRPr lang="en-US" b="0" i="0" dirty="0">
              <a:solidFill>
                <a:srgbClr val="374151"/>
              </a:solidFill>
              <a:effectLst/>
              <a:latin typeface="Söhne"/>
            </a:endParaRPr>
          </a:p>
          <a:p>
            <a:pPr marL="742950" lvl="1" indent="-285750" algn="l">
              <a:buFont typeface="Arial" panose="020B0604020202020204" pitchFamily="34" charset="0"/>
              <a:buChar char="•"/>
            </a:pPr>
            <a:r>
              <a:rPr lang="en-US" b="0" i="0" dirty="0">
                <a:solidFill>
                  <a:srgbClr val="374151"/>
                </a:solidFill>
                <a:effectLst/>
                <a:latin typeface="Söhne"/>
              </a:rPr>
              <a:t>Translates tree structure into target program.</a:t>
            </a:r>
          </a:p>
          <a:p>
            <a:pPr marL="742950" lvl="1" indent="-285750" algn="l">
              <a:buFont typeface="Arial" panose="020B0604020202020204" pitchFamily="34" charset="0"/>
              <a:buChar char="•"/>
            </a:pPr>
            <a:r>
              <a:rPr lang="en-US" b="0" i="0" dirty="0">
                <a:solidFill>
                  <a:srgbClr val="374151"/>
                </a:solidFill>
                <a:effectLst/>
                <a:latin typeface="Söhne"/>
              </a:rPr>
              <a:t>Machine dependent process.</a:t>
            </a:r>
            <a:br>
              <a:rPr lang="en-US" b="0" i="0" dirty="0">
                <a:solidFill>
                  <a:srgbClr val="374151"/>
                </a:solidFill>
                <a:effectLst/>
                <a:latin typeface="Söhne"/>
              </a:rPr>
            </a:br>
            <a:endParaRPr lang="en-US" b="0" i="0" dirty="0">
              <a:solidFill>
                <a:srgbClr val="374151"/>
              </a:solidFill>
              <a:effectLst/>
              <a:latin typeface="Söhne"/>
            </a:endParaRPr>
          </a:p>
          <a:p>
            <a:pPr algn="l">
              <a:buFont typeface="+mj-lt"/>
              <a:buNone/>
            </a:pPr>
            <a:r>
              <a:rPr lang="en-US" b="1" i="0" dirty="0">
                <a:solidFill>
                  <a:srgbClr val="374151"/>
                </a:solidFill>
                <a:effectLst/>
                <a:latin typeface="Söhne"/>
              </a:rPr>
              <a:t>Internal Phases of Compilation</a:t>
            </a:r>
            <a:endParaRPr lang="en-US" b="0" i="0" dirty="0">
              <a:solidFill>
                <a:srgbClr val="374151"/>
              </a:solidFill>
              <a:effectLst/>
              <a:latin typeface="Söhne"/>
            </a:endParaRPr>
          </a:p>
          <a:p>
            <a:pPr marL="742950" lvl="1" indent="-285750" algn="l">
              <a:buFont typeface="+mj-lt"/>
              <a:buAutoNum type="arabicPeriod"/>
            </a:pPr>
            <a:r>
              <a:rPr lang="en-US" b="1" i="0" dirty="0">
                <a:solidFill>
                  <a:srgbClr val="374151"/>
                </a:solidFill>
                <a:effectLst/>
                <a:latin typeface="Söhne"/>
              </a:rPr>
              <a:t>Lexical Analyzer:</a:t>
            </a:r>
            <a:endParaRPr lang="en-US" b="0" i="0" dirty="0">
              <a:solidFill>
                <a:srgbClr val="374151"/>
              </a:solidFill>
              <a:effectLst/>
              <a:latin typeface="Söhne"/>
            </a:endParaRPr>
          </a:p>
          <a:p>
            <a:pPr marL="1143000" lvl="2" indent="-228600" algn="l">
              <a:buFont typeface="+mj-lt"/>
              <a:buAutoNum type="arabicPeriod"/>
            </a:pPr>
            <a:r>
              <a:rPr lang="en-US" b="0" i="0" dirty="0">
                <a:solidFill>
                  <a:srgbClr val="374151"/>
                </a:solidFill>
                <a:effectLst/>
                <a:latin typeface="Söhne"/>
              </a:rPr>
              <a:t>First phase; processes source code into tokens.</a:t>
            </a:r>
          </a:p>
          <a:p>
            <a:pPr marL="1143000" lvl="2" indent="-228600" algn="l">
              <a:buFont typeface="+mj-lt"/>
              <a:buAutoNum type="arabicPeriod"/>
            </a:pPr>
            <a:r>
              <a:rPr lang="en-US" b="0" i="0" dirty="0">
                <a:solidFill>
                  <a:srgbClr val="374151"/>
                </a:solidFill>
                <a:effectLst/>
                <a:latin typeface="Söhne"/>
              </a:rPr>
              <a:t>Recognizes lexemes, forms tokens, creates symbol table.</a:t>
            </a:r>
          </a:p>
          <a:p>
            <a:pPr marL="742950" lvl="1" indent="-285750" algn="l">
              <a:buFont typeface="+mj-lt"/>
              <a:buAutoNum type="arabicPeriod"/>
            </a:pPr>
            <a:r>
              <a:rPr lang="en-US" b="1" i="0" dirty="0">
                <a:solidFill>
                  <a:srgbClr val="374151"/>
                </a:solidFill>
                <a:effectLst/>
                <a:latin typeface="Söhne"/>
              </a:rPr>
              <a:t>Syntax Analyzer:</a:t>
            </a:r>
            <a:endParaRPr lang="en-US" b="0" i="0" dirty="0">
              <a:solidFill>
                <a:srgbClr val="374151"/>
              </a:solidFill>
              <a:effectLst/>
              <a:latin typeface="Söhne"/>
            </a:endParaRPr>
          </a:p>
          <a:p>
            <a:pPr marL="1143000" lvl="2" indent="-228600" algn="l">
              <a:buFont typeface="+mj-lt"/>
              <a:buAutoNum type="arabicPeriod"/>
            </a:pPr>
            <a:r>
              <a:rPr lang="en-US" b="0" i="0" dirty="0">
                <a:solidFill>
                  <a:srgbClr val="374151"/>
                </a:solidFill>
                <a:effectLst/>
                <a:latin typeface="Söhne"/>
              </a:rPr>
              <a:t>Parses tokens based on grammar, forms parse/AST.</a:t>
            </a:r>
          </a:p>
          <a:p>
            <a:pPr marL="742950" lvl="1" indent="-285750" algn="l">
              <a:buFont typeface="+mj-lt"/>
              <a:buAutoNum type="arabicPeriod"/>
            </a:pPr>
            <a:r>
              <a:rPr lang="en-US" b="1" i="0" dirty="0">
                <a:solidFill>
                  <a:srgbClr val="374151"/>
                </a:solidFill>
                <a:effectLst/>
                <a:latin typeface="Söhne"/>
              </a:rPr>
              <a:t>Semantic Analyzer:</a:t>
            </a:r>
            <a:endParaRPr lang="en-US" b="0" i="0" dirty="0">
              <a:solidFill>
                <a:srgbClr val="374151"/>
              </a:solidFill>
              <a:effectLst/>
              <a:latin typeface="Söhne"/>
            </a:endParaRPr>
          </a:p>
          <a:p>
            <a:pPr marL="1143000" lvl="2" indent="-228600" algn="l">
              <a:buFont typeface="+mj-lt"/>
              <a:buAutoNum type="arabicPeriod"/>
            </a:pPr>
            <a:r>
              <a:rPr lang="en-US" b="0" i="0" dirty="0">
                <a:solidFill>
                  <a:srgbClr val="374151"/>
                </a:solidFill>
                <a:effectLst/>
                <a:latin typeface="Söhne"/>
              </a:rPr>
              <a:t>Ensures semantic consistency using AST and symbol table.</a:t>
            </a:r>
          </a:p>
          <a:p>
            <a:pPr marL="1143000" lvl="2" indent="-228600" algn="l">
              <a:buFont typeface="+mj-lt"/>
              <a:buAutoNum type="arabicPeriod"/>
            </a:pPr>
            <a:r>
              <a:rPr lang="en-US" b="0" i="0" dirty="0">
                <a:solidFill>
                  <a:srgbClr val="374151"/>
                </a:solidFill>
                <a:effectLst/>
                <a:latin typeface="Söhne"/>
              </a:rPr>
              <a:t>Checks type mismatches, variable declarations, array bounds.</a:t>
            </a:r>
          </a:p>
          <a:p>
            <a:pPr marL="742950" lvl="1" indent="-285750" algn="l">
              <a:buFont typeface="+mj-lt"/>
              <a:buAutoNum type="arabicPeriod"/>
            </a:pPr>
            <a:r>
              <a:rPr lang="en-US" b="1" i="0" dirty="0">
                <a:solidFill>
                  <a:srgbClr val="374151"/>
                </a:solidFill>
                <a:effectLst/>
                <a:latin typeface="Söhne"/>
              </a:rPr>
              <a:t>Intermediate Code Generation:</a:t>
            </a:r>
            <a:endParaRPr lang="en-US" b="0" i="0" dirty="0">
              <a:solidFill>
                <a:srgbClr val="374151"/>
              </a:solidFill>
              <a:effectLst/>
              <a:latin typeface="Söhne"/>
            </a:endParaRPr>
          </a:p>
          <a:p>
            <a:pPr marL="1143000" lvl="2" indent="-228600" algn="l">
              <a:buFont typeface="+mj-lt"/>
              <a:buAutoNum type="arabicPeriod"/>
            </a:pPr>
            <a:r>
              <a:rPr lang="en-US" b="0" i="0" dirty="0">
                <a:solidFill>
                  <a:srgbClr val="374151"/>
                </a:solidFill>
                <a:effectLst/>
                <a:latin typeface="Söhne"/>
              </a:rPr>
              <a:t>Generates machine-independent intermediate code.</a:t>
            </a:r>
          </a:p>
          <a:p>
            <a:pPr marL="742950" lvl="1" indent="-285750" algn="l">
              <a:buFont typeface="+mj-lt"/>
              <a:buAutoNum type="arabicPeriod"/>
            </a:pPr>
            <a:r>
              <a:rPr lang="en-US" b="1" i="0" dirty="0">
                <a:solidFill>
                  <a:srgbClr val="374151"/>
                </a:solidFill>
                <a:effectLst/>
                <a:latin typeface="Söhne"/>
              </a:rPr>
              <a:t>Code Optimization:</a:t>
            </a:r>
            <a:endParaRPr lang="en-US" b="0" i="0" dirty="0">
              <a:solidFill>
                <a:srgbClr val="374151"/>
              </a:solidFill>
              <a:effectLst/>
              <a:latin typeface="Söhne"/>
            </a:endParaRPr>
          </a:p>
          <a:p>
            <a:pPr marL="1143000" lvl="2" indent="-228600" algn="l">
              <a:buFont typeface="+mj-lt"/>
              <a:buAutoNum type="arabicPeriod"/>
            </a:pPr>
            <a:r>
              <a:rPr lang="en-US" b="0" i="0" dirty="0">
                <a:solidFill>
                  <a:srgbClr val="374151"/>
                </a:solidFill>
                <a:effectLst/>
                <a:latin typeface="Söhne"/>
              </a:rPr>
              <a:t>Enhances efficiency and speed of executable.</a:t>
            </a:r>
          </a:p>
          <a:p>
            <a:pPr marL="1143000" lvl="2" indent="-228600" algn="l">
              <a:buFont typeface="+mj-lt"/>
              <a:buAutoNum type="arabicPeriod"/>
            </a:pPr>
            <a:r>
              <a:rPr lang="en-US" b="0" i="0" dirty="0">
                <a:solidFill>
                  <a:srgbClr val="374151"/>
                </a:solidFill>
                <a:effectLst/>
                <a:latin typeface="Söhne"/>
              </a:rPr>
              <a:t>Involves deleting redundant code, reorganizing statements.</a:t>
            </a:r>
          </a:p>
          <a:p>
            <a:pPr marL="742950" lvl="1" indent="-285750" algn="l">
              <a:buFont typeface="+mj-lt"/>
              <a:buAutoNum type="arabicPeriod"/>
            </a:pPr>
            <a:r>
              <a:rPr lang="en-US" b="1" i="0" dirty="0">
                <a:solidFill>
                  <a:srgbClr val="374151"/>
                </a:solidFill>
                <a:effectLst/>
                <a:latin typeface="Söhne"/>
              </a:rPr>
              <a:t>Code Generation:</a:t>
            </a:r>
            <a:endParaRPr lang="en-US" b="0" i="0" dirty="0">
              <a:solidFill>
                <a:srgbClr val="374151"/>
              </a:solidFill>
              <a:effectLst/>
              <a:latin typeface="Söhne"/>
            </a:endParaRPr>
          </a:p>
          <a:p>
            <a:pPr marL="1143000" lvl="2" indent="-228600" algn="l">
              <a:buFont typeface="+mj-lt"/>
              <a:buAutoNum type="arabicPeriod"/>
            </a:pPr>
            <a:r>
              <a:rPr lang="en-US" b="0" i="0" dirty="0">
                <a:solidFill>
                  <a:srgbClr val="374151"/>
                </a:solidFill>
                <a:effectLst/>
                <a:latin typeface="Söhne"/>
              </a:rPr>
              <a:t>Translates optimized code into machine code.</a:t>
            </a:r>
          </a:p>
          <a:p>
            <a:pPr marL="1143000" lvl="2" indent="-228600" algn="l">
              <a:buFont typeface="+mj-lt"/>
              <a:buAutoNum type="arabicPeriod"/>
            </a:pPr>
            <a:r>
              <a:rPr lang="en-US" b="0" i="0" dirty="0">
                <a:solidFill>
                  <a:srgbClr val="374151"/>
                </a:solidFill>
                <a:effectLst/>
                <a:latin typeface="Söhne"/>
              </a:rPr>
              <a:t>Allocates memory for variables.</a:t>
            </a:r>
          </a:p>
          <a:p>
            <a:pPr marL="0" marR="0" indent="228600">
              <a:lnSpc>
                <a:spcPct val="107000"/>
              </a:lnSpc>
              <a:spcBef>
                <a:spcPts val="0"/>
              </a:spcBef>
              <a:spcAft>
                <a:spcPts val="800"/>
              </a:spcAft>
            </a:pPr>
            <a:r>
              <a:rPr lang="en-US" b="0" i="0" dirty="0">
                <a:solidFill>
                  <a:srgbClr val="374151"/>
                </a:solidFill>
                <a:effectLst/>
                <a:latin typeface="Söhne"/>
              </a:rPr>
              <a:t>Lets look at an example </a:t>
            </a:r>
            <a:r>
              <a:rPr lang="en-US" sz="1800" kern="100" dirty="0">
                <a:effectLst/>
                <a:latin typeface="Calibri Light" panose="020F0302020204030204" pitchFamily="34" charset="0"/>
                <a:ea typeface="Calibri" panose="020F0502020204030204" pitchFamily="34" charset="0"/>
                <a:cs typeface="Arial" panose="020B0604020202020204" pitchFamily="34" charset="0"/>
              </a:rPr>
              <a:t>Let’s assume we have this source code snippet:</a:t>
            </a:r>
          </a:p>
          <a:p>
            <a:pPr marL="0" marR="0" lvl="0" indent="228600" algn="l" defTabSz="914400" rtl="0" eaLnBrk="1" fontAlgn="auto" latinLnBrk="0" hangingPunct="1">
              <a:lnSpc>
                <a:spcPct val="107000"/>
              </a:lnSpc>
              <a:spcBef>
                <a:spcPts val="0"/>
              </a:spcBef>
              <a:spcAft>
                <a:spcPts val="800"/>
              </a:spcAft>
              <a:buClrTx/>
              <a:buSzTx/>
              <a:buFontTx/>
              <a:buNone/>
              <a:tabLst/>
              <a:defRPr/>
            </a:pPr>
            <a:br>
              <a:rPr lang="en-US" sz="1800" kern="100" dirty="0">
                <a:effectLst/>
                <a:latin typeface="Calibri Light" panose="020F0302020204030204" pitchFamily="34" charset="0"/>
                <a:ea typeface="Calibri" panose="020F0502020204030204" pitchFamily="34" charset="0"/>
                <a:cs typeface="Arial" panose="020B0604020202020204" pitchFamily="34" charset="0"/>
              </a:rPr>
            </a:br>
            <a:r>
              <a:rPr lang="en-US" sz="1800" kern="100" dirty="0">
                <a:effectLst/>
                <a:latin typeface="Calibri Light" panose="020F0302020204030204" pitchFamily="34" charset="0"/>
                <a:ea typeface="Calibri" panose="020F0502020204030204" pitchFamily="34" charset="0"/>
                <a:cs typeface="Arial" panose="020B0604020202020204" pitchFamily="34" charset="0"/>
              </a:rPr>
              <a:t>The analyzer would identify the following tokens (keywords, operators, identifiers): Splitting the source code into tokens allows parsing and semantic analysis to work with a structured representation of the program, which aids understanding and translation of the code into executable instructions.</a:t>
            </a:r>
            <a:r>
              <a:rPr lang="en-US" sz="1800" dirty="0">
                <a:effectLst/>
                <a:latin typeface="Calibri Light" panose="020F0302020204030204" pitchFamily="34" charset="0"/>
                <a:ea typeface="Calibri" panose="020F0502020204030204" pitchFamily="34" charset="0"/>
                <a:cs typeface="Arial" panose="020B0604020202020204" pitchFamily="34" charset="0"/>
              </a:rPr>
              <a:t> Tokens are passed to a syntax analyzer, which analyzes them based on the language grammar and organizes them into a hierarchical structure, often represented as a parse or an abstract syntax tree (AST) if the syntax is correct. This ensures that the source code satisfies the programming language's grammatical rules. Ex. This line of the code </a:t>
            </a:r>
            <a:r>
              <a:rPr lang="en-US" sz="1800" kern="100" dirty="0">
                <a:effectLst/>
                <a:latin typeface="Calibri Light" panose="020F0302020204030204" pitchFamily="34" charset="0"/>
                <a:ea typeface="Calibri" panose="020F0502020204030204" pitchFamily="34" charset="0"/>
                <a:cs typeface="Arial" panose="020B0604020202020204" pitchFamily="34" charset="0"/>
              </a:rPr>
              <a:t>Will generate this AST:</a:t>
            </a:r>
          </a:p>
          <a:p>
            <a:pPr marL="457200" marR="0">
              <a:lnSpc>
                <a:spcPct val="107000"/>
              </a:lnSpc>
              <a:spcBef>
                <a:spcPts val="0"/>
              </a:spcBef>
              <a:spcAft>
                <a:spcPts val="800"/>
              </a:spcAft>
            </a:pPr>
            <a:r>
              <a:rPr lang="en-US" sz="1800" kern="100" dirty="0">
                <a:effectLst/>
                <a:latin typeface="Calibri Light" panose="020F0302020204030204" pitchFamily="34" charset="0"/>
                <a:ea typeface="Calibri" panose="020F0502020204030204" pitchFamily="34" charset="0"/>
                <a:cs typeface="Arial" panose="020B0604020202020204" pitchFamily="34" charset="0"/>
              </a:rPr>
              <a:t>It uses the syntax tree from the previous phase, as well as the symbol table from the lexical analyzer and examines the relationships between the AST's elements to ensure that the given source code is semantically consistent. The Semantic Analyzer will look for type mismatches, incompatible operands, scope analysis, an undeclared variable, and so on.</a:t>
            </a:r>
          </a:p>
          <a:p>
            <a:pPr marL="457200" marR="0">
              <a:lnSpc>
                <a:spcPct val="107000"/>
              </a:lnSpc>
              <a:spcBef>
                <a:spcPts val="0"/>
              </a:spcBef>
              <a:spcAft>
                <a:spcPts val="800"/>
              </a:spcAft>
            </a:pPr>
            <a:r>
              <a:rPr lang="en-US" sz="1800" kern="100" dirty="0">
                <a:effectLst/>
                <a:latin typeface="Calibri Light" panose="020F0302020204030204" pitchFamily="34" charset="0"/>
                <a:ea typeface="Calibri" panose="020F0502020204030204" pitchFamily="34" charset="0"/>
                <a:cs typeface="Arial" panose="020B0604020202020204" pitchFamily="34" charset="0"/>
              </a:rPr>
              <a:t>Examples: </a:t>
            </a:r>
          </a:p>
          <a:p>
            <a:pPr marL="342900" marR="0" lvl="0" indent="-342900">
              <a:lnSpc>
                <a:spcPct val="107000"/>
              </a:lnSpc>
              <a:spcBef>
                <a:spcPts val="0"/>
              </a:spcBef>
              <a:spcAft>
                <a:spcPts val="0"/>
              </a:spcAft>
              <a:buFont typeface="+mj-lt"/>
              <a:buAutoNum type="arabicParenR"/>
            </a:pPr>
            <a:r>
              <a:rPr lang="en-US" sz="1800" kern="100" dirty="0">
                <a:effectLst/>
                <a:latin typeface="Calibri Light" panose="020F0302020204030204" pitchFamily="34" charset="0"/>
                <a:ea typeface="Calibri" panose="020F0502020204030204" pitchFamily="34" charset="0"/>
                <a:cs typeface="Arial" panose="020B0604020202020204" pitchFamily="34" charset="0"/>
              </a:rPr>
              <a:t>Type mismatch: The operands in an expression must be compatible with the operator being used. In an arithmetic operation, such as addition (+), the operands on both sides must be of compatible type, such as both integers or floating-point values.</a:t>
            </a:r>
          </a:p>
          <a:p>
            <a:pPr marL="685800" marR="0">
              <a:lnSpc>
                <a:spcPct val="107000"/>
              </a:lnSpc>
              <a:spcBef>
                <a:spcPts val="0"/>
              </a:spcBef>
              <a:spcAft>
                <a:spcPts val="0"/>
              </a:spcAft>
            </a:pPr>
            <a:r>
              <a:rPr lang="en-US" sz="1800" kern="100" dirty="0">
                <a:effectLst/>
                <a:latin typeface="Calibri Light" panose="020F0302020204030204" pitchFamily="34" charset="0"/>
                <a:ea typeface="Calibri" panose="020F0502020204030204" pitchFamily="34" charset="0"/>
                <a:cs typeface="Arial" panose="020B0604020202020204" pitchFamily="34" charset="0"/>
              </a:rPr>
              <a:t> </a:t>
            </a:r>
          </a:p>
          <a:p>
            <a:pPr marL="342900" marR="0" lvl="0" indent="-342900">
              <a:lnSpc>
                <a:spcPct val="107000"/>
              </a:lnSpc>
              <a:spcBef>
                <a:spcPts val="0"/>
              </a:spcBef>
              <a:spcAft>
                <a:spcPts val="0"/>
              </a:spcAft>
              <a:buFont typeface="+mj-lt"/>
              <a:buAutoNum type="arabicParenR"/>
            </a:pPr>
            <a:r>
              <a:rPr lang="en-US" sz="1800" kern="100" dirty="0">
                <a:effectLst/>
                <a:latin typeface="Calibri Light" panose="020F0302020204030204" pitchFamily="34" charset="0"/>
                <a:ea typeface="Calibri" panose="020F0502020204030204" pitchFamily="34" charset="0"/>
                <a:cs typeface="Arial" panose="020B0604020202020204" pitchFamily="34" charset="0"/>
              </a:rPr>
              <a:t>Variable declaration: If you want to use the variable x in your program, you must declare it first, as in int x; similarly, you can’t use a function without declaring it first.</a:t>
            </a:r>
          </a:p>
          <a:p>
            <a:pPr marL="685800" marR="0">
              <a:lnSpc>
                <a:spcPct val="107000"/>
              </a:lnSpc>
              <a:spcBef>
                <a:spcPts val="0"/>
              </a:spcBef>
              <a:spcAft>
                <a:spcPts val="0"/>
              </a:spcAft>
            </a:pPr>
            <a:r>
              <a:rPr lang="en-US" sz="1800" kern="100" dirty="0">
                <a:effectLst/>
                <a:latin typeface="Calibri Light" panose="020F0302020204030204" pitchFamily="34" charset="0"/>
                <a:ea typeface="Calibri" panose="020F0502020204030204" pitchFamily="34" charset="0"/>
                <a:cs typeface="Arial" panose="020B0604020202020204" pitchFamily="34" charset="0"/>
              </a:rPr>
              <a:t> </a:t>
            </a:r>
          </a:p>
          <a:p>
            <a:pPr marL="342900" marR="0" lvl="0" indent="-342900">
              <a:lnSpc>
                <a:spcPct val="107000"/>
              </a:lnSpc>
              <a:spcBef>
                <a:spcPts val="0"/>
              </a:spcBef>
              <a:spcAft>
                <a:spcPts val="800"/>
              </a:spcAft>
              <a:buFont typeface="+mj-lt"/>
              <a:buAutoNum type="arabicParenR"/>
            </a:pPr>
            <a:r>
              <a:rPr lang="en-US" sz="1800" kern="100" dirty="0">
                <a:effectLst/>
                <a:latin typeface="Calibri Light" panose="020F0302020204030204" pitchFamily="34" charset="0"/>
                <a:ea typeface="Calibri" panose="020F0502020204030204" pitchFamily="34" charset="0"/>
                <a:cs typeface="Arial" panose="020B0604020202020204" pitchFamily="34" charset="0"/>
              </a:rPr>
              <a:t>Array bound checking: Array access must be within the array's limits. So, if you declare an array int </a:t>
            </a:r>
            <a:r>
              <a:rPr lang="en-US" sz="1800" kern="100" dirty="0" err="1">
                <a:effectLst/>
                <a:latin typeface="Calibri Light" panose="020F0302020204030204" pitchFamily="34" charset="0"/>
                <a:ea typeface="Calibri" panose="020F0502020204030204" pitchFamily="34" charset="0"/>
                <a:cs typeface="Arial" panose="020B0604020202020204" pitchFamily="34" charset="0"/>
              </a:rPr>
              <a:t>arr</a:t>
            </a:r>
            <a:r>
              <a:rPr lang="en-US" sz="1800" kern="100" dirty="0">
                <a:effectLst/>
                <a:latin typeface="Calibri Light" panose="020F0302020204030204" pitchFamily="34" charset="0"/>
                <a:ea typeface="Calibri" panose="020F0502020204030204" pitchFamily="34" charset="0"/>
                <a:cs typeface="Arial" panose="020B0604020202020204" pitchFamily="34" charset="0"/>
              </a:rPr>
              <a:t>[5];, you can only access elements between </a:t>
            </a:r>
            <a:r>
              <a:rPr lang="en-US" sz="1800" kern="100" dirty="0" err="1">
                <a:effectLst/>
                <a:latin typeface="Calibri Light" panose="020F0302020204030204" pitchFamily="34" charset="0"/>
                <a:ea typeface="Calibri" panose="020F0502020204030204" pitchFamily="34" charset="0"/>
                <a:cs typeface="Arial" panose="020B0604020202020204" pitchFamily="34" charset="0"/>
              </a:rPr>
              <a:t>arr</a:t>
            </a:r>
            <a:r>
              <a:rPr lang="en-US" sz="1800" kern="100" dirty="0">
                <a:effectLst/>
                <a:latin typeface="Calibri Light" panose="020F0302020204030204" pitchFamily="34" charset="0"/>
                <a:ea typeface="Calibri" panose="020F0502020204030204" pitchFamily="34" charset="0"/>
                <a:cs typeface="Arial" panose="020B0604020202020204" pitchFamily="34" charset="0"/>
              </a:rPr>
              <a:t>[0] and </a:t>
            </a:r>
            <a:r>
              <a:rPr lang="en-US" sz="1800" kern="100" dirty="0" err="1">
                <a:effectLst/>
                <a:latin typeface="Calibri Light" panose="020F0302020204030204" pitchFamily="34" charset="0"/>
                <a:ea typeface="Calibri" panose="020F0502020204030204" pitchFamily="34" charset="0"/>
                <a:cs typeface="Arial" panose="020B0604020202020204" pitchFamily="34" charset="0"/>
              </a:rPr>
              <a:t>arr</a:t>
            </a:r>
            <a:r>
              <a:rPr lang="en-US" sz="1800" kern="100" dirty="0">
                <a:effectLst/>
                <a:latin typeface="Calibri Light" panose="020F0302020204030204" pitchFamily="34" charset="0"/>
                <a:ea typeface="Calibri" panose="020F0502020204030204" pitchFamily="34" charset="0"/>
                <a:cs typeface="Arial" panose="020B0604020202020204" pitchFamily="34" charset="0"/>
              </a:rPr>
              <a:t>[4]. Accessing </a:t>
            </a:r>
            <a:r>
              <a:rPr lang="en-US" sz="1800" kern="100" dirty="0" err="1">
                <a:effectLst/>
                <a:latin typeface="Calibri Light" panose="020F0302020204030204" pitchFamily="34" charset="0"/>
                <a:ea typeface="Calibri" panose="020F0502020204030204" pitchFamily="34" charset="0"/>
                <a:cs typeface="Arial" panose="020B0604020202020204" pitchFamily="34" charset="0"/>
              </a:rPr>
              <a:t>arr</a:t>
            </a:r>
            <a:r>
              <a:rPr lang="en-US" sz="1800" kern="100" dirty="0">
                <a:effectLst/>
                <a:latin typeface="Calibri Light" panose="020F0302020204030204" pitchFamily="34" charset="0"/>
                <a:ea typeface="Calibri" panose="020F0502020204030204" pitchFamily="34" charset="0"/>
                <a:cs typeface="Arial" panose="020B0604020202020204" pitchFamily="34" charset="0"/>
              </a:rPr>
              <a:t>[5] or above would result in unpredictable behavior.</a:t>
            </a:r>
          </a:p>
          <a:p>
            <a:pPr marL="0" marR="0" lvl="0" indent="228600" algn="l" defTabSz="914400" rtl="0" eaLnBrk="1" fontAlgn="auto" latinLnBrk="0" hangingPunct="1">
              <a:lnSpc>
                <a:spcPct val="107000"/>
              </a:lnSpc>
              <a:spcBef>
                <a:spcPts val="0"/>
              </a:spcBef>
              <a:spcAft>
                <a:spcPts val="800"/>
              </a:spcAft>
              <a:buClrTx/>
              <a:buSzTx/>
              <a:buFontTx/>
              <a:buNone/>
              <a:tabLst/>
              <a:defRPr/>
            </a:pPr>
            <a:endParaRPr lang="en-US" sz="1800" kern="100" dirty="0">
              <a:effectLst/>
              <a:latin typeface="Calibri Light" panose="020F0302020204030204" pitchFamily="34" charset="0"/>
              <a:ea typeface="Calibri" panose="020F0502020204030204" pitchFamily="34" charset="0"/>
              <a:cs typeface="Arial" panose="020B0604020202020204" pitchFamily="34" charset="0"/>
            </a:endParaRPr>
          </a:p>
          <a:p>
            <a:pPr marL="0" marR="0" lvl="0" indent="228600" algn="l" defTabSz="914400" rtl="0" eaLnBrk="1" fontAlgn="auto" latinLnBrk="0" hangingPunct="1">
              <a:lnSpc>
                <a:spcPct val="107000"/>
              </a:lnSpc>
              <a:spcBef>
                <a:spcPts val="0"/>
              </a:spcBef>
              <a:spcAft>
                <a:spcPts val="800"/>
              </a:spcAft>
              <a:buClrTx/>
              <a:buSzTx/>
              <a:buFontTx/>
              <a:buNone/>
              <a:tabLst/>
              <a:defRPr/>
            </a:pPr>
            <a:endParaRPr lang="en-US" sz="1800" kern="100" dirty="0">
              <a:effectLst/>
              <a:latin typeface="Calibri Light" panose="020F0302020204030204" pitchFamily="34" charset="0"/>
              <a:ea typeface="Calibri" panose="020F0502020204030204" pitchFamily="34" charset="0"/>
              <a:cs typeface="Arial" panose="020B0604020202020204" pitchFamily="34" charset="0"/>
            </a:endParaRPr>
          </a:p>
          <a:p>
            <a:pPr marL="0" marR="0" indent="228600">
              <a:lnSpc>
                <a:spcPct val="107000"/>
              </a:lnSpc>
              <a:spcBef>
                <a:spcPts val="0"/>
              </a:spcBef>
              <a:spcAft>
                <a:spcPts val="800"/>
              </a:spcAft>
            </a:pPr>
            <a:endParaRPr lang="en-US" sz="1800" kern="100" dirty="0">
              <a:effectLst/>
              <a:latin typeface="Calibri Light" panose="020F0302020204030204" pitchFamily="34" charset="0"/>
              <a:ea typeface="Calibri" panose="020F0502020204030204" pitchFamily="34" charset="0"/>
              <a:cs typeface="Arial" panose="020B0604020202020204" pitchFamily="34" charset="0"/>
            </a:endParaRPr>
          </a:p>
          <a:p>
            <a:pPr marL="914400" lvl="2" indent="0" algn="l">
              <a:buFont typeface="+mj-lt"/>
              <a:buNone/>
            </a:pPr>
            <a:endParaRPr lang="en-US" b="0" i="0" dirty="0">
              <a:solidFill>
                <a:srgbClr val="374151"/>
              </a:solidFill>
              <a:effectLst/>
              <a:latin typeface="Söhne"/>
            </a:endParaRPr>
          </a:p>
          <a:p>
            <a:pPr algn="l">
              <a:buFont typeface="+mj-lt"/>
              <a:buNone/>
            </a:pPr>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6</a:t>
            </a:fld>
            <a:endParaRPr lang="en-US" dirty="0"/>
          </a:p>
        </p:txBody>
      </p:sp>
    </p:spTree>
    <p:extLst>
      <p:ext uri="{BB962C8B-B14F-4D97-AF65-F5344CB8AC3E}">
        <p14:creationId xmlns:p14="http://schemas.microsoft.com/office/powerpoint/2010/main" val="3010678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374151"/>
                </a:solidFill>
                <a:effectLst/>
                <a:latin typeface="Söhne"/>
              </a:rPr>
              <a:t>An even closer look into the lexical analyzer</a:t>
            </a:r>
            <a:br>
              <a:rPr lang="en-US" b="1" i="0" dirty="0">
                <a:solidFill>
                  <a:srgbClr val="374151"/>
                </a:solidFill>
                <a:effectLst/>
                <a:latin typeface="Söhne"/>
              </a:rPr>
            </a:br>
            <a:r>
              <a:rPr lang="en-US" b="1" i="0" dirty="0">
                <a:solidFill>
                  <a:srgbClr val="374151"/>
                </a:solidFill>
                <a:effectLst/>
                <a:latin typeface="Söhne"/>
              </a:rPr>
              <a:t>Role:</a:t>
            </a:r>
            <a:endParaRPr lang="en-US" b="0"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Input:</a:t>
            </a:r>
            <a:r>
              <a:rPr lang="en-US" b="0" i="0" dirty="0">
                <a:solidFill>
                  <a:srgbClr val="374151"/>
                </a:solidFill>
                <a:effectLst/>
                <a:latin typeface="Söhne"/>
              </a:rPr>
              <a:t> Raw program source code (characters, numbers, symbols, whitespace).</a:t>
            </a:r>
          </a:p>
          <a:p>
            <a:pPr algn="l">
              <a:buFont typeface="Arial" panose="020B0604020202020204" pitchFamily="34" charset="0"/>
              <a:buChar char="•"/>
            </a:pPr>
            <a:r>
              <a:rPr lang="en-US" b="1" i="0" dirty="0">
                <a:solidFill>
                  <a:srgbClr val="374151"/>
                </a:solidFill>
                <a:effectLst/>
                <a:latin typeface="Söhne"/>
              </a:rPr>
              <a:t>Output:</a:t>
            </a:r>
            <a:r>
              <a:rPr lang="en-US" b="0" i="0" dirty="0">
                <a:solidFill>
                  <a:srgbClr val="374151"/>
                </a:solidFill>
                <a:effectLst/>
                <a:latin typeface="Söhne"/>
              </a:rPr>
              <a:t> Stream of tokens for the parser (syntax analyzer).</a:t>
            </a:r>
          </a:p>
          <a:p>
            <a:pPr algn="l"/>
            <a:r>
              <a:rPr lang="en-US" b="1" i="0" dirty="0">
                <a:solidFill>
                  <a:srgbClr val="374151"/>
                </a:solidFill>
                <a:effectLst/>
                <a:latin typeface="Söhne"/>
              </a:rPr>
              <a:t>Process:</a:t>
            </a: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Scanning:</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Delete comments.</a:t>
            </a:r>
          </a:p>
          <a:p>
            <a:pPr marL="742950" lvl="1" indent="-285750" algn="l">
              <a:buFont typeface="+mj-lt"/>
              <a:buAutoNum type="arabicPeriod"/>
            </a:pPr>
            <a:r>
              <a:rPr lang="en-US" b="0" i="0" dirty="0">
                <a:solidFill>
                  <a:srgbClr val="374151"/>
                </a:solidFill>
                <a:effectLst/>
                <a:latin typeface="Söhne"/>
              </a:rPr>
              <a:t>Compact whitespace.</a:t>
            </a:r>
          </a:p>
          <a:p>
            <a:pPr algn="l">
              <a:buFont typeface="+mj-lt"/>
              <a:buAutoNum type="arabicPeriod"/>
            </a:pPr>
            <a:r>
              <a:rPr lang="en-US" b="1" i="0" dirty="0">
                <a:solidFill>
                  <a:srgbClr val="374151"/>
                </a:solidFill>
                <a:effectLst/>
                <a:latin typeface="Söhne"/>
              </a:rPr>
              <a:t>Tokenization:</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Pattern matching using regular expressions.</a:t>
            </a:r>
          </a:p>
          <a:p>
            <a:pPr marL="742950" lvl="1" indent="-285750" algn="l">
              <a:buFont typeface="+mj-lt"/>
              <a:buAutoNum type="arabicPeriod"/>
            </a:pPr>
            <a:r>
              <a:rPr lang="en-US" b="0" i="0" dirty="0">
                <a:solidFill>
                  <a:srgbClr val="374151"/>
                </a:solidFill>
                <a:effectLst/>
                <a:latin typeface="Söhne"/>
              </a:rPr>
              <a:t>Token creation.</a:t>
            </a:r>
          </a:p>
          <a:p>
            <a:pPr marL="742950" lvl="1" indent="-285750" algn="l">
              <a:buFont typeface="+mj-lt"/>
              <a:buAutoNum type="arabicPeriod"/>
            </a:pPr>
            <a:r>
              <a:rPr lang="en-US" b="0" i="0" dirty="0">
                <a:solidFill>
                  <a:srgbClr val="374151"/>
                </a:solidFill>
                <a:effectLst/>
                <a:latin typeface="Söhne"/>
              </a:rPr>
              <a:t>Symbol table entries (identifiers, literals).</a:t>
            </a:r>
          </a:p>
          <a:p>
            <a:pPr algn="l"/>
            <a:r>
              <a:rPr lang="en-US" b="1" i="0" dirty="0">
                <a:solidFill>
                  <a:srgbClr val="374151"/>
                </a:solidFill>
                <a:effectLst/>
                <a:latin typeface="Söhne"/>
              </a:rPr>
              <a:t>Data Structures and Techniques:</a:t>
            </a:r>
            <a:endParaRPr lang="en-US" b="0"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Transition Table:</a:t>
            </a:r>
            <a:r>
              <a:rPr lang="en-US" b="0" i="0" dirty="0">
                <a:solidFill>
                  <a:srgbClr val="374151"/>
                </a:solidFill>
                <a:effectLst/>
                <a:latin typeface="Söhne"/>
              </a:rPr>
              <a:t> For DFA in token recognition.</a:t>
            </a:r>
          </a:p>
          <a:p>
            <a:pPr algn="l">
              <a:buFont typeface="Arial" panose="020B0604020202020204" pitchFamily="34" charset="0"/>
              <a:buChar char="•"/>
            </a:pPr>
            <a:r>
              <a:rPr lang="en-US" b="1" i="0" dirty="0">
                <a:solidFill>
                  <a:srgbClr val="374151"/>
                </a:solidFill>
                <a:effectLst/>
                <a:latin typeface="Söhne"/>
              </a:rPr>
              <a:t>Buffers:</a:t>
            </a:r>
            <a:r>
              <a:rPr lang="en-US" b="0" i="0" dirty="0">
                <a:solidFill>
                  <a:srgbClr val="374151"/>
                </a:solidFill>
                <a:effectLst/>
                <a:latin typeface="Söhne"/>
              </a:rPr>
              <a:t> Double buffering for lookahead and efficient data flow.</a:t>
            </a:r>
          </a:p>
          <a:p>
            <a:pPr algn="l">
              <a:buFont typeface="Arial" panose="020B0604020202020204" pitchFamily="34" charset="0"/>
              <a:buChar char="•"/>
            </a:pPr>
            <a:r>
              <a:rPr lang="en-US" b="1" i="0" dirty="0">
                <a:solidFill>
                  <a:srgbClr val="374151"/>
                </a:solidFill>
                <a:effectLst/>
                <a:latin typeface="Söhne"/>
              </a:rPr>
              <a:t>Hash Tables:</a:t>
            </a:r>
            <a:r>
              <a:rPr lang="en-US" b="0" i="0" dirty="0">
                <a:solidFill>
                  <a:srgbClr val="374151"/>
                </a:solidFill>
                <a:effectLst/>
                <a:latin typeface="Söhne"/>
              </a:rPr>
              <a:t> Storing tokens and symbol-table records.</a:t>
            </a:r>
          </a:p>
          <a:p>
            <a:pPr algn="l">
              <a:buFont typeface="Arial" panose="020B0604020202020204" pitchFamily="34" charset="0"/>
              <a:buChar char="•"/>
            </a:pPr>
            <a:r>
              <a:rPr lang="en-US" b="1" i="0" dirty="0">
                <a:solidFill>
                  <a:srgbClr val="374151"/>
                </a:solidFill>
                <a:effectLst/>
                <a:latin typeface="Söhne"/>
              </a:rPr>
              <a:t>Techniques:</a:t>
            </a:r>
            <a:r>
              <a:rPr lang="en-US" b="0" i="0" dirty="0">
                <a:solidFill>
                  <a:srgbClr val="374151"/>
                </a:solidFill>
                <a:effectLst/>
                <a:latin typeface="Söhne"/>
              </a:rPr>
              <a:t> Regular expressions to DFA, hand-coding, buffer management, error handling.</a:t>
            </a:r>
          </a:p>
          <a:p>
            <a:pPr algn="l"/>
            <a:r>
              <a:rPr lang="en-US" b="1" i="0" dirty="0">
                <a:solidFill>
                  <a:srgbClr val="374151"/>
                </a:solidFill>
                <a:effectLst/>
                <a:latin typeface="Söhne"/>
              </a:rPr>
              <a:t>Advantages:</a:t>
            </a:r>
            <a:endParaRPr lang="en-US" b="0" i="0" dirty="0">
              <a:solidFill>
                <a:srgbClr val="374151"/>
              </a:solidFill>
              <a:effectLst/>
              <a:latin typeface="Söhne"/>
            </a:endParaRPr>
          </a:p>
          <a:p>
            <a:pPr algn="l">
              <a:buFont typeface="+mj-lt"/>
              <a:buAutoNum type="arabicPeriod"/>
            </a:pPr>
            <a:r>
              <a:rPr lang="en-US" b="0" i="0" dirty="0">
                <a:solidFill>
                  <a:srgbClr val="374151"/>
                </a:solidFill>
                <a:effectLst/>
                <a:latin typeface="Söhne"/>
              </a:rPr>
              <a:t>Speed in processing source code.</a:t>
            </a:r>
          </a:p>
          <a:p>
            <a:pPr algn="l">
              <a:buFont typeface="+mj-lt"/>
              <a:buAutoNum type="arabicPeriod"/>
            </a:pPr>
            <a:r>
              <a:rPr lang="en-US" b="0" i="0" dirty="0">
                <a:solidFill>
                  <a:srgbClr val="374151"/>
                </a:solidFill>
                <a:effectLst/>
                <a:latin typeface="Söhne"/>
              </a:rPr>
              <a:t>Simplifies parsing by breaking input into tokens.</a:t>
            </a:r>
          </a:p>
          <a:p>
            <a:pPr algn="l">
              <a:buFont typeface="+mj-lt"/>
              <a:buAutoNum type="arabicPeriod"/>
            </a:pPr>
            <a:r>
              <a:rPr lang="en-US" b="0" i="0" dirty="0">
                <a:solidFill>
                  <a:srgbClr val="374151"/>
                </a:solidFill>
                <a:effectLst/>
                <a:latin typeface="Söhne"/>
              </a:rPr>
              <a:t>Flexibility in language development.</a:t>
            </a:r>
          </a:p>
          <a:p>
            <a:pPr algn="l">
              <a:buFont typeface="+mj-lt"/>
              <a:buAutoNum type="arabicPeriod"/>
            </a:pPr>
            <a:r>
              <a:rPr lang="en-US" b="0" i="0" dirty="0">
                <a:solidFill>
                  <a:srgbClr val="374151"/>
                </a:solidFill>
                <a:effectLst/>
                <a:latin typeface="Söhne"/>
              </a:rPr>
              <a:t>Early error detection.</a:t>
            </a:r>
          </a:p>
          <a:p>
            <a:pPr algn="l">
              <a:buFont typeface="+mj-lt"/>
              <a:buAutoNum type="arabicPeriod"/>
            </a:pPr>
            <a:r>
              <a:rPr lang="en-US" b="0" i="0" dirty="0">
                <a:solidFill>
                  <a:srgbClr val="374151"/>
                </a:solidFill>
                <a:effectLst/>
                <a:latin typeface="Söhne"/>
              </a:rPr>
              <a:t>Potential code optimization.</a:t>
            </a:r>
          </a:p>
          <a:p>
            <a:pPr algn="l"/>
            <a:r>
              <a:rPr lang="en-US" b="1" i="0" dirty="0">
                <a:solidFill>
                  <a:srgbClr val="374151"/>
                </a:solidFill>
                <a:effectLst/>
                <a:latin typeface="Söhne"/>
              </a:rPr>
              <a:t>Disadvantages:</a:t>
            </a:r>
            <a:endParaRPr lang="en-US" b="0" i="0" dirty="0">
              <a:solidFill>
                <a:srgbClr val="374151"/>
              </a:solidFill>
              <a:effectLst/>
              <a:latin typeface="Söhne"/>
            </a:endParaRPr>
          </a:p>
          <a:p>
            <a:pPr algn="l">
              <a:buFont typeface="+mj-lt"/>
              <a:buAutoNum type="arabicPeriod"/>
            </a:pPr>
            <a:r>
              <a:rPr lang="en-US" b="0" i="0" dirty="0">
                <a:solidFill>
                  <a:srgbClr val="374151"/>
                </a:solidFill>
                <a:effectLst/>
                <a:latin typeface="Söhne"/>
              </a:rPr>
              <a:t>Complexity in implementation.</a:t>
            </a:r>
          </a:p>
          <a:p>
            <a:pPr algn="l">
              <a:buFont typeface="+mj-lt"/>
              <a:buAutoNum type="arabicPeriod"/>
            </a:pPr>
            <a:r>
              <a:rPr lang="en-US" b="0" i="0" dirty="0">
                <a:solidFill>
                  <a:srgbClr val="374151"/>
                </a:solidFill>
                <a:effectLst/>
                <a:latin typeface="Söhne"/>
              </a:rPr>
              <a:t>Limited scope of error detection.</a:t>
            </a:r>
          </a:p>
          <a:p>
            <a:pPr algn="l">
              <a:buFont typeface="+mj-lt"/>
              <a:buAutoNum type="arabicPeriod"/>
            </a:pPr>
            <a:r>
              <a:rPr lang="en-US" b="0" i="0" dirty="0">
                <a:solidFill>
                  <a:srgbClr val="374151"/>
                </a:solidFill>
                <a:effectLst/>
                <a:latin typeface="Söhne"/>
              </a:rPr>
              <a:t>Increased code size.</a:t>
            </a:r>
          </a:p>
          <a:p>
            <a:pPr algn="l">
              <a:buFont typeface="+mj-lt"/>
              <a:buAutoNum type="arabicPeriod"/>
            </a:pPr>
            <a:r>
              <a:rPr lang="en-US" b="0" i="0" dirty="0">
                <a:solidFill>
                  <a:srgbClr val="374151"/>
                </a:solidFill>
                <a:effectLst/>
                <a:latin typeface="Söhne"/>
              </a:rPr>
              <a:t>Maintenance challenges with syntax changes.</a:t>
            </a:r>
          </a:p>
          <a:p>
            <a:pPr algn="l"/>
            <a:r>
              <a:rPr lang="en-US" b="1" i="0" dirty="0">
                <a:solidFill>
                  <a:srgbClr val="374151"/>
                </a:solidFill>
                <a:effectLst/>
                <a:latin typeface="Söhne"/>
              </a:rPr>
              <a:t>Why Separate from Other Phases:</a:t>
            </a: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Modularity:</a:t>
            </a:r>
            <a:r>
              <a:rPr lang="en-US" b="0" i="0" dirty="0">
                <a:solidFill>
                  <a:srgbClr val="374151"/>
                </a:solidFill>
                <a:effectLst/>
                <a:latin typeface="Söhne"/>
              </a:rPr>
              <a:t> Efficient, independent debugging and testing.</a:t>
            </a:r>
          </a:p>
          <a:p>
            <a:pPr algn="l">
              <a:buFont typeface="+mj-lt"/>
              <a:buAutoNum type="arabicPeriod"/>
            </a:pPr>
            <a:r>
              <a:rPr lang="en-US" b="1" i="0" dirty="0">
                <a:solidFill>
                  <a:srgbClr val="374151"/>
                </a:solidFill>
                <a:effectLst/>
                <a:latin typeface="Söhne"/>
              </a:rPr>
              <a:t>Simplicity and Efficiency in Parsing:</a:t>
            </a:r>
            <a:r>
              <a:rPr lang="en-US" b="0" i="0" dirty="0">
                <a:solidFill>
                  <a:srgbClr val="374151"/>
                </a:solidFill>
                <a:effectLst/>
                <a:latin typeface="Söhne"/>
              </a:rPr>
              <a:t> Streamlines the parsing process.</a:t>
            </a:r>
          </a:p>
          <a:p>
            <a:pPr algn="l">
              <a:buFont typeface="+mj-lt"/>
              <a:buAutoNum type="arabicPeriod"/>
            </a:pPr>
            <a:r>
              <a:rPr lang="en-US" b="1" i="0" dirty="0">
                <a:solidFill>
                  <a:srgbClr val="374151"/>
                </a:solidFill>
                <a:effectLst/>
                <a:latin typeface="Söhne"/>
              </a:rPr>
              <a:t>Optimization:</a:t>
            </a:r>
            <a:r>
              <a:rPr lang="en-US" b="0" i="0" dirty="0">
                <a:solidFill>
                  <a:srgbClr val="374151"/>
                </a:solidFill>
                <a:effectLst/>
                <a:latin typeface="Söhne"/>
              </a:rPr>
              <a:t> Tailored for reading input text.</a:t>
            </a:r>
          </a:p>
          <a:p>
            <a:pPr algn="l">
              <a:buFont typeface="+mj-lt"/>
              <a:buAutoNum type="arabicPeriod"/>
            </a:pPr>
            <a:r>
              <a:rPr lang="en-US" b="1" i="0" dirty="0">
                <a:solidFill>
                  <a:srgbClr val="374151"/>
                </a:solidFill>
                <a:effectLst/>
                <a:latin typeface="Söhne"/>
              </a:rPr>
              <a:t>Portability and Reusability:</a:t>
            </a:r>
            <a:r>
              <a:rPr lang="en-US" b="0" i="0" dirty="0">
                <a:solidFill>
                  <a:srgbClr val="374151"/>
                </a:solidFill>
                <a:effectLst/>
                <a:latin typeface="Söhne"/>
              </a:rPr>
              <a:t> Independent of specific language syntax.</a:t>
            </a:r>
          </a:p>
          <a:p>
            <a:pPr algn="l">
              <a:buFont typeface="+mj-lt"/>
              <a:buAutoNum type="arabicPeriod"/>
            </a:pPr>
            <a:r>
              <a:rPr lang="en-US" b="1" i="0" dirty="0">
                <a:solidFill>
                  <a:srgbClr val="374151"/>
                </a:solidFill>
                <a:effectLst/>
                <a:latin typeface="Söhne"/>
              </a:rPr>
              <a:t>Error Handling:</a:t>
            </a:r>
            <a:r>
              <a:rPr lang="en-US" b="0" i="0" dirty="0">
                <a:solidFill>
                  <a:srgbClr val="374151"/>
                </a:solidFill>
                <a:effectLst/>
                <a:latin typeface="Söhne"/>
              </a:rPr>
              <a:t> Focused management of character and token formation errors.</a:t>
            </a:r>
          </a:p>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7</a:t>
            </a:fld>
            <a:endParaRPr lang="en-US" dirty="0"/>
          </a:p>
        </p:txBody>
      </p:sp>
    </p:spTree>
    <p:extLst>
      <p:ext uri="{BB962C8B-B14F-4D97-AF65-F5344CB8AC3E}">
        <p14:creationId xmlns:p14="http://schemas.microsoft.com/office/powerpoint/2010/main" val="25138743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8</a:t>
            </a:fld>
            <a:endParaRPr lang="en-US" dirty="0"/>
          </a:p>
        </p:txBody>
      </p:sp>
    </p:spTree>
    <p:extLst>
      <p:ext uri="{BB962C8B-B14F-4D97-AF65-F5344CB8AC3E}">
        <p14:creationId xmlns:p14="http://schemas.microsoft.com/office/powerpoint/2010/main" val="14419310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solidFill>
                  <a:srgbClr val="374151"/>
                </a:solidFill>
                <a:effectLst/>
                <a:latin typeface="Söhne"/>
              </a:rPr>
              <a:t>Parser's Function</a:t>
            </a:r>
            <a:endParaRPr lang="en-US" b="0" i="0" dirty="0">
              <a:solidFill>
                <a:srgbClr val="374151"/>
              </a:solidFill>
              <a:effectLst/>
              <a:latin typeface="Söhne"/>
            </a:endParaRPr>
          </a:p>
          <a:p>
            <a:pPr marL="742950" lvl="1" indent="-285750" algn="l">
              <a:buFont typeface="+mj-lt"/>
              <a:buAutoNum type="arabicPeriod"/>
            </a:pPr>
            <a:r>
              <a:rPr lang="en-US" b="1" i="0" dirty="0">
                <a:solidFill>
                  <a:srgbClr val="374151"/>
                </a:solidFill>
                <a:effectLst/>
                <a:latin typeface="Söhne"/>
              </a:rPr>
              <a:t>Input:</a:t>
            </a:r>
            <a:r>
              <a:rPr lang="en-US" b="0" i="0" dirty="0">
                <a:solidFill>
                  <a:srgbClr val="374151"/>
                </a:solidFill>
                <a:effectLst/>
                <a:latin typeface="Söhne"/>
              </a:rPr>
              <a:t> Receives token string from lexical analyzer.</a:t>
            </a:r>
          </a:p>
          <a:p>
            <a:pPr marL="742950" lvl="1" indent="-285750" algn="l">
              <a:buFont typeface="+mj-lt"/>
              <a:buAutoNum type="arabicPeriod"/>
            </a:pPr>
            <a:r>
              <a:rPr lang="en-US" b="1" i="0" dirty="0">
                <a:solidFill>
                  <a:srgbClr val="374151"/>
                </a:solidFill>
                <a:effectLst/>
                <a:latin typeface="Söhne"/>
              </a:rPr>
              <a:t>Processes:</a:t>
            </a:r>
            <a:endParaRPr lang="en-US" b="0" i="0" dirty="0">
              <a:solidFill>
                <a:srgbClr val="374151"/>
              </a:solidFill>
              <a:effectLst/>
              <a:latin typeface="Söhne"/>
            </a:endParaRPr>
          </a:p>
          <a:p>
            <a:pPr marL="1143000" lvl="2" indent="-228600" algn="l">
              <a:buFont typeface="+mj-lt"/>
              <a:buAutoNum type="arabicPeriod"/>
            </a:pPr>
            <a:r>
              <a:rPr lang="en-US" b="0" i="0" dirty="0">
                <a:solidFill>
                  <a:srgbClr val="374151"/>
                </a:solidFill>
                <a:effectLst/>
                <a:latin typeface="Söhne"/>
              </a:rPr>
              <a:t>Verifies token string against source language's grammar.</a:t>
            </a:r>
          </a:p>
          <a:p>
            <a:pPr marL="1143000" lvl="2" indent="-228600" algn="l">
              <a:buFont typeface="+mj-lt"/>
              <a:buAutoNum type="arabicPeriod"/>
            </a:pPr>
            <a:r>
              <a:rPr lang="en-US" b="0" i="0" dirty="0">
                <a:solidFill>
                  <a:srgbClr val="374151"/>
                </a:solidFill>
                <a:effectLst/>
                <a:latin typeface="Söhne"/>
              </a:rPr>
              <a:t>Reports syntax errors and handles them.</a:t>
            </a:r>
          </a:p>
          <a:p>
            <a:pPr marL="1143000" lvl="2" indent="-228600" algn="l">
              <a:buFont typeface="+mj-lt"/>
              <a:buAutoNum type="arabicPeriod"/>
            </a:pPr>
            <a:r>
              <a:rPr lang="en-US" b="0" i="0" dirty="0">
                <a:solidFill>
                  <a:srgbClr val="374151"/>
                </a:solidFill>
                <a:effectLst/>
                <a:latin typeface="Söhne"/>
              </a:rPr>
              <a:t>Constructs parse tree (top-down or bottom-up approach).</a:t>
            </a:r>
          </a:p>
          <a:p>
            <a:pPr algn="l">
              <a:buFont typeface="+mj-lt"/>
              <a:buAutoNum type="arabicPeriod"/>
            </a:pPr>
            <a:r>
              <a:rPr lang="en-US" b="1" i="0" dirty="0">
                <a:solidFill>
                  <a:srgbClr val="374151"/>
                </a:solidFill>
                <a:effectLst/>
                <a:latin typeface="Söhne"/>
              </a:rPr>
              <a:t>Additional Tasks</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Stores token information in symbol table.</a:t>
            </a:r>
          </a:p>
          <a:p>
            <a:pPr marL="742950" lvl="1" indent="-285750" algn="l">
              <a:buFont typeface="+mj-lt"/>
              <a:buAutoNum type="arabicPeriod"/>
            </a:pPr>
            <a:r>
              <a:rPr lang="en-US" b="0" i="0" dirty="0">
                <a:solidFill>
                  <a:srgbClr val="374151"/>
                </a:solidFill>
                <a:effectLst/>
                <a:latin typeface="Söhne"/>
              </a:rPr>
              <a:t>Performs type checking.</a:t>
            </a:r>
          </a:p>
          <a:p>
            <a:pPr marL="742950" lvl="1" indent="-285750" algn="l">
              <a:buFont typeface="+mj-lt"/>
              <a:buAutoNum type="arabicPeriod"/>
            </a:pPr>
            <a:r>
              <a:rPr lang="en-US" b="0" i="0" dirty="0">
                <a:solidFill>
                  <a:srgbClr val="374151"/>
                </a:solidFill>
                <a:effectLst/>
                <a:latin typeface="Söhne"/>
              </a:rPr>
              <a:t>Generates intermediate representation (IR), e.g., ASTs, CFGs.</a:t>
            </a:r>
          </a:p>
          <a:p>
            <a:pPr algn="l">
              <a:buFont typeface="+mj-lt"/>
              <a:buAutoNum type="arabicPeriod"/>
            </a:pPr>
            <a:r>
              <a:rPr lang="en-US" b="1" i="0" dirty="0">
                <a:solidFill>
                  <a:srgbClr val="374151"/>
                </a:solidFill>
                <a:effectLst/>
                <a:latin typeface="Söhne"/>
              </a:rPr>
              <a:t>Output</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Produces AST or another IR for subsequent compiler phases (semantic analysis or code generation).</a:t>
            </a:r>
          </a:p>
          <a:p>
            <a:pPr algn="l">
              <a:buFont typeface="+mj-lt"/>
              <a:buAutoNum type="arabicPeriod"/>
            </a:pPr>
            <a:r>
              <a:rPr lang="en-US" b="1" i="0" dirty="0">
                <a:solidFill>
                  <a:srgbClr val="374151"/>
                </a:solidFill>
                <a:effectLst/>
                <a:latin typeface="Söhne"/>
              </a:rPr>
              <a:t>Data Structures and Techniques</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Utilizes parse trees, ASTs, stacks, parsing tables, symbol table.</a:t>
            </a:r>
          </a:p>
          <a:p>
            <a:pPr marL="742950" lvl="1" indent="-285750" algn="l">
              <a:buFont typeface="+mj-lt"/>
              <a:buAutoNum type="arabicPeriod"/>
            </a:pPr>
            <a:r>
              <a:rPr lang="en-US" b="0" i="0" dirty="0">
                <a:solidFill>
                  <a:srgbClr val="374151"/>
                </a:solidFill>
                <a:effectLst/>
                <a:latin typeface="Söhne"/>
              </a:rPr>
              <a:t>Employs top-down (Recursive descent, LL) and bottom-up (LR, SLR, LALR, CLR) parsing techniques.</a:t>
            </a:r>
          </a:p>
          <a:p>
            <a:pPr marL="742950" lvl="1" indent="-285750" algn="l">
              <a:buFont typeface="+mj-lt"/>
              <a:buAutoNum type="arabicPeriod"/>
            </a:pPr>
            <a:r>
              <a:rPr lang="en-US" b="0" i="0" dirty="0">
                <a:solidFill>
                  <a:srgbClr val="374151"/>
                </a:solidFill>
                <a:effectLst/>
                <a:latin typeface="Söhne"/>
              </a:rPr>
              <a:t>Implements error recovery and symbol table management.</a:t>
            </a:r>
          </a:p>
          <a:p>
            <a:pPr algn="l">
              <a:buFont typeface="+mj-lt"/>
              <a:buAutoNum type="arabicPeriod"/>
            </a:pPr>
            <a:r>
              <a:rPr lang="en-US" b="1" i="0" dirty="0">
                <a:solidFill>
                  <a:srgbClr val="374151"/>
                </a:solidFill>
                <a:effectLst/>
                <a:latin typeface="Söhne"/>
              </a:rPr>
              <a:t>Advantages</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Enhances error detection, code structure, optimization potential, translation ease, and semantic analysis.</a:t>
            </a:r>
          </a:p>
          <a:p>
            <a:pPr algn="l">
              <a:buFont typeface="+mj-lt"/>
              <a:buAutoNum type="arabicPeriod"/>
            </a:pPr>
            <a:r>
              <a:rPr lang="en-US" b="1" i="0" dirty="0">
                <a:solidFill>
                  <a:srgbClr val="374151"/>
                </a:solidFill>
                <a:effectLst/>
                <a:latin typeface="Söhne"/>
              </a:rPr>
              <a:t>Disadvantages</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Complexity in design, performance concerns, error recovery challenges, maintenance, and handling grammar ambiguities.</a:t>
            </a:r>
          </a:p>
          <a:p>
            <a:pPr algn="l">
              <a:buFont typeface="+mj-lt"/>
              <a:buAutoNum type="arabicPeriod"/>
            </a:pPr>
            <a:r>
              <a:rPr lang="en-US" b="1" i="0" dirty="0">
                <a:solidFill>
                  <a:srgbClr val="374151"/>
                </a:solidFill>
                <a:effectLst/>
                <a:latin typeface="Söhne"/>
              </a:rPr>
              <a:t>Separation from Other Compiler Phases</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Ensures modularity, abstraction, reusability, efficiency in error resolution, parallel development, focused testing, reduced complication, and independent grammar modification.</a:t>
            </a:r>
          </a:p>
        </p:txBody>
      </p:sp>
      <p:sp>
        <p:nvSpPr>
          <p:cNvPr id="4" name="Slide Number Placeholder 3"/>
          <p:cNvSpPr>
            <a:spLocks noGrp="1"/>
          </p:cNvSpPr>
          <p:nvPr>
            <p:ph type="sldNum" sz="quarter" idx="5"/>
          </p:nvPr>
        </p:nvSpPr>
        <p:spPr/>
        <p:txBody>
          <a:bodyPr/>
          <a:lstStyle/>
          <a:p>
            <a:fld id="{9CA004F4-F240-48F9-8AE1-486585C7F00D}" type="slidenum">
              <a:rPr lang="en-US" smtClean="0"/>
              <a:t>10</a:t>
            </a:fld>
            <a:endParaRPr lang="en-US" dirty="0"/>
          </a:p>
        </p:txBody>
      </p:sp>
    </p:spTree>
    <p:extLst>
      <p:ext uri="{BB962C8B-B14F-4D97-AF65-F5344CB8AC3E}">
        <p14:creationId xmlns:p14="http://schemas.microsoft.com/office/powerpoint/2010/main" val="1650312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7D165-49B0-44FF-A267-367F5A6EE306}"/>
              </a:ext>
            </a:extLst>
          </p:cNvPr>
          <p:cNvSpPr>
            <a:spLocks noGrp="1"/>
          </p:cNvSpPr>
          <p:nvPr>
            <p:ph type="ctrTitle"/>
          </p:nvPr>
        </p:nvSpPr>
        <p:spPr>
          <a:xfrm>
            <a:off x="1524000" y="2039514"/>
            <a:ext cx="9144000" cy="2128049"/>
          </a:xfrm>
        </p:spPr>
        <p:txBody>
          <a:bodyPr anchor="b"/>
          <a:lstStyle>
            <a:lvl1pPr algn="ctr">
              <a:lnSpc>
                <a:spcPct val="125000"/>
              </a:lnSpc>
              <a:defRPr sz="600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56B52800-74D6-4A78-AC9B-8E737A1A3B0D}"/>
              </a:ext>
            </a:extLst>
          </p:cNvPr>
          <p:cNvSpPr>
            <a:spLocks noGrp="1"/>
          </p:cNvSpPr>
          <p:nvPr>
            <p:ph type="subTitle" idx="1"/>
          </p:nvPr>
        </p:nvSpPr>
        <p:spPr>
          <a:xfrm>
            <a:off x="1524000" y="4221162"/>
            <a:ext cx="9144000" cy="882001"/>
          </a:xfrm>
          <a:solidFill>
            <a:schemeClr val="accent2">
              <a:alpha val="90000"/>
            </a:schemeClr>
          </a:solidFill>
        </p:spPr>
        <p:txBody>
          <a:bodyPr anchor="ctr"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lang="en-US" sz="2500" b="1" i="1" kern="1200" spc="65" dirty="0">
                <a:solidFill>
                  <a:schemeClr val="accent1"/>
                </a:solidFill>
                <a:latin typeface="+mn-lt"/>
                <a:ea typeface="+mn-ea"/>
                <a:cs typeface="Aria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a:extLst>
              <a:ext uri="{FF2B5EF4-FFF2-40B4-BE49-F238E27FC236}">
                <a16:creationId xmlns:a16="http://schemas.microsoft.com/office/drawing/2014/main" id="{88B91F7B-C4AF-4FC6-A6BE-657DEF6D5358}"/>
              </a:ext>
            </a:extLst>
          </p:cNvPr>
          <p:cNvSpPr>
            <a:spLocks noGrp="1"/>
          </p:cNvSpPr>
          <p:nvPr>
            <p:ph type="dt" sz="half" idx="10"/>
          </p:nvPr>
        </p:nvSpPr>
        <p:spPr/>
        <p:txBody>
          <a:bodyPr/>
          <a:lstStyle/>
          <a:p>
            <a:fld id="{8DA08ED5-AEFE-4443-9040-726EF6690995}" type="datetime1">
              <a:rPr lang="en-US" noProof="0" smtClean="0"/>
              <a:t>5/9/24</a:t>
            </a:fld>
            <a:endParaRPr lang="en-US" noProof="0" dirty="0"/>
          </a:p>
        </p:txBody>
      </p:sp>
      <p:sp>
        <p:nvSpPr>
          <p:cNvPr id="5" name="Footer Placeholder 4">
            <a:extLst>
              <a:ext uri="{FF2B5EF4-FFF2-40B4-BE49-F238E27FC236}">
                <a16:creationId xmlns:a16="http://schemas.microsoft.com/office/drawing/2014/main" id="{5BED32F8-B0C7-4332-B0A5-BC19DD8C4CF5}"/>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B0030946-D0C7-4F78-94B0-427DAA6D5CB0}"/>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2189509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About U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1E109A-BBBE-498A-AC65-464AAF5710C4}"/>
              </a:ext>
            </a:extLst>
          </p:cNvPr>
          <p:cNvSpPr>
            <a:spLocks noGrp="1"/>
          </p:cNvSpPr>
          <p:nvPr>
            <p:ph type="title" hasCustomPrompt="1"/>
          </p:nvPr>
        </p:nvSpPr>
        <p:spPr>
          <a:xfrm>
            <a:off x="1526874" y="1329829"/>
            <a:ext cx="2043713" cy="640698"/>
          </a:xfrm>
          <a:prstGeom prst="rect">
            <a:avLst/>
          </a:prstGeom>
          <a:ln w="28575">
            <a:solidFill>
              <a:schemeClr val="accent2"/>
            </a:solidFill>
          </a:ln>
        </p:spPr>
        <p:txBody>
          <a:bodyPr anchor="ctr"/>
          <a:lstStyle>
            <a:lvl1pPr algn="ctr">
              <a:lnSpc>
                <a:spcPct val="100000"/>
              </a:lnSpc>
              <a:defRPr sz="2400" cap="all" spc="100" baseline="0">
                <a:solidFill>
                  <a:schemeClr val="accent2"/>
                </a:solidFill>
              </a:defRPr>
            </a:lvl1pPr>
          </a:lstStyle>
          <a:p>
            <a:r>
              <a:rPr lang="en-US" dirty="0"/>
              <a:t>title</a:t>
            </a:r>
          </a:p>
        </p:txBody>
      </p:sp>
      <p:sp>
        <p:nvSpPr>
          <p:cNvPr id="10" name="Text Placeholder 10">
            <a:extLst>
              <a:ext uri="{FF2B5EF4-FFF2-40B4-BE49-F238E27FC236}">
                <a16:creationId xmlns:a16="http://schemas.microsoft.com/office/drawing/2014/main" id="{7408009F-7441-4960-8688-598E5537784A}"/>
              </a:ext>
            </a:extLst>
          </p:cNvPr>
          <p:cNvSpPr>
            <a:spLocks noGrp="1"/>
          </p:cNvSpPr>
          <p:nvPr>
            <p:ph type="body" sz="quarter" idx="12" hasCustomPrompt="1"/>
          </p:nvPr>
        </p:nvSpPr>
        <p:spPr>
          <a:xfrm>
            <a:off x="4412513" y="808353"/>
            <a:ext cx="6341212" cy="1682433"/>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8" name="Picture Placeholder 7">
            <a:extLst>
              <a:ext uri="{FF2B5EF4-FFF2-40B4-BE49-F238E27FC236}">
                <a16:creationId xmlns:a16="http://schemas.microsoft.com/office/drawing/2014/main" id="{0721A019-F5C2-4A15-A6AE-C03209D1D7DB}"/>
              </a:ext>
            </a:extLst>
          </p:cNvPr>
          <p:cNvSpPr>
            <a:spLocks noGrp="1"/>
          </p:cNvSpPr>
          <p:nvPr>
            <p:ph type="pic" sz="quarter" idx="10" hasCustomPrompt="1"/>
          </p:nvPr>
        </p:nvSpPr>
        <p:spPr>
          <a:xfrm>
            <a:off x="0" y="3234519"/>
            <a:ext cx="12192000" cy="3623481"/>
          </a:xfrm>
          <a:prstGeom prst="rect">
            <a:avLst/>
          </a:prstGeom>
        </p:spPr>
        <p:txBody>
          <a:bodyPr/>
          <a:lstStyle>
            <a:lvl1pPr marL="0" indent="0" algn="ctr">
              <a:buNone/>
              <a:defRPr/>
            </a:lvl1pPr>
          </a:lstStyle>
          <a:p>
            <a:r>
              <a:rPr lang="en-US" dirty="0"/>
              <a:t>Click to add photo</a:t>
            </a:r>
          </a:p>
        </p:txBody>
      </p:sp>
      <p:sp>
        <p:nvSpPr>
          <p:cNvPr id="11" name="Date Placeholder 3">
            <a:extLst>
              <a:ext uri="{FF2B5EF4-FFF2-40B4-BE49-F238E27FC236}">
                <a16:creationId xmlns:a16="http://schemas.microsoft.com/office/drawing/2014/main" id="{CFE1DF53-32D0-456E-8221-7FCD23325D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12" name="Footer Placeholder 4">
            <a:extLst>
              <a:ext uri="{FF2B5EF4-FFF2-40B4-BE49-F238E27FC236}">
                <a16:creationId xmlns:a16="http://schemas.microsoft.com/office/drawing/2014/main" id="{DC108F1B-58C5-43B6-8251-B1392CA9A8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r>
              <a:rPr lang="en-US" dirty="0"/>
              <a:t>Pitch deck</a:t>
            </a:r>
          </a:p>
        </p:txBody>
      </p:sp>
      <p:sp>
        <p:nvSpPr>
          <p:cNvPr id="13" name="Slide Number Placeholder 5">
            <a:extLst>
              <a:ext uri="{FF2B5EF4-FFF2-40B4-BE49-F238E27FC236}">
                <a16:creationId xmlns:a16="http://schemas.microsoft.com/office/drawing/2014/main" id="{C530B1E0-03D4-4E5B-A2A7-903B17B306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116974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11141-A77D-4E0E-8CAF-4CD3B279937B}"/>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017EFDE0-5A54-402A-B0C3-6BC0BB739C25}"/>
              </a:ext>
            </a:extLst>
          </p:cNvPr>
          <p:cNvSpPr>
            <a:spLocks noGrp="1"/>
          </p:cNvSpPr>
          <p:nvPr>
            <p:ph idx="1"/>
          </p:nvPr>
        </p:nvSpPr>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8A2825AD-4585-4E37-A076-3D0070C9300C}"/>
              </a:ext>
            </a:extLst>
          </p:cNvPr>
          <p:cNvSpPr>
            <a:spLocks noGrp="1"/>
          </p:cNvSpPr>
          <p:nvPr>
            <p:ph type="dt" sz="half" idx="10"/>
          </p:nvPr>
        </p:nvSpPr>
        <p:spPr/>
        <p:txBody>
          <a:bodyPr/>
          <a:lstStyle/>
          <a:p>
            <a:fld id="{0312561F-7E45-400C-8758-912CDFE9410A}" type="datetime1">
              <a:rPr lang="en-US" noProof="0" smtClean="0"/>
              <a:t>5/9/24</a:t>
            </a:fld>
            <a:endParaRPr lang="en-US" noProof="0" dirty="0"/>
          </a:p>
        </p:txBody>
      </p:sp>
      <p:sp>
        <p:nvSpPr>
          <p:cNvPr id="5" name="Footer Placeholder 4">
            <a:extLst>
              <a:ext uri="{FF2B5EF4-FFF2-40B4-BE49-F238E27FC236}">
                <a16:creationId xmlns:a16="http://schemas.microsoft.com/office/drawing/2014/main" id="{512064AD-EDC3-4B13-8CD6-49EB60099ED4}"/>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7890FD1E-16F6-49B1-A938-8CE601ED7AFC}"/>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3325465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FA988-92AD-48D7-890A-AA0540961DE2}"/>
              </a:ext>
            </a:extLst>
          </p:cNvPr>
          <p:cNvSpPr>
            <a:spLocks noGrp="1"/>
          </p:cNvSpPr>
          <p:nvPr>
            <p:ph type="title"/>
          </p:nvPr>
        </p:nvSpPr>
        <p:spPr>
          <a:xfrm>
            <a:off x="831850" y="1709738"/>
            <a:ext cx="10515600" cy="2852737"/>
          </a:xfrm>
        </p:spPr>
        <p:txBody>
          <a:bodyPr anchor="b"/>
          <a:lstStyle>
            <a:lvl1pPr>
              <a:defRPr sz="6000"/>
            </a:lvl1pPr>
          </a:lstStyle>
          <a:p>
            <a:r>
              <a:rPr lang="en-US" noProof="0"/>
              <a:t>Click to edit Master title style</a:t>
            </a:r>
          </a:p>
        </p:txBody>
      </p:sp>
      <p:sp>
        <p:nvSpPr>
          <p:cNvPr id="3" name="Text Placeholder 2">
            <a:extLst>
              <a:ext uri="{FF2B5EF4-FFF2-40B4-BE49-F238E27FC236}">
                <a16:creationId xmlns:a16="http://schemas.microsoft.com/office/drawing/2014/main" id="{EAA999FA-A189-41DB-9CFC-D1356C5343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4" name="Date Placeholder 3">
            <a:extLst>
              <a:ext uri="{FF2B5EF4-FFF2-40B4-BE49-F238E27FC236}">
                <a16:creationId xmlns:a16="http://schemas.microsoft.com/office/drawing/2014/main" id="{B24D83DC-20E7-4B71-9794-36FC33B1BA03}"/>
              </a:ext>
            </a:extLst>
          </p:cNvPr>
          <p:cNvSpPr>
            <a:spLocks noGrp="1"/>
          </p:cNvSpPr>
          <p:nvPr>
            <p:ph type="dt" sz="half" idx="10"/>
          </p:nvPr>
        </p:nvSpPr>
        <p:spPr/>
        <p:txBody>
          <a:bodyPr/>
          <a:lstStyle/>
          <a:p>
            <a:fld id="{85E24BC7-4CDB-41D7-81AF-9CE8473FF4B8}" type="datetime1">
              <a:rPr lang="en-US" noProof="0" smtClean="0"/>
              <a:t>5/9/24</a:t>
            </a:fld>
            <a:endParaRPr lang="en-US" noProof="0" dirty="0"/>
          </a:p>
        </p:txBody>
      </p:sp>
      <p:sp>
        <p:nvSpPr>
          <p:cNvPr id="5" name="Footer Placeholder 4">
            <a:extLst>
              <a:ext uri="{FF2B5EF4-FFF2-40B4-BE49-F238E27FC236}">
                <a16:creationId xmlns:a16="http://schemas.microsoft.com/office/drawing/2014/main" id="{44E7D103-1290-4592-B37C-19C9C9DBEAE4}"/>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15955B1B-4A5C-42C7-99A5-B8217736F178}"/>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1933201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E60EB58-EF7E-435A-8B07-B5BCF3AF119F}"/>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
        <p:nvSpPr>
          <p:cNvPr id="2" name="Title 1">
            <a:extLst>
              <a:ext uri="{FF2B5EF4-FFF2-40B4-BE49-F238E27FC236}">
                <a16:creationId xmlns:a16="http://schemas.microsoft.com/office/drawing/2014/main" id="{E7F76098-6FA1-470A-BEF4-E4B0AC75E8FE}"/>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4B647ABC-6745-43B6-8A64-6E191BD65CA2}"/>
              </a:ext>
            </a:extLst>
          </p:cNvPr>
          <p:cNvSpPr>
            <a:spLocks noGrp="1"/>
          </p:cNvSpPr>
          <p:nvPr>
            <p:ph sz="half" idx="1"/>
          </p:nvPr>
        </p:nvSpPr>
        <p:spPr>
          <a:xfrm>
            <a:off x="838200" y="1825625"/>
            <a:ext cx="5181600"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a:extLst>
              <a:ext uri="{FF2B5EF4-FFF2-40B4-BE49-F238E27FC236}">
                <a16:creationId xmlns:a16="http://schemas.microsoft.com/office/drawing/2014/main" id="{E4387105-2538-4216-9A7E-445FA092F960}"/>
              </a:ext>
            </a:extLst>
          </p:cNvPr>
          <p:cNvSpPr>
            <a:spLocks noGrp="1"/>
          </p:cNvSpPr>
          <p:nvPr>
            <p:ph sz="half" idx="2"/>
          </p:nvPr>
        </p:nvSpPr>
        <p:spPr>
          <a:xfrm>
            <a:off x="6172200" y="1825625"/>
            <a:ext cx="5181600"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a:extLst>
              <a:ext uri="{FF2B5EF4-FFF2-40B4-BE49-F238E27FC236}">
                <a16:creationId xmlns:a16="http://schemas.microsoft.com/office/drawing/2014/main" id="{47F57DE0-C032-4FCC-9006-09C2C328A665}"/>
              </a:ext>
            </a:extLst>
          </p:cNvPr>
          <p:cNvSpPr>
            <a:spLocks noGrp="1"/>
          </p:cNvSpPr>
          <p:nvPr>
            <p:ph type="dt" sz="half" idx="10"/>
          </p:nvPr>
        </p:nvSpPr>
        <p:spPr/>
        <p:txBody>
          <a:bodyPr/>
          <a:lstStyle/>
          <a:p>
            <a:fld id="{397CD216-73DE-4B96-8E1B-BB64D86142BB}" type="datetime1">
              <a:rPr lang="en-US" noProof="0" smtClean="0"/>
              <a:t>5/9/24</a:t>
            </a:fld>
            <a:endParaRPr lang="en-US" noProof="0" dirty="0"/>
          </a:p>
        </p:txBody>
      </p:sp>
      <p:sp>
        <p:nvSpPr>
          <p:cNvPr id="6" name="Footer Placeholder 5">
            <a:extLst>
              <a:ext uri="{FF2B5EF4-FFF2-40B4-BE49-F238E27FC236}">
                <a16:creationId xmlns:a16="http://schemas.microsoft.com/office/drawing/2014/main" id="{90C776CB-2819-4488-9012-A6EA22079A47}"/>
              </a:ext>
            </a:extLst>
          </p:cNvPr>
          <p:cNvSpPr>
            <a:spLocks noGrp="1"/>
          </p:cNvSpPr>
          <p:nvPr>
            <p:ph type="ftr" sz="quarter" idx="11"/>
          </p:nvPr>
        </p:nvSpPr>
        <p:spPr/>
        <p:txBody>
          <a:bodyPr/>
          <a:lstStyle/>
          <a:p>
            <a:endParaRPr lang="en-US" noProof="0" dirty="0"/>
          </a:p>
        </p:txBody>
      </p:sp>
    </p:spTree>
    <p:extLst>
      <p:ext uri="{BB962C8B-B14F-4D97-AF65-F5344CB8AC3E}">
        <p14:creationId xmlns:p14="http://schemas.microsoft.com/office/powerpoint/2010/main" val="1325036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43C73-1D0F-45F9-A7E4-E9D24EAFDE3D}"/>
              </a:ext>
            </a:extLst>
          </p:cNvPr>
          <p:cNvSpPr>
            <a:spLocks noGrp="1"/>
          </p:cNvSpPr>
          <p:nvPr>
            <p:ph type="title"/>
          </p:nvPr>
        </p:nvSpPr>
        <p:spPr>
          <a:xfrm>
            <a:off x="839788" y="365125"/>
            <a:ext cx="10515600" cy="1325563"/>
          </a:xfrm>
        </p:spPr>
        <p:txBody>
          <a:bodyPr/>
          <a:lstStyle/>
          <a:p>
            <a:r>
              <a:rPr lang="en-US" noProof="0"/>
              <a:t>Click to edit Master title style</a:t>
            </a:r>
          </a:p>
        </p:txBody>
      </p:sp>
      <p:sp>
        <p:nvSpPr>
          <p:cNvPr id="3" name="Text Placeholder 2">
            <a:extLst>
              <a:ext uri="{FF2B5EF4-FFF2-40B4-BE49-F238E27FC236}">
                <a16:creationId xmlns:a16="http://schemas.microsoft.com/office/drawing/2014/main" id="{D3B88E76-F6AB-4621-A9A6-20A81C5A3F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6A313FB9-6D6C-4F61-9E7A-76E686D06C25}"/>
              </a:ext>
            </a:extLst>
          </p:cNvPr>
          <p:cNvSpPr>
            <a:spLocks noGrp="1"/>
          </p:cNvSpPr>
          <p:nvPr>
            <p:ph sz="half" idx="2"/>
          </p:nvPr>
        </p:nvSpPr>
        <p:spPr>
          <a:xfrm>
            <a:off x="839788" y="2505075"/>
            <a:ext cx="5157787"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2A93A737-E48B-4909-BE04-F55B581032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a:extLst>
              <a:ext uri="{FF2B5EF4-FFF2-40B4-BE49-F238E27FC236}">
                <a16:creationId xmlns:a16="http://schemas.microsoft.com/office/drawing/2014/main" id="{D8F9958C-DB5F-444E-ACE8-73F5E0CA67F1}"/>
              </a:ext>
            </a:extLst>
          </p:cNvPr>
          <p:cNvSpPr>
            <a:spLocks noGrp="1"/>
          </p:cNvSpPr>
          <p:nvPr>
            <p:ph sz="quarter" idx="4"/>
          </p:nvPr>
        </p:nvSpPr>
        <p:spPr>
          <a:xfrm>
            <a:off x="6172200" y="2505075"/>
            <a:ext cx="5183188"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a:extLst>
              <a:ext uri="{FF2B5EF4-FFF2-40B4-BE49-F238E27FC236}">
                <a16:creationId xmlns:a16="http://schemas.microsoft.com/office/drawing/2014/main" id="{11D097D1-3052-4C1F-B573-CA25FFF6CCB5}"/>
              </a:ext>
            </a:extLst>
          </p:cNvPr>
          <p:cNvSpPr>
            <a:spLocks noGrp="1"/>
          </p:cNvSpPr>
          <p:nvPr>
            <p:ph type="dt" sz="half" idx="10"/>
          </p:nvPr>
        </p:nvSpPr>
        <p:spPr/>
        <p:txBody>
          <a:bodyPr/>
          <a:lstStyle/>
          <a:p>
            <a:fld id="{C6A5CD8C-7FEF-4E71-8EB9-D3BA6E2E3E9E}" type="datetime1">
              <a:rPr lang="en-US" noProof="0" smtClean="0"/>
              <a:t>5/9/24</a:t>
            </a:fld>
            <a:endParaRPr lang="en-US" noProof="0" dirty="0"/>
          </a:p>
        </p:txBody>
      </p:sp>
      <p:sp>
        <p:nvSpPr>
          <p:cNvPr id="8" name="Footer Placeholder 7">
            <a:extLst>
              <a:ext uri="{FF2B5EF4-FFF2-40B4-BE49-F238E27FC236}">
                <a16:creationId xmlns:a16="http://schemas.microsoft.com/office/drawing/2014/main" id="{F2607AC3-2220-4DDA-A22A-C404538FE48E}"/>
              </a:ext>
            </a:extLst>
          </p:cNvPr>
          <p:cNvSpPr>
            <a:spLocks noGrp="1"/>
          </p:cNvSpPr>
          <p:nvPr>
            <p:ph type="ftr" sz="quarter" idx="11"/>
          </p:nvPr>
        </p:nvSpPr>
        <p:spPr/>
        <p:txBody>
          <a:bodyPr/>
          <a:lstStyle/>
          <a:p>
            <a:endParaRPr lang="en-US" noProof="0" dirty="0"/>
          </a:p>
        </p:txBody>
      </p:sp>
      <p:sp>
        <p:nvSpPr>
          <p:cNvPr id="9" name="Slide Number Placeholder 8">
            <a:extLst>
              <a:ext uri="{FF2B5EF4-FFF2-40B4-BE49-F238E27FC236}">
                <a16:creationId xmlns:a16="http://schemas.microsoft.com/office/drawing/2014/main" id="{6FD8DEB3-F122-4B42-9E12-F61189B878B2}"/>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4032769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89EF5-3FD9-4423-A9E8-B67B4E902E9B}"/>
              </a:ext>
            </a:extLst>
          </p:cNvPr>
          <p:cNvSpPr>
            <a:spLocks noGrp="1"/>
          </p:cNvSpPr>
          <p:nvPr>
            <p:ph type="title"/>
          </p:nvPr>
        </p:nvSpPr>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30D7191-31B4-440E-A4E9-F412FA55824C}"/>
              </a:ext>
            </a:extLst>
          </p:cNvPr>
          <p:cNvSpPr>
            <a:spLocks noGrp="1"/>
          </p:cNvSpPr>
          <p:nvPr>
            <p:ph type="dt" sz="half" idx="10"/>
          </p:nvPr>
        </p:nvSpPr>
        <p:spPr/>
        <p:txBody>
          <a:bodyPr/>
          <a:lstStyle/>
          <a:p>
            <a:fld id="{4BE4379E-9B58-41EA-B928-5B1C8436A60E}" type="datetime1">
              <a:rPr lang="en-US" noProof="0" smtClean="0"/>
              <a:t>5/9/24</a:t>
            </a:fld>
            <a:endParaRPr lang="en-US" noProof="0" dirty="0"/>
          </a:p>
        </p:txBody>
      </p:sp>
      <p:sp>
        <p:nvSpPr>
          <p:cNvPr id="4" name="Footer Placeholder 3">
            <a:extLst>
              <a:ext uri="{FF2B5EF4-FFF2-40B4-BE49-F238E27FC236}">
                <a16:creationId xmlns:a16="http://schemas.microsoft.com/office/drawing/2014/main" id="{8EC85CB6-0880-4BF0-8E98-291E70C71377}"/>
              </a:ext>
            </a:extLst>
          </p:cNvPr>
          <p:cNvSpPr>
            <a:spLocks noGrp="1"/>
          </p:cNvSpPr>
          <p:nvPr>
            <p:ph type="ftr" sz="quarter" idx="11"/>
          </p:nvPr>
        </p:nvSpPr>
        <p:spPr/>
        <p:txBody>
          <a:bodyPr/>
          <a:lstStyle/>
          <a:p>
            <a:endParaRPr lang="en-US" noProof="0" dirty="0"/>
          </a:p>
        </p:txBody>
      </p:sp>
      <p:sp>
        <p:nvSpPr>
          <p:cNvPr id="5" name="Slide Number Placeholder 4">
            <a:extLst>
              <a:ext uri="{FF2B5EF4-FFF2-40B4-BE49-F238E27FC236}">
                <a16:creationId xmlns:a16="http://schemas.microsoft.com/office/drawing/2014/main" id="{BE4A5E74-F26F-4C7A-BED1-6EE66C0B3A54}"/>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3691903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55C546-684A-45B9-8890-66DC55DF7D06}"/>
              </a:ext>
            </a:extLst>
          </p:cNvPr>
          <p:cNvSpPr>
            <a:spLocks noGrp="1"/>
          </p:cNvSpPr>
          <p:nvPr>
            <p:ph type="dt" sz="half" idx="10"/>
          </p:nvPr>
        </p:nvSpPr>
        <p:spPr/>
        <p:txBody>
          <a:bodyPr/>
          <a:lstStyle/>
          <a:p>
            <a:fld id="{40B0A371-51FE-4D99-BD87-6A650FCE519D}" type="datetime1">
              <a:rPr lang="en-US" noProof="0" smtClean="0"/>
              <a:t>5/9/24</a:t>
            </a:fld>
            <a:endParaRPr lang="en-US" noProof="0" dirty="0"/>
          </a:p>
        </p:txBody>
      </p:sp>
      <p:sp>
        <p:nvSpPr>
          <p:cNvPr id="3" name="Footer Placeholder 2">
            <a:extLst>
              <a:ext uri="{FF2B5EF4-FFF2-40B4-BE49-F238E27FC236}">
                <a16:creationId xmlns:a16="http://schemas.microsoft.com/office/drawing/2014/main" id="{4543EBDF-D696-42F7-B962-56F5FEE120CC}"/>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6789D77E-1675-4F9D-9113-B274CB0E87FA}"/>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274602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E9C90-06AB-49B5-9970-F5791DE93A41}"/>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3" name="Content Placeholder 2">
            <a:extLst>
              <a:ext uri="{FF2B5EF4-FFF2-40B4-BE49-F238E27FC236}">
                <a16:creationId xmlns:a16="http://schemas.microsoft.com/office/drawing/2014/main" id="{EFFB0071-932D-4CA0-92FB-A6E75AC855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a:extLst>
              <a:ext uri="{FF2B5EF4-FFF2-40B4-BE49-F238E27FC236}">
                <a16:creationId xmlns:a16="http://schemas.microsoft.com/office/drawing/2014/main" id="{71C8D9F5-8B70-4BDD-9CB5-BBF87CF553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a:extLst>
              <a:ext uri="{FF2B5EF4-FFF2-40B4-BE49-F238E27FC236}">
                <a16:creationId xmlns:a16="http://schemas.microsoft.com/office/drawing/2014/main" id="{7989DE91-7A80-4682-9D32-2CD41DEFB7B2}"/>
              </a:ext>
            </a:extLst>
          </p:cNvPr>
          <p:cNvSpPr>
            <a:spLocks noGrp="1"/>
          </p:cNvSpPr>
          <p:nvPr>
            <p:ph type="dt" sz="half" idx="10"/>
          </p:nvPr>
        </p:nvSpPr>
        <p:spPr/>
        <p:txBody>
          <a:bodyPr/>
          <a:lstStyle/>
          <a:p>
            <a:fld id="{5FCF8CFF-A1C0-4B6C-AA8D-BE72CB14468D}" type="datetime1">
              <a:rPr lang="en-US" noProof="0" smtClean="0"/>
              <a:t>5/9/24</a:t>
            </a:fld>
            <a:endParaRPr lang="en-US" noProof="0" dirty="0"/>
          </a:p>
        </p:txBody>
      </p:sp>
      <p:sp>
        <p:nvSpPr>
          <p:cNvPr id="6" name="Footer Placeholder 5">
            <a:extLst>
              <a:ext uri="{FF2B5EF4-FFF2-40B4-BE49-F238E27FC236}">
                <a16:creationId xmlns:a16="http://schemas.microsoft.com/office/drawing/2014/main" id="{7B9E2482-2E7D-4868-95A7-4A55B40FECE1}"/>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id="{1F4E84CF-C3E5-4475-84C7-21CBAC064B74}"/>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2962625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0E0AA-5363-4861-AB6B-0E4D34D74B92}"/>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3" name="Picture Placeholder 2">
            <a:extLst>
              <a:ext uri="{FF2B5EF4-FFF2-40B4-BE49-F238E27FC236}">
                <a16:creationId xmlns:a16="http://schemas.microsoft.com/office/drawing/2014/main" id="{8D44B7CE-2038-4CCA-AA8A-D03DE5FD95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Click icon to add picture</a:t>
            </a:r>
          </a:p>
        </p:txBody>
      </p:sp>
      <p:sp>
        <p:nvSpPr>
          <p:cNvPr id="4" name="Text Placeholder 3">
            <a:extLst>
              <a:ext uri="{FF2B5EF4-FFF2-40B4-BE49-F238E27FC236}">
                <a16:creationId xmlns:a16="http://schemas.microsoft.com/office/drawing/2014/main" id="{EA79774D-36EB-4201-B1AC-922DD2E066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a:extLst>
              <a:ext uri="{FF2B5EF4-FFF2-40B4-BE49-F238E27FC236}">
                <a16:creationId xmlns:a16="http://schemas.microsoft.com/office/drawing/2014/main" id="{CAD1E234-1CB2-41A0-B40D-7E7F160CBA11}"/>
              </a:ext>
            </a:extLst>
          </p:cNvPr>
          <p:cNvSpPr>
            <a:spLocks noGrp="1"/>
          </p:cNvSpPr>
          <p:nvPr>
            <p:ph type="dt" sz="half" idx="10"/>
          </p:nvPr>
        </p:nvSpPr>
        <p:spPr/>
        <p:txBody>
          <a:bodyPr/>
          <a:lstStyle/>
          <a:p>
            <a:fld id="{8C6D634D-0427-413D-A0D0-098959D06FEF}" type="datetime1">
              <a:rPr lang="en-US" noProof="0" smtClean="0"/>
              <a:t>5/9/24</a:t>
            </a:fld>
            <a:endParaRPr lang="en-US" noProof="0" dirty="0"/>
          </a:p>
        </p:txBody>
      </p:sp>
      <p:sp>
        <p:nvSpPr>
          <p:cNvPr id="6" name="Footer Placeholder 5">
            <a:extLst>
              <a:ext uri="{FF2B5EF4-FFF2-40B4-BE49-F238E27FC236}">
                <a16:creationId xmlns:a16="http://schemas.microsoft.com/office/drawing/2014/main" id="{99FD472E-6334-4051-B4D9-6361A819F792}"/>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id="{192384B9-6290-4070-B7D1-A105B27F0CB0}"/>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2367443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8FAFB"/>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CEC732-0DE2-456B-92A1-84321C9BDC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DA816A5B-B156-4DC3-B18E-14F3E59A64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FDB0252E-67CD-4B33-849F-7B1449CF27D0}"/>
              </a:ext>
            </a:extLst>
          </p:cNvPr>
          <p:cNvSpPr>
            <a:spLocks noGrp="1"/>
          </p:cNvSpPr>
          <p:nvPr>
            <p:ph type="dt" sz="half" idx="2"/>
          </p:nvPr>
        </p:nvSpPr>
        <p:spPr>
          <a:xfrm>
            <a:off x="838200" y="617490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2591E0-5367-4F2F-9C30-2087D79A846D}" type="datetime1">
              <a:rPr lang="en-US" noProof="0" smtClean="0"/>
              <a:t>5/9/24</a:t>
            </a:fld>
            <a:endParaRPr lang="en-US" noProof="0" dirty="0"/>
          </a:p>
        </p:txBody>
      </p:sp>
      <p:sp>
        <p:nvSpPr>
          <p:cNvPr id="5" name="Footer Placeholder 4">
            <a:extLst>
              <a:ext uri="{FF2B5EF4-FFF2-40B4-BE49-F238E27FC236}">
                <a16:creationId xmlns:a16="http://schemas.microsoft.com/office/drawing/2014/main" id="{DC620AD2-E3F8-48CB-8B72-B0945DF5348A}"/>
              </a:ext>
            </a:extLst>
          </p:cNvPr>
          <p:cNvSpPr>
            <a:spLocks noGrp="1"/>
          </p:cNvSpPr>
          <p:nvPr>
            <p:ph type="ftr" sz="quarter" idx="3"/>
          </p:nvPr>
        </p:nvSpPr>
        <p:spPr>
          <a:xfrm>
            <a:off x="4038600" y="617490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10" name="Oval 9">
            <a:extLst>
              <a:ext uri="{FF2B5EF4-FFF2-40B4-BE49-F238E27FC236}">
                <a16:creationId xmlns:a16="http://schemas.microsoft.com/office/drawing/2014/main" id="{5A5F3BCF-F6FD-4DFF-B0B4-9892C9389344}"/>
              </a:ext>
            </a:extLst>
          </p:cNvPr>
          <p:cNvSpPr/>
          <p:nvPr userDrawn="1"/>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D15DEFFD-817B-43EC-86F0-34DEA2BA5EEB}"/>
              </a:ext>
            </a:extLst>
          </p:cNvPr>
          <p:cNvSpPr>
            <a:spLocks noGrp="1"/>
          </p:cNvSpPr>
          <p:nvPr>
            <p:ph type="sldNum" sz="quarter" idx="4"/>
          </p:nvPr>
        </p:nvSpPr>
        <p:spPr>
          <a:xfrm>
            <a:off x="11468844" y="6174902"/>
            <a:ext cx="357116" cy="365125"/>
          </a:xfrm>
          <a:prstGeom prst="rect">
            <a:avLst/>
          </a:prstGeom>
        </p:spPr>
        <p:txBody>
          <a:bodyPr vert="horz" lIns="91440" tIns="45720" rIns="91440" bIns="45720" rtlCol="0" anchor="ctr"/>
          <a:lstStyle>
            <a:lvl1pPr algn="r">
              <a:defRPr sz="1000" i="1">
                <a:solidFill>
                  <a:schemeClr val="tx2">
                    <a:alpha val="70000"/>
                  </a:schemeClr>
                </a:solidFill>
              </a:defRPr>
            </a:lvl1pPr>
          </a:lstStyle>
          <a:p>
            <a:fld id="{82EE24B5-652C-4DB5-B7C3-B5BBEC1280B1}" type="slidenum">
              <a:rPr lang="en-US" noProof="0" smtClean="0"/>
              <a:pPr/>
              <a:t>‹#›</a:t>
            </a:fld>
            <a:endParaRPr lang="en-US" noProof="0" dirty="0"/>
          </a:p>
        </p:txBody>
      </p:sp>
    </p:spTree>
    <p:extLst>
      <p:ext uri="{BB962C8B-B14F-4D97-AF65-F5344CB8AC3E}">
        <p14:creationId xmlns:p14="http://schemas.microsoft.com/office/powerpoint/2010/main" val="3664101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3" r:id="rId10"/>
  </p:sldLayoutIdLst>
  <p:hf hdr="0" ftr="0" dt="0"/>
  <p:txStyles>
    <p:titleStyle>
      <a:lvl1pPr algn="l" defTabSz="914400" rtl="0" eaLnBrk="1" latinLnBrk="0" hangingPunct="1">
        <a:lnSpc>
          <a:spcPct val="90000"/>
        </a:lnSpc>
        <a:spcBef>
          <a:spcPct val="0"/>
        </a:spcBef>
        <a:buNone/>
        <a:defRPr sz="3200" b="1" kern="1200">
          <a:solidFill>
            <a:schemeClr val="accent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28.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png"/><Relationship Id="rId7" Type="http://schemas.openxmlformats.org/officeDocument/2006/relationships/image" Target="../media/image33.png"/><Relationship Id="rId12" Type="http://schemas.openxmlformats.org/officeDocument/2006/relationships/image" Target="../media/image38.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32.png"/><Relationship Id="rId11" Type="http://schemas.openxmlformats.org/officeDocument/2006/relationships/image" Target="../media/image37.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0.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2.png"/><Relationship Id="rId7"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2.png"/><Relationship Id="rId5" Type="http://schemas.openxmlformats.org/officeDocument/2006/relationships/image" Target="../media/image22.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 Id="rId6" Type="http://schemas.openxmlformats.org/officeDocument/2006/relationships/image" Target="../media/image2.png"/><Relationship Id="rId5" Type="http://schemas.openxmlformats.org/officeDocument/2006/relationships/image" Target="../media/image26.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8BA202-7712-C9AC-15B0-E0549DED33CC}"/>
              </a:ext>
            </a:extLst>
          </p:cNvPr>
          <p:cNvSpPr txBox="1"/>
          <p:nvPr/>
        </p:nvSpPr>
        <p:spPr>
          <a:xfrm>
            <a:off x="674496" y="491016"/>
            <a:ext cx="6454962" cy="5940088"/>
          </a:xfrm>
          <a:prstGeom prst="rect">
            <a:avLst/>
          </a:prstGeom>
          <a:noFill/>
        </p:spPr>
        <p:txBody>
          <a:bodyPr wrap="square" rtlCol="0">
            <a:spAutoFit/>
          </a:bodyPr>
          <a:lstStyle/>
          <a:p>
            <a:r>
              <a:rPr lang="en-US" sz="5400" dirty="0">
                <a:latin typeface="Aharoni" panose="02010803020104030203" pitchFamily="2" charset="-79"/>
                <a:cs typeface="Aharoni" panose="02010803020104030203" pitchFamily="2" charset="-79"/>
              </a:rPr>
              <a:t>COMPILER DESIGN</a:t>
            </a:r>
          </a:p>
          <a:p>
            <a:r>
              <a:rPr lang="en-US" sz="2400" dirty="0">
                <a:latin typeface="Agency FB" panose="020B0503020202020204" pitchFamily="34" charset="0"/>
                <a:cs typeface="Aharoni" panose="02010803020104030203" pitchFamily="2" charset="-79"/>
              </a:rPr>
              <a:t>Report summary</a:t>
            </a:r>
          </a:p>
          <a:p>
            <a:endParaRPr lang="en-US" sz="5400" dirty="0">
              <a:latin typeface="Aharoni" panose="02010803020104030203" pitchFamily="2" charset="-79"/>
              <a:cs typeface="Aharoni" panose="02010803020104030203" pitchFamily="2" charset="-79"/>
            </a:endParaRPr>
          </a:p>
          <a:p>
            <a:endParaRPr lang="en-US" sz="5400" dirty="0">
              <a:latin typeface="Aharoni" panose="02010803020104030203" pitchFamily="2" charset="-79"/>
              <a:cs typeface="Aharoni" panose="02010803020104030203" pitchFamily="2" charset="-79"/>
            </a:endParaRPr>
          </a:p>
          <a:p>
            <a:endParaRPr lang="en-US" sz="5400" dirty="0">
              <a:latin typeface="Aharoni" panose="02010803020104030203" pitchFamily="2" charset="-79"/>
              <a:cs typeface="Aharoni" panose="02010803020104030203" pitchFamily="2" charset="-79"/>
            </a:endParaRPr>
          </a:p>
          <a:p>
            <a:endParaRPr lang="en-US" sz="5400" dirty="0">
              <a:latin typeface="Aharoni" panose="02010803020104030203" pitchFamily="2" charset="-79"/>
              <a:cs typeface="Aharoni" panose="02010803020104030203" pitchFamily="2" charset="-79"/>
            </a:endParaRPr>
          </a:p>
          <a:p>
            <a:endParaRPr lang="en-US" sz="5400" dirty="0">
              <a:latin typeface="Aharoni" panose="02010803020104030203" pitchFamily="2" charset="-79"/>
              <a:cs typeface="Aharoni" panose="02010803020104030203" pitchFamily="2" charset="-79"/>
            </a:endParaRPr>
          </a:p>
          <a:p>
            <a:r>
              <a:rPr lang="en-US" sz="3200" dirty="0">
                <a:latin typeface="Aharoni" panose="02010803020104030203" pitchFamily="2" charset="-79"/>
                <a:cs typeface="Aharoni" panose="02010803020104030203" pitchFamily="2" charset="-79"/>
              </a:rPr>
              <a:t>Kareen Ziadat</a:t>
            </a:r>
          </a:p>
        </p:txBody>
      </p:sp>
      <p:cxnSp>
        <p:nvCxnSpPr>
          <p:cNvPr id="5" name="Straight Connector 4">
            <a:extLst>
              <a:ext uri="{FF2B5EF4-FFF2-40B4-BE49-F238E27FC236}">
                <a16:creationId xmlns:a16="http://schemas.microsoft.com/office/drawing/2014/main" id="{3922BDA9-69CB-F2AD-8B4E-5A431C3DDEB7}"/>
              </a:ext>
            </a:extLst>
          </p:cNvPr>
          <p:cNvCxnSpPr>
            <a:cxnSpLocks/>
          </p:cNvCxnSpPr>
          <p:nvPr/>
        </p:nvCxnSpPr>
        <p:spPr>
          <a:xfrm>
            <a:off x="826945" y="2046552"/>
            <a:ext cx="5269055" cy="0"/>
          </a:xfrm>
          <a:prstGeom prst="line">
            <a:avLst/>
          </a:prstGeom>
          <a:ln w="34925">
            <a:solidFill>
              <a:schemeClr val="tx1">
                <a:lumMod val="50000"/>
                <a:lumOff val="50000"/>
              </a:schemeClr>
            </a:solidFill>
          </a:ln>
        </p:spPr>
        <p:style>
          <a:lnRef idx="2">
            <a:schemeClr val="accent3"/>
          </a:lnRef>
          <a:fillRef idx="0">
            <a:schemeClr val="accent3"/>
          </a:fillRef>
          <a:effectRef idx="1">
            <a:schemeClr val="accent3"/>
          </a:effectRef>
          <a:fontRef idx="minor">
            <a:schemeClr val="tx1"/>
          </a:fontRef>
        </p:style>
      </p:cxnSp>
      <p:pic>
        <p:nvPicPr>
          <p:cNvPr id="21" name="Picture 20">
            <a:extLst>
              <a:ext uri="{FF2B5EF4-FFF2-40B4-BE49-F238E27FC236}">
                <a16:creationId xmlns:a16="http://schemas.microsoft.com/office/drawing/2014/main" id="{7F29FD44-D5A0-8BDB-6070-6B80CA53B34A}"/>
              </a:ext>
            </a:extLst>
          </p:cNvPr>
          <p:cNvPicPr>
            <a:picLocks noChangeAspect="1"/>
          </p:cNvPicPr>
          <p:nvPr/>
        </p:nvPicPr>
        <p:blipFill>
          <a:blip r:embed="rId3">
            <a:extLst>
              <a:ext uri="{28A0092B-C50C-407E-A947-70E740481C1C}">
                <a14:useLocalDpi xmlns:a14="http://schemas.microsoft.com/office/drawing/2010/main" val="0"/>
              </a:ext>
            </a:extLst>
          </a:blip>
          <a:srcRect l="23165" r="23165"/>
          <a:stretch/>
        </p:blipFill>
        <p:spPr>
          <a:xfrm>
            <a:off x="7281907" y="0"/>
            <a:ext cx="4910093" cy="6858000"/>
          </a:xfrm>
          <a:prstGeom prst="rect">
            <a:avLst/>
          </a:prstGeom>
        </p:spPr>
      </p:pic>
    </p:spTree>
    <p:extLst>
      <p:ext uri="{BB962C8B-B14F-4D97-AF65-F5344CB8AC3E}">
        <p14:creationId xmlns:p14="http://schemas.microsoft.com/office/powerpoint/2010/main" val="29041193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7F16A-89E3-F258-5030-7D1F5C856E62}"/>
              </a:ext>
            </a:extLst>
          </p:cNvPr>
          <p:cNvSpPr>
            <a:spLocks noGrp="1"/>
          </p:cNvSpPr>
          <p:nvPr>
            <p:ph type="title"/>
          </p:nvPr>
        </p:nvSpPr>
        <p:spPr/>
        <p:txBody>
          <a:bodyPr/>
          <a:lstStyle/>
          <a:p>
            <a:r>
              <a:rPr lang="en-US" dirty="0"/>
              <a:t>The syntax analyzer</a:t>
            </a:r>
          </a:p>
        </p:txBody>
      </p:sp>
      <p:sp>
        <p:nvSpPr>
          <p:cNvPr id="3" name="Slide Number Placeholder 2">
            <a:extLst>
              <a:ext uri="{FF2B5EF4-FFF2-40B4-BE49-F238E27FC236}">
                <a16:creationId xmlns:a16="http://schemas.microsoft.com/office/drawing/2014/main" id="{BC400043-21B0-D3D8-0A92-1CC18B8DA2EC}"/>
              </a:ext>
            </a:extLst>
          </p:cNvPr>
          <p:cNvSpPr>
            <a:spLocks noGrp="1"/>
          </p:cNvSpPr>
          <p:nvPr>
            <p:ph type="sldNum" sz="quarter" idx="12"/>
          </p:nvPr>
        </p:nvSpPr>
        <p:spPr/>
        <p:txBody>
          <a:bodyPr/>
          <a:lstStyle/>
          <a:p>
            <a:fld id="{82EE24B5-652C-4DB5-B7C3-B5BBEC1280B1}" type="slidenum">
              <a:rPr lang="en-US" noProof="0" smtClean="0"/>
              <a:t>10</a:t>
            </a:fld>
            <a:endParaRPr lang="en-US" noProof="0" dirty="0"/>
          </a:p>
        </p:txBody>
      </p:sp>
      <p:pic>
        <p:nvPicPr>
          <p:cNvPr id="4" name="Picture 3">
            <a:extLst>
              <a:ext uri="{FF2B5EF4-FFF2-40B4-BE49-F238E27FC236}">
                <a16:creationId xmlns:a16="http://schemas.microsoft.com/office/drawing/2014/main" id="{E22471C5-E66F-B4DD-E11D-8F15D17FBDAD}"/>
              </a:ext>
            </a:extLst>
          </p:cNvPr>
          <p:cNvPicPr>
            <a:picLocks noChangeAspect="1"/>
          </p:cNvPicPr>
          <p:nvPr/>
        </p:nvPicPr>
        <p:blipFill>
          <a:blip r:embed="rId3"/>
          <a:stretch>
            <a:fillRect/>
          </a:stretch>
        </p:blipFill>
        <p:spPr>
          <a:xfrm>
            <a:off x="11342231" y="6198136"/>
            <a:ext cx="657317" cy="390580"/>
          </a:xfrm>
          <a:prstGeom prst="rect">
            <a:avLst/>
          </a:prstGeom>
        </p:spPr>
      </p:pic>
      <p:pic>
        <p:nvPicPr>
          <p:cNvPr id="6" name="Picture 5" descr="A white rectangular sign with blue text&#10;&#10;Description automatically generated">
            <a:extLst>
              <a:ext uri="{FF2B5EF4-FFF2-40B4-BE49-F238E27FC236}">
                <a16:creationId xmlns:a16="http://schemas.microsoft.com/office/drawing/2014/main" id="{941E2D0A-F19E-A6DE-59CC-6BEF6EB56547}"/>
              </a:ext>
            </a:extLst>
          </p:cNvPr>
          <p:cNvPicPr>
            <a:picLocks noChangeAspect="1"/>
          </p:cNvPicPr>
          <p:nvPr/>
        </p:nvPicPr>
        <p:blipFill rotWithShape="1">
          <a:blip r:embed="rId4">
            <a:extLst>
              <a:ext uri="{28A0092B-C50C-407E-A947-70E740481C1C}">
                <a14:useLocalDpi xmlns:a14="http://schemas.microsoft.com/office/drawing/2010/main" val="0"/>
              </a:ext>
            </a:extLst>
          </a:blip>
          <a:srcRect t="10095"/>
          <a:stretch/>
        </p:blipFill>
        <p:spPr>
          <a:xfrm>
            <a:off x="1927168" y="2779059"/>
            <a:ext cx="8337664" cy="2143638"/>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2D13FB35-E57D-D5DE-F7BD-FEE8011A321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68493" y="1856727"/>
            <a:ext cx="9096339" cy="4175369"/>
          </a:xfrm>
          <a:prstGeom prst="rect">
            <a:avLst/>
          </a:prstGeom>
        </p:spPr>
      </p:pic>
      <p:pic>
        <p:nvPicPr>
          <p:cNvPr id="9" name="Picture 8">
            <a:extLst>
              <a:ext uri="{FF2B5EF4-FFF2-40B4-BE49-F238E27FC236}">
                <a16:creationId xmlns:a16="http://schemas.microsoft.com/office/drawing/2014/main" id="{2712C0B5-4A7D-E32E-BF76-78939DA487DD}"/>
              </a:ext>
            </a:extLst>
          </p:cNvPr>
          <p:cNvPicPr>
            <a:picLocks noChangeAspect="1"/>
          </p:cNvPicPr>
          <p:nvPr/>
        </p:nvPicPr>
        <p:blipFill>
          <a:blip r:embed="rId3"/>
          <a:stretch>
            <a:fillRect/>
          </a:stretch>
        </p:blipFill>
        <p:spPr>
          <a:xfrm>
            <a:off x="11494631" y="6350536"/>
            <a:ext cx="657317" cy="390580"/>
          </a:xfrm>
          <a:prstGeom prst="rect">
            <a:avLst/>
          </a:prstGeom>
        </p:spPr>
      </p:pic>
    </p:spTree>
    <p:extLst>
      <p:ext uri="{BB962C8B-B14F-4D97-AF65-F5344CB8AC3E}">
        <p14:creationId xmlns:p14="http://schemas.microsoft.com/office/powerpoint/2010/main" val="4200664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4FBD7-E530-4682-D59E-6B28825FFBB8}"/>
              </a:ext>
            </a:extLst>
          </p:cNvPr>
          <p:cNvSpPr>
            <a:spLocks noGrp="1"/>
          </p:cNvSpPr>
          <p:nvPr>
            <p:ph type="title"/>
          </p:nvPr>
        </p:nvSpPr>
        <p:spPr/>
        <p:txBody>
          <a:bodyPr/>
          <a:lstStyle/>
          <a:p>
            <a:r>
              <a:rPr lang="en-US" dirty="0"/>
              <a:t>Relationship between parser and grammar</a:t>
            </a:r>
          </a:p>
        </p:txBody>
      </p:sp>
      <p:sp>
        <p:nvSpPr>
          <p:cNvPr id="3" name="Slide Number Placeholder 2">
            <a:extLst>
              <a:ext uri="{FF2B5EF4-FFF2-40B4-BE49-F238E27FC236}">
                <a16:creationId xmlns:a16="http://schemas.microsoft.com/office/drawing/2014/main" id="{71D50DCE-36B0-84FF-EC8F-172FC47E8FEE}"/>
              </a:ext>
            </a:extLst>
          </p:cNvPr>
          <p:cNvSpPr>
            <a:spLocks noGrp="1"/>
          </p:cNvSpPr>
          <p:nvPr>
            <p:ph type="sldNum" sz="quarter" idx="12"/>
          </p:nvPr>
        </p:nvSpPr>
        <p:spPr/>
        <p:txBody>
          <a:bodyPr/>
          <a:lstStyle/>
          <a:p>
            <a:fld id="{82EE24B5-652C-4DB5-B7C3-B5BBEC1280B1}" type="slidenum">
              <a:rPr lang="en-US" noProof="0" smtClean="0"/>
              <a:t>11</a:t>
            </a:fld>
            <a:endParaRPr lang="en-US" noProof="0" dirty="0"/>
          </a:p>
        </p:txBody>
      </p:sp>
      <p:sp>
        <p:nvSpPr>
          <p:cNvPr id="5" name="TextBox 4">
            <a:extLst>
              <a:ext uri="{FF2B5EF4-FFF2-40B4-BE49-F238E27FC236}">
                <a16:creationId xmlns:a16="http://schemas.microsoft.com/office/drawing/2014/main" id="{2E292B10-E1D5-8555-B6C0-70F832ECD078}"/>
              </a:ext>
            </a:extLst>
          </p:cNvPr>
          <p:cNvSpPr txBox="1"/>
          <p:nvPr/>
        </p:nvSpPr>
        <p:spPr>
          <a:xfrm>
            <a:off x="3886200" y="1428071"/>
            <a:ext cx="6096000" cy="1570623"/>
          </a:xfrm>
          <a:prstGeom prst="rect">
            <a:avLst/>
          </a:prstGeom>
          <a:noFill/>
        </p:spPr>
        <p:txBody>
          <a:bodyPr wrap="square">
            <a:spAutoFit/>
          </a:bodyPr>
          <a:lstStyle/>
          <a:p>
            <a:pPr marL="0" marR="0">
              <a:lnSpc>
                <a:spcPct val="107000"/>
              </a:lnSpc>
              <a:spcBef>
                <a:spcPts val="0"/>
              </a:spcBef>
              <a:spcAft>
                <a:spcPts val="800"/>
              </a:spcAft>
            </a:pPr>
            <a:r>
              <a:rPr lang="en-US" sz="1800" kern="100" dirty="0">
                <a:effectLst/>
                <a:latin typeface="Calibri Light" panose="020F0302020204030204" pitchFamily="34" charset="0"/>
                <a:ea typeface="Calibri" panose="020F0502020204030204" pitchFamily="34" charset="0"/>
                <a:cs typeface="Arial" panose="020B0604020202020204" pitchFamily="34" charset="0"/>
              </a:rPr>
              <a:t>E </a:t>
            </a:r>
            <a:r>
              <a:rPr lang="en-US" sz="1800" kern="100" dirty="0">
                <a:effectLst/>
                <a:latin typeface="Calibri Light" panose="020F0302020204030204" pitchFamily="34" charset="0"/>
                <a:ea typeface="Calibri" panose="020F0502020204030204" pitchFamily="34" charset="0"/>
                <a:cs typeface="Arial" panose="020B0604020202020204" pitchFamily="34" charset="0"/>
                <a:sym typeface="Wingdings" panose="05000000000000000000" pitchFamily="2" charset="2"/>
              </a:rPr>
              <a:t></a:t>
            </a:r>
            <a:r>
              <a:rPr lang="en-US" sz="1800" kern="100" dirty="0">
                <a:effectLst/>
                <a:latin typeface="Calibri Light" panose="020F0302020204030204" pitchFamily="34" charset="0"/>
                <a:ea typeface="Calibri" panose="020F0502020204030204" pitchFamily="34" charset="0"/>
                <a:cs typeface="Arial" panose="020B0604020202020204" pitchFamily="34" charset="0"/>
              </a:rPr>
              <a:t> E + T | E - T | T </a:t>
            </a:r>
          </a:p>
          <a:p>
            <a:pPr marL="0" marR="0">
              <a:lnSpc>
                <a:spcPct val="107000"/>
              </a:lnSpc>
              <a:spcBef>
                <a:spcPts val="0"/>
              </a:spcBef>
              <a:spcAft>
                <a:spcPts val="800"/>
              </a:spcAft>
            </a:pPr>
            <a:r>
              <a:rPr lang="en-US" sz="1800" kern="100" dirty="0">
                <a:effectLst/>
                <a:latin typeface="Calibri Light" panose="020F0302020204030204" pitchFamily="34" charset="0"/>
                <a:ea typeface="Calibri" panose="020F0502020204030204" pitchFamily="34" charset="0"/>
                <a:cs typeface="Arial" panose="020B0604020202020204" pitchFamily="34" charset="0"/>
              </a:rPr>
              <a:t>T </a:t>
            </a:r>
            <a:r>
              <a:rPr lang="en-US" sz="1800" kern="100" dirty="0">
                <a:effectLst/>
                <a:latin typeface="Calibri Light" panose="020F0302020204030204" pitchFamily="34" charset="0"/>
                <a:ea typeface="Calibri" panose="020F0502020204030204" pitchFamily="34" charset="0"/>
                <a:cs typeface="Arial" panose="020B0604020202020204" pitchFamily="34" charset="0"/>
                <a:sym typeface="Wingdings" panose="05000000000000000000" pitchFamily="2" charset="2"/>
              </a:rPr>
              <a:t></a:t>
            </a:r>
            <a:r>
              <a:rPr lang="en-US" sz="1800" kern="100" dirty="0">
                <a:effectLst/>
                <a:latin typeface="Calibri Light" panose="020F0302020204030204" pitchFamily="34" charset="0"/>
                <a:ea typeface="Calibri" panose="020F0502020204030204" pitchFamily="34" charset="0"/>
                <a:cs typeface="Arial" panose="020B0604020202020204" pitchFamily="34" charset="0"/>
              </a:rPr>
              <a:t> T * F | T / F | T % F | F </a:t>
            </a:r>
          </a:p>
          <a:p>
            <a:pPr marL="0" marR="0">
              <a:lnSpc>
                <a:spcPct val="107000"/>
              </a:lnSpc>
              <a:spcBef>
                <a:spcPts val="0"/>
              </a:spcBef>
              <a:spcAft>
                <a:spcPts val="800"/>
              </a:spcAft>
            </a:pPr>
            <a:r>
              <a:rPr lang="en-US" sz="1800" kern="100" dirty="0">
                <a:effectLst/>
                <a:latin typeface="Calibri Light" panose="020F0302020204030204" pitchFamily="34" charset="0"/>
                <a:ea typeface="Calibri" panose="020F0502020204030204" pitchFamily="34" charset="0"/>
                <a:cs typeface="Arial" panose="020B0604020202020204" pitchFamily="34" charset="0"/>
              </a:rPr>
              <a:t>F </a:t>
            </a:r>
            <a:r>
              <a:rPr lang="en-US" sz="1800" kern="100" dirty="0">
                <a:effectLst/>
                <a:latin typeface="Calibri Light" panose="020F0302020204030204" pitchFamily="34" charset="0"/>
                <a:ea typeface="Calibri" panose="020F0502020204030204" pitchFamily="34" charset="0"/>
                <a:cs typeface="Arial" panose="020B0604020202020204" pitchFamily="34" charset="0"/>
                <a:sym typeface="Wingdings" panose="05000000000000000000" pitchFamily="2" charset="2"/>
              </a:rPr>
              <a:t></a:t>
            </a:r>
            <a:r>
              <a:rPr lang="en-US" sz="1800" kern="100" dirty="0">
                <a:effectLst/>
                <a:latin typeface="Calibri Light" panose="020F0302020204030204" pitchFamily="34" charset="0"/>
                <a:ea typeface="Calibri" panose="020F0502020204030204" pitchFamily="34" charset="0"/>
                <a:cs typeface="Arial" panose="020B0604020202020204" pitchFamily="34" charset="0"/>
              </a:rPr>
              <a:t> ( E ) | I </a:t>
            </a:r>
          </a:p>
          <a:p>
            <a:pPr marL="0" marR="0">
              <a:lnSpc>
                <a:spcPct val="107000"/>
              </a:lnSpc>
              <a:spcBef>
                <a:spcPts val="0"/>
              </a:spcBef>
              <a:spcAft>
                <a:spcPts val="800"/>
              </a:spcAft>
            </a:pPr>
            <a:r>
              <a:rPr lang="en-US" sz="1800" kern="100" dirty="0">
                <a:effectLst/>
                <a:latin typeface="Calibri Light" panose="020F0302020204030204" pitchFamily="34" charset="0"/>
                <a:ea typeface="Calibri" panose="020F0502020204030204" pitchFamily="34" charset="0"/>
                <a:cs typeface="Arial" panose="020B0604020202020204" pitchFamily="34" charset="0"/>
              </a:rPr>
              <a:t>I </a:t>
            </a:r>
            <a:r>
              <a:rPr lang="en-US" sz="1800" kern="100" dirty="0">
                <a:effectLst/>
                <a:latin typeface="Calibri Light" panose="020F0302020204030204" pitchFamily="34" charset="0"/>
                <a:ea typeface="Calibri" panose="020F0502020204030204" pitchFamily="34" charset="0"/>
                <a:cs typeface="Arial" panose="020B0604020202020204" pitchFamily="34" charset="0"/>
                <a:sym typeface="Wingdings" panose="05000000000000000000" pitchFamily="2" charset="2"/>
              </a:rPr>
              <a:t></a:t>
            </a:r>
            <a:r>
              <a:rPr lang="en-US" sz="1800" kern="100" dirty="0">
                <a:effectLst/>
                <a:latin typeface="Calibri Light" panose="020F0302020204030204" pitchFamily="34" charset="0"/>
                <a:ea typeface="Calibri" panose="020F0502020204030204" pitchFamily="34" charset="0"/>
                <a:cs typeface="Arial" panose="020B0604020202020204" pitchFamily="34" charset="0"/>
              </a:rPr>
              <a:t> id | id ++ | id -- | ++ id | -- id</a:t>
            </a:r>
          </a:p>
        </p:txBody>
      </p:sp>
      <p:sp>
        <p:nvSpPr>
          <p:cNvPr id="7" name="TextBox 6">
            <a:extLst>
              <a:ext uri="{FF2B5EF4-FFF2-40B4-BE49-F238E27FC236}">
                <a16:creationId xmlns:a16="http://schemas.microsoft.com/office/drawing/2014/main" id="{32AFEAB8-7989-AD38-17AF-5F98A70A1306}"/>
              </a:ext>
            </a:extLst>
          </p:cNvPr>
          <p:cNvSpPr txBox="1"/>
          <p:nvPr/>
        </p:nvSpPr>
        <p:spPr>
          <a:xfrm>
            <a:off x="838200" y="3407413"/>
            <a:ext cx="6096000" cy="2767489"/>
          </a:xfrm>
          <a:prstGeom prst="rect">
            <a:avLst/>
          </a:prstGeom>
          <a:noFill/>
        </p:spPr>
        <p:txBody>
          <a:bodyPr wrap="square">
            <a:spAutoFit/>
          </a:bodyPr>
          <a:lstStyle/>
          <a:p>
            <a:pPr marL="0" marR="0">
              <a:lnSpc>
                <a:spcPct val="107000"/>
              </a:lnSpc>
              <a:spcBef>
                <a:spcPts val="0"/>
              </a:spcBef>
              <a:spcAft>
                <a:spcPts val="800"/>
              </a:spcAft>
            </a:pPr>
            <a:r>
              <a:rPr lang="en-US" sz="1800" kern="100" dirty="0">
                <a:solidFill>
                  <a:srgbClr val="0090A2"/>
                </a:solidFill>
                <a:effectLst/>
                <a:latin typeface="Calibri Light" panose="020F0302020204030204" pitchFamily="34" charset="0"/>
                <a:ea typeface="Calibri" panose="020F0502020204030204" pitchFamily="34" charset="0"/>
                <a:cs typeface="Arial" panose="020B0604020202020204" pitchFamily="34" charset="0"/>
              </a:rPr>
              <a:t>Eliminate left recursion</a:t>
            </a:r>
          </a:p>
          <a:p>
            <a:pPr marL="0" marR="0">
              <a:lnSpc>
                <a:spcPct val="107000"/>
              </a:lnSpc>
              <a:spcBef>
                <a:spcPts val="0"/>
              </a:spcBef>
              <a:spcAft>
                <a:spcPts val="800"/>
              </a:spcAft>
            </a:pPr>
            <a:r>
              <a:rPr lang="en-US" sz="1800" kern="100" dirty="0">
                <a:effectLst/>
                <a:latin typeface="Calibri Light" panose="020F0302020204030204" pitchFamily="34" charset="0"/>
                <a:ea typeface="Calibri" panose="020F0502020204030204" pitchFamily="34" charset="0"/>
                <a:cs typeface="Arial" panose="020B0604020202020204" pitchFamily="34" charset="0"/>
              </a:rPr>
              <a:t>E  </a:t>
            </a:r>
            <a:r>
              <a:rPr lang="en-US" sz="1800" kern="100" dirty="0">
                <a:effectLst/>
                <a:latin typeface="Calibri Light" panose="020F0302020204030204" pitchFamily="34" charset="0"/>
                <a:ea typeface="Calibri" panose="020F0502020204030204" pitchFamily="34" charset="0"/>
                <a:cs typeface="Arial" panose="020B0604020202020204" pitchFamily="34" charset="0"/>
                <a:sym typeface="Wingdings" panose="05000000000000000000" pitchFamily="2" charset="2"/>
              </a:rPr>
              <a:t></a:t>
            </a:r>
            <a:r>
              <a:rPr lang="en-US" sz="1800" kern="100" dirty="0">
                <a:effectLst/>
                <a:latin typeface="Calibri Light" panose="020F0302020204030204" pitchFamily="34" charset="0"/>
                <a:ea typeface="Calibri" panose="020F0502020204030204" pitchFamily="34" charset="0"/>
                <a:cs typeface="Arial" panose="020B0604020202020204" pitchFamily="34" charset="0"/>
              </a:rPr>
              <a:t> T E'</a:t>
            </a:r>
          </a:p>
          <a:p>
            <a:pPr marL="0" marR="0">
              <a:lnSpc>
                <a:spcPct val="107000"/>
              </a:lnSpc>
              <a:spcBef>
                <a:spcPts val="0"/>
              </a:spcBef>
              <a:spcAft>
                <a:spcPts val="800"/>
              </a:spcAft>
            </a:pPr>
            <a:r>
              <a:rPr lang="en-US" sz="1800" kern="100" dirty="0">
                <a:effectLst/>
                <a:latin typeface="Calibri Light" panose="020F0302020204030204" pitchFamily="34" charset="0"/>
                <a:ea typeface="Calibri" panose="020F0502020204030204" pitchFamily="34" charset="0"/>
                <a:cs typeface="Arial" panose="020B0604020202020204" pitchFamily="34" charset="0"/>
              </a:rPr>
              <a:t>E' </a:t>
            </a:r>
            <a:r>
              <a:rPr lang="en-US" sz="1800" kern="100" dirty="0">
                <a:effectLst/>
                <a:latin typeface="Calibri Light" panose="020F0302020204030204" pitchFamily="34" charset="0"/>
                <a:ea typeface="Calibri" panose="020F0502020204030204" pitchFamily="34" charset="0"/>
                <a:cs typeface="Arial" panose="020B0604020202020204" pitchFamily="34" charset="0"/>
                <a:sym typeface="Wingdings" panose="05000000000000000000" pitchFamily="2" charset="2"/>
              </a:rPr>
              <a:t></a:t>
            </a:r>
            <a:r>
              <a:rPr lang="en-US" sz="1800" kern="100" dirty="0">
                <a:effectLst/>
                <a:latin typeface="Calibri Light" panose="020F0302020204030204" pitchFamily="34" charset="0"/>
                <a:ea typeface="Calibri" panose="020F0502020204030204" pitchFamily="34" charset="0"/>
                <a:cs typeface="Arial" panose="020B0604020202020204" pitchFamily="34" charset="0"/>
              </a:rPr>
              <a:t> + T E' | - T E' | ε</a:t>
            </a:r>
          </a:p>
          <a:p>
            <a:pPr marL="0" marR="0">
              <a:lnSpc>
                <a:spcPct val="107000"/>
              </a:lnSpc>
              <a:spcBef>
                <a:spcPts val="0"/>
              </a:spcBef>
              <a:spcAft>
                <a:spcPts val="800"/>
              </a:spcAft>
            </a:pPr>
            <a:r>
              <a:rPr lang="en-US" sz="1800" kern="100" dirty="0">
                <a:effectLst/>
                <a:latin typeface="Calibri Light" panose="020F0302020204030204" pitchFamily="34" charset="0"/>
                <a:ea typeface="Calibri" panose="020F0502020204030204" pitchFamily="34" charset="0"/>
                <a:cs typeface="Arial" panose="020B0604020202020204" pitchFamily="34" charset="0"/>
              </a:rPr>
              <a:t>T  </a:t>
            </a:r>
            <a:r>
              <a:rPr lang="en-US" sz="1800" kern="100" dirty="0">
                <a:effectLst/>
                <a:latin typeface="Calibri Light" panose="020F0302020204030204" pitchFamily="34" charset="0"/>
                <a:ea typeface="Calibri" panose="020F0502020204030204" pitchFamily="34" charset="0"/>
                <a:cs typeface="Arial" panose="020B0604020202020204" pitchFamily="34" charset="0"/>
                <a:sym typeface="Wingdings" panose="05000000000000000000" pitchFamily="2" charset="2"/>
              </a:rPr>
              <a:t></a:t>
            </a:r>
            <a:r>
              <a:rPr lang="en-US" sz="1800" kern="100" dirty="0">
                <a:effectLst/>
                <a:latin typeface="Calibri Light" panose="020F0302020204030204" pitchFamily="34" charset="0"/>
                <a:ea typeface="Calibri" panose="020F0502020204030204" pitchFamily="34" charset="0"/>
                <a:cs typeface="Arial" panose="020B0604020202020204" pitchFamily="34" charset="0"/>
              </a:rPr>
              <a:t> F T'</a:t>
            </a:r>
          </a:p>
          <a:p>
            <a:pPr marL="0" marR="0">
              <a:lnSpc>
                <a:spcPct val="107000"/>
              </a:lnSpc>
              <a:spcBef>
                <a:spcPts val="0"/>
              </a:spcBef>
              <a:spcAft>
                <a:spcPts val="800"/>
              </a:spcAft>
            </a:pPr>
            <a:r>
              <a:rPr lang="en-US" sz="1800" kern="100" dirty="0">
                <a:effectLst/>
                <a:latin typeface="Calibri Light" panose="020F0302020204030204" pitchFamily="34" charset="0"/>
                <a:ea typeface="Calibri" panose="020F0502020204030204" pitchFamily="34" charset="0"/>
                <a:cs typeface="Arial" panose="020B0604020202020204" pitchFamily="34" charset="0"/>
              </a:rPr>
              <a:t>T' </a:t>
            </a:r>
            <a:r>
              <a:rPr lang="en-US" sz="1800" kern="100" dirty="0">
                <a:effectLst/>
                <a:latin typeface="Calibri Light" panose="020F0302020204030204" pitchFamily="34" charset="0"/>
                <a:ea typeface="Calibri" panose="020F0502020204030204" pitchFamily="34" charset="0"/>
                <a:cs typeface="Arial" panose="020B0604020202020204" pitchFamily="34" charset="0"/>
                <a:sym typeface="Wingdings" panose="05000000000000000000" pitchFamily="2" charset="2"/>
              </a:rPr>
              <a:t></a:t>
            </a:r>
            <a:r>
              <a:rPr lang="en-US" sz="1800" kern="100" dirty="0">
                <a:effectLst/>
                <a:latin typeface="Calibri Light" panose="020F0302020204030204" pitchFamily="34" charset="0"/>
                <a:ea typeface="Calibri" panose="020F0502020204030204" pitchFamily="34" charset="0"/>
                <a:cs typeface="Arial" panose="020B0604020202020204" pitchFamily="34" charset="0"/>
              </a:rPr>
              <a:t> * F T' | / F T' | % F T' | ε</a:t>
            </a:r>
          </a:p>
          <a:p>
            <a:pPr marL="0" marR="0">
              <a:lnSpc>
                <a:spcPct val="107000"/>
              </a:lnSpc>
              <a:spcBef>
                <a:spcPts val="0"/>
              </a:spcBef>
              <a:spcAft>
                <a:spcPts val="800"/>
              </a:spcAft>
            </a:pPr>
            <a:r>
              <a:rPr lang="en-US" sz="1800" kern="100" dirty="0">
                <a:effectLst/>
                <a:latin typeface="Calibri Light" panose="020F0302020204030204" pitchFamily="34" charset="0"/>
                <a:ea typeface="Calibri" panose="020F0502020204030204" pitchFamily="34" charset="0"/>
                <a:cs typeface="Arial" panose="020B0604020202020204" pitchFamily="34" charset="0"/>
              </a:rPr>
              <a:t>F  </a:t>
            </a:r>
            <a:r>
              <a:rPr lang="en-US" sz="1800" kern="100" dirty="0">
                <a:effectLst/>
                <a:latin typeface="Calibri Light" panose="020F0302020204030204" pitchFamily="34" charset="0"/>
                <a:ea typeface="Calibri" panose="020F0502020204030204" pitchFamily="34" charset="0"/>
                <a:cs typeface="Arial" panose="020B0604020202020204" pitchFamily="34" charset="0"/>
                <a:sym typeface="Wingdings" panose="05000000000000000000" pitchFamily="2" charset="2"/>
              </a:rPr>
              <a:t></a:t>
            </a:r>
            <a:r>
              <a:rPr lang="en-US" sz="1800" kern="100" dirty="0">
                <a:effectLst/>
                <a:latin typeface="Calibri Light" panose="020F0302020204030204" pitchFamily="34" charset="0"/>
                <a:ea typeface="Calibri" panose="020F0502020204030204" pitchFamily="34" charset="0"/>
                <a:cs typeface="Arial" panose="020B0604020202020204" pitchFamily="34" charset="0"/>
              </a:rPr>
              <a:t> ( E ) | I</a:t>
            </a:r>
          </a:p>
          <a:p>
            <a:pPr marL="0" marR="0">
              <a:lnSpc>
                <a:spcPct val="107000"/>
              </a:lnSpc>
              <a:spcBef>
                <a:spcPts val="0"/>
              </a:spcBef>
              <a:spcAft>
                <a:spcPts val="800"/>
              </a:spcAft>
            </a:pPr>
            <a:r>
              <a:rPr lang="en-US" sz="1800" kern="100" dirty="0">
                <a:effectLst/>
                <a:latin typeface="Calibri Light" panose="020F0302020204030204" pitchFamily="34" charset="0"/>
                <a:ea typeface="Calibri" panose="020F0502020204030204" pitchFamily="34" charset="0"/>
                <a:cs typeface="Arial" panose="020B0604020202020204" pitchFamily="34" charset="0"/>
              </a:rPr>
              <a:t>I  </a:t>
            </a:r>
            <a:r>
              <a:rPr lang="en-US" sz="1800" kern="100" dirty="0">
                <a:effectLst/>
                <a:latin typeface="Calibri Light" panose="020F0302020204030204" pitchFamily="34" charset="0"/>
                <a:ea typeface="Calibri" panose="020F0502020204030204" pitchFamily="34" charset="0"/>
                <a:cs typeface="Arial" panose="020B0604020202020204" pitchFamily="34" charset="0"/>
                <a:sym typeface="Wingdings" panose="05000000000000000000" pitchFamily="2" charset="2"/>
              </a:rPr>
              <a:t></a:t>
            </a:r>
            <a:r>
              <a:rPr lang="en-US" sz="1800" kern="100" dirty="0">
                <a:effectLst/>
                <a:latin typeface="Calibri Light" panose="020F0302020204030204" pitchFamily="34" charset="0"/>
                <a:ea typeface="Calibri" panose="020F0502020204030204" pitchFamily="34" charset="0"/>
                <a:cs typeface="Arial" panose="020B0604020202020204" pitchFamily="34" charset="0"/>
              </a:rPr>
              <a:t> id | id ++ | id -- | ++ id | -- id</a:t>
            </a:r>
          </a:p>
        </p:txBody>
      </p:sp>
      <p:sp>
        <p:nvSpPr>
          <p:cNvPr id="10" name="TextBox 9">
            <a:extLst>
              <a:ext uri="{FF2B5EF4-FFF2-40B4-BE49-F238E27FC236}">
                <a16:creationId xmlns:a16="http://schemas.microsoft.com/office/drawing/2014/main" id="{9BCF752D-539F-3851-C9C5-E4ACE7499D85}"/>
              </a:ext>
            </a:extLst>
          </p:cNvPr>
          <p:cNvSpPr txBox="1"/>
          <p:nvPr/>
        </p:nvSpPr>
        <p:spPr>
          <a:xfrm>
            <a:off x="6096000" y="3407412"/>
            <a:ext cx="6096000" cy="3166444"/>
          </a:xfrm>
          <a:prstGeom prst="rect">
            <a:avLst/>
          </a:prstGeom>
          <a:noFill/>
        </p:spPr>
        <p:txBody>
          <a:bodyPr wrap="square">
            <a:spAutoFit/>
          </a:bodyPr>
          <a:lstStyle/>
          <a:p>
            <a:pPr marL="0" marR="0">
              <a:lnSpc>
                <a:spcPct val="107000"/>
              </a:lnSpc>
              <a:spcBef>
                <a:spcPts val="0"/>
              </a:spcBef>
              <a:spcAft>
                <a:spcPts val="800"/>
              </a:spcAft>
            </a:pPr>
            <a:r>
              <a:rPr lang="en-US" sz="1800" kern="100" dirty="0">
                <a:solidFill>
                  <a:srgbClr val="0090A2"/>
                </a:solidFill>
                <a:effectLst/>
                <a:latin typeface="Calibri Light" panose="020F0302020204030204" pitchFamily="34" charset="0"/>
                <a:ea typeface="Calibri" panose="020F0502020204030204" pitchFamily="34" charset="0"/>
                <a:cs typeface="Arial" panose="020B0604020202020204" pitchFamily="34" charset="0"/>
              </a:rPr>
              <a:t>Eliminate left factoring</a:t>
            </a:r>
          </a:p>
          <a:p>
            <a:pPr marL="0" marR="0">
              <a:lnSpc>
                <a:spcPct val="107000"/>
              </a:lnSpc>
              <a:spcBef>
                <a:spcPts val="0"/>
              </a:spcBef>
              <a:spcAft>
                <a:spcPts val="800"/>
              </a:spcAft>
            </a:pPr>
            <a:r>
              <a:rPr lang="en-US" sz="1800" kern="100" dirty="0">
                <a:effectLst/>
                <a:latin typeface="Calibri Light" panose="020F0302020204030204" pitchFamily="34" charset="0"/>
                <a:ea typeface="Calibri" panose="020F0502020204030204" pitchFamily="34" charset="0"/>
                <a:cs typeface="Arial" panose="020B0604020202020204" pitchFamily="34" charset="0"/>
              </a:rPr>
              <a:t>E </a:t>
            </a:r>
            <a:r>
              <a:rPr lang="en-US" sz="1800" kern="100" dirty="0">
                <a:effectLst/>
                <a:latin typeface="Calibri Light" panose="020F0302020204030204" pitchFamily="34" charset="0"/>
                <a:ea typeface="Calibri" panose="020F0502020204030204" pitchFamily="34" charset="0"/>
                <a:cs typeface="Arial" panose="020B0604020202020204" pitchFamily="34" charset="0"/>
                <a:sym typeface="Wingdings" panose="05000000000000000000" pitchFamily="2" charset="2"/>
              </a:rPr>
              <a:t></a:t>
            </a:r>
            <a:r>
              <a:rPr lang="en-US" sz="1800" kern="100" dirty="0">
                <a:effectLst/>
                <a:latin typeface="Calibri Light" panose="020F0302020204030204" pitchFamily="34" charset="0"/>
                <a:ea typeface="Calibri" panose="020F0502020204030204" pitchFamily="34" charset="0"/>
                <a:cs typeface="Arial" panose="020B0604020202020204" pitchFamily="34" charset="0"/>
              </a:rPr>
              <a:t> T E'</a:t>
            </a:r>
          </a:p>
          <a:p>
            <a:pPr marL="0" marR="0">
              <a:lnSpc>
                <a:spcPct val="107000"/>
              </a:lnSpc>
              <a:spcBef>
                <a:spcPts val="0"/>
              </a:spcBef>
              <a:spcAft>
                <a:spcPts val="800"/>
              </a:spcAft>
            </a:pPr>
            <a:r>
              <a:rPr lang="en-US" sz="1800" kern="100" dirty="0">
                <a:effectLst/>
                <a:latin typeface="Calibri Light" panose="020F0302020204030204" pitchFamily="34" charset="0"/>
                <a:ea typeface="Calibri" panose="020F0502020204030204" pitchFamily="34" charset="0"/>
                <a:cs typeface="Arial" panose="020B0604020202020204" pitchFamily="34" charset="0"/>
              </a:rPr>
              <a:t>E' </a:t>
            </a:r>
            <a:r>
              <a:rPr lang="en-US" sz="1800" kern="100" dirty="0">
                <a:effectLst/>
                <a:latin typeface="Calibri Light" panose="020F0302020204030204" pitchFamily="34" charset="0"/>
                <a:ea typeface="Calibri" panose="020F0502020204030204" pitchFamily="34" charset="0"/>
                <a:cs typeface="Arial" panose="020B0604020202020204" pitchFamily="34" charset="0"/>
                <a:sym typeface="Wingdings" panose="05000000000000000000" pitchFamily="2" charset="2"/>
              </a:rPr>
              <a:t></a:t>
            </a:r>
            <a:r>
              <a:rPr lang="en-US" sz="1800" kern="100" dirty="0">
                <a:effectLst/>
                <a:latin typeface="Calibri Light" panose="020F0302020204030204" pitchFamily="34" charset="0"/>
                <a:ea typeface="Calibri" panose="020F0502020204030204" pitchFamily="34" charset="0"/>
                <a:cs typeface="Arial" panose="020B0604020202020204" pitchFamily="34" charset="0"/>
              </a:rPr>
              <a:t> + T E' | - T E' | ε</a:t>
            </a:r>
          </a:p>
          <a:p>
            <a:pPr marL="0" marR="0">
              <a:lnSpc>
                <a:spcPct val="107000"/>
              </a:lnSpc>
              <a:spcBef>
                <a:spcPts val="0"/>
              </a:spcBef>
              <a:spcAft>
                <a:spcPts val="800"/>
              </a:spcAft>
            </a:pPr>
            <a:r>
              <a:rPr lang="en-US" sz="1800" kern="100" dirty="0">
                <a:effectLst/>
                <a:latin typeface="Calibri Light" panose="020F0302020204030204" pitchFamily="34" charset="0"/>
                <a:ea typeface="Calibri" panose="020F0502020204030204" pitchFamily="34" charset="0"/>
                <a:cs typeface="Arial" panose="020B0604020202020204" pitchFamily="34" charset="0"/>
              </a:rPr>
              <a:t>T </a:t>
            </a:r>
            <a:r>
              <a:rPr lang="en-US" sz="1800" kern="100" dirty="0">
                <a:effectLst/>
                <a:latin typeface="Calibri Light" panose="020F0302020204030204" pitchFamily="34" charset="0"/>
                <a:ea typeface="Calibri" panose="020F0502020204030204" pitchFamily="34" charset="0"/>
                <a:cs typeface="Arial" panose="020B0604020202020204" pitchFamily="34" charset="0"/>
                <a:sym typeface="Wingdings" panose="05000000000000000000" pitchFamily="2" charset="2"/>
              </a:rPr>
              <a:t></a:t>
            </a:r>
            <a:r>
              <a:rPr lang="en-US" sz="1800" kern="100" dirty="0">
                <a:effectLst/>
                <a:latin typeface="Calibri Light" panose="020F0302020204030204" pitchFamily="34" charset="0"/>
                <a:ea typeface="Calibri" panose="020F0502020204030204" pitchFamily="34" charset="0"/>
                <a:cs typeface="Arial" panose="020B0604020202020204" pitchFamily="34" charset="0"/>
              </a:rPr>
              <a:t> F T'</a:t>
            </a:r>
          </a:p>
          <a:p>
            <a:pPr marL="0" marR="0">
              <a:lnSpc>
                <a:spcPct val="107000"/>
              </a:lnSpc>
              <a:spcBef>
                <a:spcPts val="0"/>
              </a:spcBef>
              <a:spcAft>
                <a:spcPts val="800"/>
              </a:spcAft>
            </a:pPr>
            <a:r>
              <a:rPr lang="en-US" sz="1800" kern="100" dirty="0">
                <a:effectLst/>
                <a:latin typeface="Calibri Light" panose="020F0302020204030204" pitchFamily="34" charset="0"/>
                <a:ea typeface="Calibri" panose="020F0502020204030204" pitchFamily="34" charset="0"/>
                <a:cs typeface="Arial" panose="020B0604020202020204" pitchFamily="34" charset="0"/>
              </a:rPr>
              <a:t>T' </a:t>
            </a:r>
            <a:r>
              <a:rPr lang="en-US" sz="1800" kern="100" dirty="0">
                <a:effectLst/>
                <a:latin typeface="Calibri Light" panose="020F0302020204030204" pitchFamily="34" charset="0"/>
                <a:ea typeface="Calibri" panose="020F0502020204030204" pitchFamily="34" charset="0"/>
                <a:cs typeface="Arial" panose="020B0604020202020204" pitchFamily="34" charset="0"/>
                <a:sym typeface="Wingdings" panose="05000000000000000000" pitchFamily="2" charset="2"/>
              </a:rPr>
              <a:t></a:t>
            </a:r>
            <a:r>
              <a:rPr lang="en-US" sz="1800" kern="100" dirty="0">
                <a:effectLst/>
                <a:latin typeface="Calibri Light" panose="020F0302020204030204" pitchFamily="34" charset="0"/>
                <a:ea typeface="Calibri" panose="020F0502020204030204" pitchFamily="34" charset="0"/>
                <a:cs typeface="Arial" panose="020B0604020202020204" pitchFamily="34" charset="0"/>
              </a:rPr>
              <a:t> * F T' | / F T' | % F T' | ε</a:t>
            </a:r>
          </a:p>
          <a:p>
            <a:pPr marL="0" marR="0">
              <a:lnSpc>
                <a:spcPct val="107000"/>
              </a:lnSpc>
              <a:spcBef>
                <a:spcPts val="0"/>
              </a:spcBef>
              <a:spcAft>
                <a:spcPts val="800"/>
              </a:spcAft>
            </a:pPr>
            <a:r>
              <a:rPr lang="en-US" sz="1800" kern="100" dirty="0">
                <a:effectLst/>
                <a:latin typeface="Calibri Light" panose="020F0302020204030204" pitchFamily="34" charset="0"/>
                <a:ea typeface="Calibri" panose="020F0502020204030204" pitchFamily="34" charset="0"/>
                <a:cs typeface="Arial" panose="020B0604020202020204" pitchFamily="34" charset="0"/>
              </a:rPr>
              <a:t>F </a:t>
            </a:r>
            <a:r>
              <a:rPr lang="en-US" sz="1800" kern="100" dirty="0">
                <a:effectLst/>
                <a:latin typeface="Calibri Light" panose="020F0302020204030204" pitchFamily="34" charset="0"/>
                <a:ea typeface="Calibri" panose="020F0502020204030204" pitchFamily="34" charset="0"/>
                <a:cs typeface="Arial" panose="020B0604020202020204" pitchFamily="34" charset="0"/>
                <a:sym typeface="Wingdings" panose="05000000000000000000" pitchFamily="2" charset="2"/>
              </a:rPr>
              <a:t></a:t>
            </a:r>
            <a:r>
              <a:rPr lang="en-US" sz="1800" kern="100" dirty="0">
                <a:effectLst/>
                <a:latin typeface="Calibri Light" panose="020F0302020204030204" pitchFamily="34" charset="0"/>
                <a:ea typeface="Calibri" panose="020F0502020204030204" pitchFamily="34" charset="0"/>
                <a:cs typeface="Arial" panose="020B0604020202020204" pitchFamily="34" charset="0"/>
              </a:rPr>
              <a:t> ( E ) | I</a:t>
            </a:r>
          </a:p>
          <a:p>
            <a:pPr marL="0" marR="0">
              <a:lnSpc>
                <a:spcPct val="107000"/>
              </a:lnSpc>
              <a:spcBef>
                <a:spcPts val="0"/>
              </a:spcBef>
              <a:spcAft>
                <a:spcPts val="800"/>
              </a:spcAft>
            </a:pPr>
            <a:r>
              <a:rPr lang="en-US" sz="1800" kern="100" dirty="0">
                <a:effectLst/>
                <a:latin typeface="Calibri Light" panose="020F0302020204030204" pitchFamily="34" charset="0"/>
                <a:ea typeface="Calibri" panose="020F0502020204030204" pitchFamily="34" charset="0"/>
                <a:cs typeface="Arial" panose="020B0604020202020204" pitchFamily="34" charset="0"/>
              </a:rPr>
              <a:t>I </a:t>
            </a:r>
            <a:r>
              <a:rPr lang="en-US" sz="1800" kern="100" dirty="0">
                <a:effectLst/>
                <a:latin typeface="Calibri Light" panose="020F0302020204030204" pitchFamily="34" charset="0"/>
                <a:ea typeface="Calibri" panose="020F0502020204030204" pitchFamily="34" charset="0"/>
                <a:cs typeface="Arial" panose="020B0604020202020204" pitchFamily="34" charset="0"/>
                <a:sym typeface="Wingdings" panose="05000000000000000000" pitchFamily="2" charset="2"/>
              </a:rPr>
              <a:t></a:t>
            </a:r>
            <a:r>
              <a:rPr lang="en-US" sz="1800" kern="100" dirty="0">
                <a:effectLst/>
                <a:latin typeface="Calibri Light" panose="020F0302020204030204" pitchFamily="34" charset="0"/>
                <a:ea typeface="Calibri" panose="020F0502020204030204" pitchFamily="34" charset="0"/>
                <a:cs typeface="Arial" panose="020B0604020202020204" pitchFamily="34" charset="0"/>
              </a:rPr>
              <a:t> id I' | ++ id | -- id</a:t>
            </a:r>
          </a:p>
          <a:p>
            <a:pPr marL="0" marR="0">
              <a:lnSpc>
                <a:spcPct val="107000"/>
              </a:lnSpc>
              <a:spcBef>
                <a:spcPts val="0"/>
              </a:spcBef>
              <a:spcAft>
                <a:spcPts val="800"/>
              </a:spcAft>
            </a:pPr>
            <a:r>
              <a:rPr lang="en-US" sz="1800" kern="100" dirty="0">
                <a:effectLst/>
                <a:latin typeface="Calibri Light" panose="020F0302020204030204" pitchFamily="34" charset="0"/>
                <a:ea typeface="Calibri" panose="020F0502020204030204" pitchFamily="34" charset="0"/>
                <a:cs typeface="Arial" panose="020B0604020202020204" pitchFamily="34" charset="0"/>
              </a:rPr>
              <a:t>I' </a:t>
            </a:r>
            <a:r>
              <a:rPr lang="en-US" sz="1800" kern="100" dirty="0">
                <a:effectLst/>
                <a:latin typeface="Calibri Light" panose="020F0302020204030204" pitchFamily="34" charset="0"/>
                <a:ea typeface="Calibri" panose="020F0502020204030204" pitchFamily="34" charset="0"/>
                <a:cs typeface="Arial" panose="020B0604020202020204" pitchFamily="34" charset="0"/>
                <a:sym typeface="Wingdings" panose="05000000000000000000" pitchFamily="2" charset="2"/>
              </a:rPr>
              <a:t></a:t>
            </a:r>
            <a:r>
              <a:rPr lang="en-US" sz="1800" kern="100" dirty="0">
                <a:effectLst/>
                <a:latin typeface="Calibri Light" panose="020F0302020204030204" pitchFamily="34" charset="0"/>
                <a:ea typeface="Calibri" panose="020F0502020204030204" pitchFamily="34" charset="0"/>
                <a:cs typeface="Arial" panose="020B0604020202020204" pitchFamily="34" charset="0"/>
              </a:rPr>
              <a:t> ++ | -- | ε</a:t>
            </a:r>
          </a:p>
        </p:txBody>
      </p:sp>
      <p:pic>
        <p:nvPicPr>
          <p:cNvPr id="12" name="Picture 11">
            <a:extLst>
              <a:ext uri="{FF2B5EF4-FFF2-40B4-BE49-F238E27FC236}">
                <a16:creationId xmlns:a16="http://schemas.microsoft.com/office/drawing/2014/main" id="{8ECEDC6F-6EC2-8508-2E9E-E5854AF14F75}"/>
              </a:ext>
            </a:extLst>
          </p:cNvPr>
          <p:cNvPicPr>
            <a:picLocks noChangeAspect="1"/>
          </p:cNvPicPr>
          <p:nvPr/>
        </p:nvPicPr>
        <p:blipFill>
          <a:blip r:embed="rId2"/>
          <a:stretch>
            <a:fillRect/>
          </a:stretch>
        </p:blipFill>
        <p:spPr>
          <a:xfrm>
            <a:off x="11342231" y="6198136"/>
            <a:ext cx="657317" cy="390580"/>
          </a:xfrm>
          <a:prstGeom prst="rect">
            <a:avLst/>
          </a:prstGeom>
        </p:spPr>
      </p:pic>
      <p:graphicFrame>
        <p:nvGraphicFramePr>
          <p:cNvPr id="13" name="Table 12">
            <a:extLst>
              <a:ext uri="{FF2B5EF4-FFF2-40B4-BE49-F238E27FC236}">
                <a16:creationId xmlns:a16="http://schemas.microsoft.com/office/drawing/2014/main" id="{23923E39-F3A5-0C0F-AC89-A9568F353780}"/>
              </a:ext>
            </a:extLst>
          </p:cNvPr>
          <p:cNvGraphicFramePr>
            <a:graphicFrameLocks noGrp="1"/>
          </p:cNvGraphicFramePr>
          <p:nvPr>
            <p:extLst>
              <p:ext uri="{D42A27DB-BD31-4B8C-83A1-F6EECF244321}">
                <p14:modId xmlns:p14="http://schemas.microsoft.com/office/powerpoint/2010/main" val="2311288918"/>
              </p:ext>
            </p:extLst>
          </p:nvPr>
        </p:nvGraphicFramePr>
        <p:xfrm>
          <a:off x="688785" y="1334173"/>
          <a:ext cx="10780059" cy="5145784"/>
        </p:xfrm>
        <a:graphic>
          <a:graphicData uri="http://schemas.openxmlformats.org/drawingml/2006/table">
            <a:tbl>
              <a:tblPr firstRow="1" firstCol="1" bandRow="1">
                <a:tableStyleId>{F5AB1C69-6EDB-4FF4-983F-18BD219EF322}</a:tableStyleId>
              </a:tblPr>
              <a:tblGrid>
                <a:gridCol w="3592585">
                  <a:extLst>
                    <a:ext uri="{9D8B030D-6E8A-4147-A177-3AD203B41FA5}">
                      <a16:colId xmlns:a16="http://schemas.microsoft.com/office/drawing/2014/main" val="2020213697"/>
                    </a:ext>
                  </a:extLst>
                </a:gridCol>
                <a:gridCol w="3593737">
                  <a:extLst>
                    <a:ext uri="{9D8B030D-6E8A-4147-A177-3AD203B41FA5}">
                      <a16:colId xmlns:a16="http://schemas.microsoft.com/office/drawing/2014/main" val="2037076120"/>
                    </a:ext>
                  </a:extLst>
                </a:gridCol>
                <a:gridCol w="3593737">
                  <a:extLst>
                    <a:ext uri="{9D8B030D-6E8A-4147-A177-3AD203B41FA5}">
                      <a16:colId xmlns:a16="http://schemas.microsoft.com/office/drawing/2014/main" val="3844935948"/>
                    </a:ext>
                  </a:extLst>
                </a:gridCol>
              </a:tblGrid>
              <a:tr h="643223">
                <a:tc>
                  <a:txBody>
                    <a:bodyPr/>
                    <a:lstStyle/>
                    <a:p>
                      <a:pPr marL="0" marR="0">
                        <a:lnSpc>
                          <a:spcPct val="107000"/>
                        </a:lnSpc>
                        <a:spcBef>
                          <a:spcPts val="0"/>
                        </a:spcBef>
                        <a:spcAft>
                          <a:spcPts val="0"/>
                        </a:spcAft>
                      </a:pPr>
                      <a:r>
                        <a:rPr lang="en-US" sz="2400" kern="100">
                          <a:effectLst/>
                        </a:rPr>
                        <a:t>Non-terminal</a:t>
                      </a:r>
                      <a:endParaRPr lang="en-US" sz="2400" kern="100">
                        <a:effectLst/>
                        <a:latin typeface="Calibri Light" panose="020F03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400" kern="100">
                          <a:effectLst/>
                        </a:rPr>
                        <a:t>First</a:t>
                      </a:r>
                      <a:endParaRPr lang="en-US" sz="2400" kern="100">
                        <a:effectLst/>
                        <a:latin typeface="Calibri Light" panose="020F03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400" kern="100">
                          <a:effectLst/>
                        </a:rPr>
                        <a:t>Follow</a:t>
                      </a:r>
                      <a:endParaRPr lang="en-US" sz="2400" kern="100">
                        <a:effectLst/>
                        <a:latin typeface="Calibri Light" panose="020F03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521465203"/>
                  </a:ext>
                </a:extLst>
              </a:tr>
              <a:tr h="643223">
                <a:tc>
                  <a:txBody>
                    <a:bodyPr/>
                    <a:lstStyle/>
                    <a:p>
                      <a:pPr marL="0" marR="0">
                        <a:lnSpc>
                          <a:spcPct val="107000"/>
                        </a:lnSpc>
                        <a:spcBef>
                          <a:spcPts val="0"/>
                        </a:spcBef>
                        <a:spcAft>
                          <a:spcPts val="0"/>
                        </a:spcAft>
                      </a:pPr>
                      <a:r>
                        <a:rPr lang="en-US" sz="2400" kern="100">
                          <a:effectLst/>
                        </a:rPr>
                        <a:t>E</a:t>
                      </a:r>
                      <a:endParaRPr lang="en-US" sz="2400" kern="100">
                        <a:effectLst/>
                        <a:latin typeface="Calibri Light" panose="020F03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400" kern="100">
                          <a:effectLst/>
                        </a:rPr>
                        <a:t>{(,id,++,--}</a:t>
                      </a:r>
                      <a:endParaRPr lang="en-US" sz="2400" kern="100">
                        <a:effectLst/>
                        <a:latin typeface="Calibri Light" panose="020F03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2400" kern="100">
                          <a:effectLst/>
                        </a:rPr>
                        <a:t>{$,)}</a:t>
                      </a:r>
                      <a:endParaRPr lang="en-US" sz="2400" kern="100">
                        <a:effectLst/>
                        <a:latin typeface="Calibri Light" panose="020F03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417587242"/>
                  </a:ext>
                </a:extLst>
              </a:tr>
              <a:tr h="643223">
                <a:tc>
                  <a:txBody>
                    <a:bodyPr/>
                    <a:lstStyle/>
                    <a:p>
                      <a:pPr marL="0" marR="0">
                        <a:lnSpc>
                          <a:spcPct val="107000"/>
                        </a:lnSpc>
                        <a:spcBef>
                          <a:spcPts val="0"/>
                        </a:spcBef>
                        <a:spcAft>
                          <a:spcPts val="0"/>
                        </a:spcAft>
                      </a:pPr>
                      <a:r>
                        <a:rPr lang="en-US" sz="2400" kern="100">
                          <a:effectLst/>
                        </a:rPr>
                        <a:t>E’</a:t>
                      </a:r>
                      <a:endParaRPr lang="en-US" sz="2400" kern="100">
                        <a:effectLst/>
                        <a:latin typeface="Calibri Light" panose="020F03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400" kern="100">
                          <a:effectLst/>
                        </a:rPr>
                        <a:t>{+,-, ε}</a:t>
                      </a:r>
                      <a:endParaRPr lang="en-US" sz="2400" kern="100">
                        <a:effectLst/>
                        <a:latin typeface="Calibri Light" panose="020F03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2400" kern="100">
                          <a:effectLst/>
                        </a:rPr>
                        <a:t>{$,)}</a:t>
                      </a:r>
                      <a:endParaRPr lang="en-US" sz="2400" kern="100">
                        <a:effectLst/>
                        <a:latin typeface="Calibri Light" panose="020F03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262056284"/>
                  </a:ext>
                </a:extLst>
              </a:tr>
              <a:tr h="643223">
                <a:tc>
                  <a:txBody>
                    <a:bodyPr/>
                    <a:lstStyle/>
                    <a:p>
                      <a:pPr marL="0" marR="0">
                        <a:lnSpc>
                          <a:spcPct val="107000"/>
                        </a:lnSpc>
                        <a:spcBef>
                          <a:spcPts val="0"/>
                        </a:spcBef>
                        <a:spcAft>
                          <a:spcPts val="0"/>
                        </a:spcAft>
                      </a:pPr>
                      <a:r>
                        <a:rPr lang="en-US" sz="2400" kern="100" dirty="0">
                          <a:effectLst/>
                        </a:rPr>
                        <a:t>T</a:t>
                      </a:r>
                      <a:endParaRPr lang="en-US" sz="2400" kern="100" dirty="0">
                        <a:effectLst/>
                        <a:latin typeface="Calibri Light" panose="020F03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400" kern="100">
                          <a:effectLst/>
                        </a:rPr>
                        <a:t>{(,id,++,--}</a:t>
                      </a:r>
                      <a:endParaRPr lang="en-US" sz="2400" kern="100">
                        <a:effectLst/>
                        <a:latin typeface="Calibri Light" panose="020F03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2400" kern="100">
                          <a:effectLst/>
                        </a:rPr>
                        <a:t>{+,-,$,)}</a:t>
                      </a:r>
                      <a:endParaRPr lang="en-US" sz="2400" kern="100">
                        <a:effectLst/>
                        <a:latin typeface="Calibri Light" panose="020F03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921993799"/>
                  </a:ext>
                </a:extLst>
              </a:tr>
              <a:tr h="643223">
                <a:tc>
                  <a:txBody>
                    <a:bodyPr/>
                    <a:lstStyle/>
                    <a:p>
                      <a:pPr marL="0" marR="0">
                        <a:lnSpc>
                          <a:spcPct val="107000"/>
                        </a:lnSpc>
                        <a:spcBef>
                          <a:spcPts val="0"/>
                        </a:spcBef>
                        <a:spcAft>
                          <a:spcPts val="0"/>
                        </a:spcAft>
                      </a:pPr>
                      <a:r>
                        <a:rPr lang="en-US" sz="2400" kern="100">
                          <a:effectLst/>
                        </a:rPr>
                        <a:t>T’</a:t>
                      </a:r>
                      <a:endParaRPr lang="en-US" sz="2400" kern="100">
                        <a:effectLst/>
                        <a:latin typeface="Calibri Light" panose="020F03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400" kern="100">
                          <a:effectLst/>
                        </a:rPr>
                        <a:t>{*,/,%, ε}</a:t>
                      </a:r>
                      <a:endParaRPr lang="en-US" sz="2400" kern="100">
                        <a:effectLst/>
                        <a:latin typeface="Calibri Light" panose="020F03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2400" kern="100">
                          <a:effectLst/>
                        </a:rPr>
                        <a:t>{+,-,$,)}</a:t>
                      </a:r>
                      <a:endParaRPr lang="en-US" sz="2400" kern="100">
                        <a:effectLst/>
                        <a:latin typeface="Calibri Light" panose="020F03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06332914"/>
                  </a:ext>
                </a:extLst>
              </a:tr>
              <a:tr h="643223">
                <a:tc>
                  <a:txBody>
                    <a:bodyPr/>
                    <a:lstStyle/>
                    <a:p>
                      <a:pPr marL="0" marR="0">
                        <a:lnSpc>
                          <a:spcPct val="107000"/>
                        </a:lnSpc>
                        <a:spcBef>
                          <a:spcPts val="0"/>
                        </a:spcBef>
                        <a:spcAft>
                          <a:spcPts val="0"/>
                        </a:spcAft>
                      </a:pPr>
                      <a:r>
                        <a:rPr lang="en-US" sz="2400" kern="100">
                          <a:effectLst/>
                        </a:rPr>
                        <a:t>F</a:t>
                      </a:r>
                      <a:endParaRPr lang="en-US" sz="2400" kern="100">
                        <a:effectLst/>
                        <a:latin typeface="Calibri Light" panose="020F03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400" kern="100">
                          <a:effectLst/>
                        </a:rPr>
                        <a:t>{(,id,++,--}</a:t>
                      </a:r>
                      <a:endParaRPr lang="en-US" sz="2400" kern="100">
                        <a:effectLst/>
                        <a:latin typeface="Calibri Light" panose="020F03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2400" kern="100">
                          <a:effectLst/>
                        </a:rPr>
                        <a:t>{*,/,%,+,-,$,)}</a:t>
                      </a:r>
                      <a:endParaRPr lang="en-US" sz="2400" kern="100">
                        <a:effectLst/>
                        <a:latin typeface="Calibri Light" panose="020F03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085804364"/>
                  </a:ext>
                </a:extLst>
              </a:tr>
              <a:tr h="643223">
                <a:tc>
                  <a:txBody>
                    <a:bodyPr/>
                    <a:lstStyle/>
                    <a:p>
                      <a:pPr marL="0" marR="0">
                        <a:lnSpc>
                          <a:spcPct val="107000"/>
                        </a:lnSpc>
                        <a:spcBef>
                          <a:spcPts val="0"/>
                        </a:spcBef>
                        <a:spcAft>
                          <a:spcPts val="0"/>
                        </a:spcAft>
                      </a:pPr>
                      <a:r>
                        <a:rPr lang="en-US" sz="2400" kern="100">
                          <a:effectLst/>
                        </a:rPr>
                        <a:t>I</a:t>
                      </a:r>
                      <a:endParaRPr lang="en-US" sz="2400" kern="100">
                        <a:effectLst/>
                        <a:latin typeface="Calibri Light" panose="020F03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400" kern="100" dirty="0">
                          <a:effectLst/>
                        </a:rPr>
                        <a:t>{id,++,--}</a:t>
                      </a:r>
                      <a:endParaRPr lang="en-US" sz="2400" kern="100" dirty="0">
                        <a:effectLst/>
                        <a:latin typeface="Calibri Light" panose="020F03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2400" kern="100">
                          <a:effectLst/>
                        </a:rPr>
                        <a:t>{*,/,%,+,-,$,)}</a:t>
                      </a:r>
                      <a:endParaRPr lang="en-US" sz="2400" kern="100">
                        <a:effectLst/>
                        <a:latin typeface="Calibri Light" panose="020F03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593563019"/>
                  </a:ext>
                </a:extLst>
              </a:tr>
              <a:tr h="643223">
                <a:tc>
                  <a:txBody>
                    <a:bodyPr/>
                    <a:lstStyle/>
                    <a:p>
                      <a:pPr marL="0" marR="0">
                        <a:lnSpc>
                          <a:spcPct val="107000"/>
                        </a:lnSpc>
                        <a:spcBef>
                          <a:spcPts val="0"/>
                        </a:spcBef>
                        <a:spcAft>
                          <a:spcPts val="0"/>
                        </a:spcAft>
                      </a:pPr>
                      <a:r>
                        <a:rPr lang="en-US" sz="2400" kern="100">
                          <a:effectLst/>
                        </a:rPr>
                        <a:t>I’</a:t>
                      </a:r>
                      <a:endParaRPr lang="en-US" sz="2400" kern="100">
                        <a:effectLst/>
                        <a:latin typeface="Calibri Light" panose="020F03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400" kern="100">
                          <a:effectLst/>
                        </a:rPr>
                        <a:t>{++,--, ε}</a:t>
                      </a:r>
                      <a:endParaRPr lang="en-US" sz="2400" kern="100">
                        <a:effectLst/>
                        <a:latin typeface="Calibri Light" panose="020F03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2400" kern="100" dirty="0">
                          <a:effectLst/>
                        </a:rPr>
                        <a:t>{*,/,%,+,-,$,)}</a:t>
                      </a:r>
                      <a:endParaRPr lang="en-US" sz="2400" kern="100" dirty="0">
                        <a:effectLst/>
                        <a:latin typeface="Calibri Light" panose="020F03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647671857"/>
                  </a:ext>
                </a:extLst>
              </a:tr>
            </a:tbl>
          </a:graphicData>
        </a:graphic>
      </p:graphicFrame>
      <p:pic>
        <p:nvPicPr>
          <p:cNvPr id="16" name="Picture 15">
            <a:extLst>
              <a:ext uri="{FF2B5EF4-FFF2-40B4-BE49-F238E27FC236}">
                <a16:creationId xmlns:a16="http://schemas.microsoft.com/office/drawing/2014/main" id="{95685112-1C3D-4425-4E15-D2F307B566CF}"/>
              </a:ext>
            </a:extLst>
          </p:cNvPr>
          <p:cNvPicPr>
            <a:picLocks noChangeAspect="1"/>
          </p:cNvPicPr>
          <p:nvPr/>
        </p:nvPicPr>
        <p:blipFill>
          <a:blip r:embed="rId3"/>
          <a:stretch>
            <a:fillRect/>
          </a:stretch>
        </p:blipFill>
        <p:spPr>
          <a:xfrm>
            <a:off x="484875" y="1274103"/>
            <a:ext cx="11341085" cy="5265924"/>
          </a:xfrm>
          <a:prstGeom prst="rect">
            <a:avLst/>
          </a:prstGeom>
        </p:spPr>
      </p:pic>
      <p:graphicFrame>
        <p:nvGraphicFramePr>
          <p:cNvPr id="18" name="Table 17">
            <a:extLst>
              <a:ext uri="{FF2B5EF4-FFF2-40B4-BE49-F238E27FC236}">
                <a16:creationId xmlns:a16="http://schemas.microsoft.com/office/drawing/2014/main" id="{995123AA-9502-7966-AB99-B268A8AC5AEC}"/>
              </a:ext>
            </a:extLst>
          </p:cNvPr>
          <p:cNvGraphicFramePr>
            <a:graphicFrameLocks noGrp="1"/>
          </p:cNvGraphicFramePr>
          <p:nvPr>
            <p:extLst>
              <p:ext uri="{D42A27DB-BD31-4B8C-83A1-F6EECF244321}">
                <p14:modId xmlns:p14="http://schemas.microsoft.com/office/powerpoint/2010/main" val="1436175678"/>
              </p:ext>
            </p:extLst>
          </p:nvPr>
        </p:nvGraphicFramePr>
        <p:xfrm>
          <a:off x="548725" y="1337515"/>
          <a:ext cx="11158399" cy="5396760"/>
        </p:xfrm>
        <a:graphic>
          <a:graphicData uri="http://schemas.openxmlformats.org/drawingml/2006/table">
            <a:tbl>
              <a:tblPr firstRow="1" firstCol="1" bandRow="1">
                <a:tableStyleId>{F5AB1C69-6EDB-4FF4-983F-18BD219EF322}</a:tableStyleId>
              </a:tblPr>
              <a:tblGrid>
                <a:gridCol w="3718671">
                  <a:extLst>
                    <a:ext uri="{9D8B030D-6E8A-4147-A177-3AD203B41FA5}">
                      <a16:colId xmlns:a16="http://schemas.microsoft.com/office/drawing/2014/main" val="3937636757"/>
                    </a:ext>
                  </a:extLst>
                </a:gridCol>
                <a:gridCol w="3719864">
                  <a:extLst>
                    <a:ext uri="{9D8B030D-6E8A-4147-A177-3AD203B41FA5}">
                      <a16:colId xmlns:a16="http://schemas.microsoft.com/office/drawing/2014/main" val="1591663271"/>
                    </a:ext>
                  </a:extLst>
                </a:gridCol>
                <a:gridCol w="3719864">
                  <a:extLst>
                    <a:ext uri="{9D8B030D-6E8A-4147-A177-3AD203B41FA5}">
                      <a16:colId xmlns:a16="http://schemas.microsoft.com/office/drawing/2014/main" val="3209408914"/>
                    </a:ext>
                  </a:extLst>
                </a:gridCol>
              </a:tblGrid>
              <a:tr h="299820">
                <a:tc>
                  <a:txBody>
                    <a:bodyPr/>
                    <a:lstStyle/>
                    <a:p>
                      <a:pPr marL="0" marR="0">
                        <a:lnSpc>
                          <a:spcPct val="107000"/>
                        </a:lnSpc>
                        <a:spcBef>
                          <a:spcPts val="0"/>
                        </a:spcBef>
                        <a:spcAft>
                          <a:spcPts val="0"/>
                        </a:spcAft>
                      </a:pPr>
                      <a:r>
                        <a:rPr lang="en-US" sz="1800" kern="100">
                          <a:effectLst/>
                        </a:rPr>
                        <a:t>Stack</a:t>
                      </a:r>
                      <a:endParaRPr lang="en-US" sz="2400" kern="100">
                        <a:effectLst/>
                        <a:latin typeface="Calibri Light" panose="020F03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800" kern="100">
                          <a:effectLst/>
                        </a:rPr>
                        <a:t>Input</a:t>
                      </a:r>
                      <a:endParaRPr lang="en-US" sz="2400" kern="100">
                        <a:effectLst/>
                        <a:latin typeface="Calibri Light" panose="020F03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800" kern="100">
                          <a:effectLst/>
                        </a:rPr>
                        <a:t>Production Rule</a:t>
                      </a:r>
                      <a:endParaRPr lang="en-US" sz="2400" kern="100">
                        <a:effectLst/>
                        <a:latin typeface="Calibri Light" panose="020F03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59501353"/>
                  </a:ext>
                </a:extLst>
              </a:tr>
              <a:tr h="299820">
                <a:tc>
                  <a:txBody>
                    <a:bodyPr/>
                    <a:lstStyle/>
                    <a:p>
                      <a:pPr marL="0" marR="0">
                        <a:lnSpc>
                          <a:spcPct val="107000"/>
                        </a:lnSpc>
                        <a:spcBef>
                          <a:spcPts val="0"/>
                        </a:spcBef>
                        <a:spcAft>
                          <a:spcPts val="0"/>
                        </a:spcAft>
                      </a:pPr>
                      <a:r>
                        <a:rPr lang="en-US" sz="1800" kern="100">
                          <a:effectLst/>
                        </a:rPr>
                        <a:t>$ E</a:t>
                      </a:r>
                      <a:endParaRPr lang="en-US" sz="2400" kern="100">
                        <a:effectLst/>
                        <a:latin typeface="Calibri Light" panose="020F03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800" kern="100">
                          <a:effectLst/>
                        </a:rPr>
                        <a:t>( id ) $</a:t>
                      </a:r>
                      <a:endParaRPr lang="en-US" sz="2400" kern="100">
                        <a:effectLst/>
                        <a:latin typeface="Calibri Light" panose="020F03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800" kern="100">
                          <a:effectLst/>
                        </a:rPr>
                        <a:t> </a:t>
                      </a:r>
                      <a:endParaRPr lang="en-US" sz="2400" kern="100">
                        <a:effectLst/>
                        <a:latin typeface="Calibri Light" panose="020F03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45298416"/>
                  </a:ext>
                </a:extLst>
              </a:tr>
              <a:tr h="299820">
                <a:tc>
                  <a:txBody>
                    <a:bodyPr/>
                    <a:lstStyle/>
                    <a:p>
                      <a:pPr marL="0" marR="0">
                        <a:lnSpc>
                          <a:spcPct val="107000"/>
                        </a:lnSpc>
                        <a:spcBef>
                          <a:spcPts val="0"/>
                        </a:spcBef>
                        <a:spcAft>
                          <a:spcPts val="0"/>
                        </a:spcAft>
                      </a:pPr>
                      <a:r>
                        <a:rPr lang="en-US" sz="1800" kern="100">
                          <a:effectLst/>
                        </a:rPr>
                        <a:t>$ E' T</a:t>
                      </a:r>
                      <a:endParaRPr lang="en-US" sz="2400" kern="100">
                        <a:effectLst/>
                        <a:latin typeface="Calibri Light" panose="020F03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800" kern="100">
                          <a:effectLst/>
                        </a:rPr>
                        <a:t>( id ) $</a:t>
                      </a:r>
                      <a:endParaRPr lang="en-US" sz="2400" kern="100">
                        <a:effectLst/>
                        <a:latin typeface="Calibri Light" panose="020F03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800" kern="100">
                          <a:effectLst/>
                        </a:rPr>
                        <a:t>E </a:t>
                      </a:r>
                      <a:r>
                        <a:rPr lang="en-US" sz="1800" kern="100">
                          <a:effectLst/>
                          <a:sym typeface="Wingdings" panose="05000000000000000000" pitchFamily="2" charset="2"/>
                        </a:rPr>
                        <a:t></a:t>
                      </a:r>
                      <a:r>
                        <a:rPr lang="en-US" sz="1800" kern="100">
                          <a:effectLst/>
                        </a:rPr>
                        <a:t> T E'</a:t>
                      </a:r>
                      <a:endParaRPr lang="en-US" sz="2400" kern="100">
                        <a:effectLst/>
                        <a:latin typeface="Calibri Light" panose="020F03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34420143"/>
                  </a:ext>
                </a:extLst>
              </a:tr>
              <a:tr h="299820">
                <a:tc>
                  <a:txBody>
                    <a:bodyPr/>
                    <a:lstStyle/>
                    <a:p>
                      <a:pPr marL="0" marR="0">
                        <a:lnSpc>
                          <a:spcPct val="107000"/>
                        </a:lnSpc>
                        <a:spcBef>
                          <a:spcPts val="0"/>
                        </a:spcBef>
                        <a:spcAft>
                          <a:spcPts val="0"/>
                        </a:spcAft>
                      </a:pPr>
                      <a:r>
                        <a:rPr lang="en-US" sz="1800" kern="100">
                          <a:effectLst/>
                        </a:rPr>
                        <a:t>$ E' T' F</a:t>
                      </a:r>
                      <a:endParaRPr lang="en-US" sz="2400" kern="100">
                        <a:effectLst/>
                        <a:latin typeface="Calibri Light" panose="020F03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800" kern="100">
                          <a:effectLst/>
                        </a:rPr>
                        <a:t>( id ) $</a:t>
                      </a:r>
                      <a:endParaRPr lang="en-US" sz="2400" kern="100">
                        <a:effectLst/>
                        <a:latin typeface="Calibri Light" panose="020F03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800" kern="100">
                          <a:effectLst/>
                        </a:rPr>
                        <a:t>T </a:t>
                      </a:r>
                      <a:r>
                        <a:rPr lang="en-US" sz="1800" kern="100">
                          <a:effectLst/>
                          <a:sym typeface="Wingdings" panose="05000000000000000000" pitchFamily="2" charset="2"/>
                        </a:rPr>
                        <a:t></a:t>
                      </a:r>
                      <a:r>
                        <a:rPr lang="en-US" sz="1800" kern="100">
                          <a:effectLst/>
                        </a:rPr>
                        <a:t> F T'</a:t>
                      </a:r>
                      <a:endParaRPr lang="en-US" sz="2400" kern="100">
                        <a:effectLst/>
                        <a:latin typeface="Calibri Light" panose="020F03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300049766"/>
                  </a:ext>
                </a:extLst>
              </a:tr>
              <a:tr h="299820">
                <a:tc>
                  <a:txBody>
                    <a:bodyPr/>
                    <a:lstStyle/>
                    <a:p>
                      <a:pPr marL="0" marR="0">
                        <a:lnSpc>
                          <a:spcPct val="107000"/>
                        </a:lnSpc>
                        <a:spcBef>
                          <a:spcPts val="0"/>
                        </a:spcBef>
                        <a:spcAft>
                          <a:spcPts val="0"/>
                        </a:spcAft>
                      </a:pPr>
                      <a:r>
                        <a:rPr lang="en-US" sz="1800" kern="100" dirty="0">
                          <a:effectLst/>
                        </a:rPr>
                        <a:t>$ E' T' ) E (</a:t>
                      </a:r>
                      <a:endParaRPr lang="en-US" sz="2400" kern="100" dirty="0">
                        <a:effectLst/>
                        <a:latin typeface="Calibri Light" panose="020F03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800" kern="100">
                          <a:effectLst/>
                        </a:rPr>
                        <a:t>( id ) $</a:t>
                      </a:r>
                      <a:endParaRPr lang="en-US" sz="2400" kern="100">
                        <a:effectLst/>
                        <a:latin typeface="Calibri Light" panose="020F03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800" kern="100">
                          <a:effectLst/>
                        </a:rPr>
                        <a:t>F </a:t>
                      </a:r>
                      <a:r>
                        <a:rPr lang="en-US" sz="1800" kern="100">
                          <a:effectLst/>
                          <a:sym typeface="Wingdings" panose="05000000000000000000" pitchFamily="2" charset="2"/>
                        </a:rPr>
                        <a:t></a:t>
                      </a:r>
                      <a:r>
                        <a:rPr lang="en-US" sz="1800" kern="100">
                          <a:effectLst/>
                        </a:rPr>
                        <a:t> ( E )</a:t>
                      </a:r>
                      <a:endParaRPr lang="en-US" sz="2400" kern="100">
                        <a:effectLst/>
                        <a:latin typeface="Calibri Light" panose="020F03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674747790"/>
                  </a:ext>
                </a:extLst>
              </a:tr>
              <a:tr h="299820">
                <a:tc>
                  <a:txBody>
                    <a:bodyPr/>
                    <a:lstStyle/>
                    <a:p>
                      <a:pPr marL="0" marR="0">
                        <a:lnSpc>
                          <a:spcPct val="107000"/>
                        </a:lnSpc>
                        <a:spcBef>
                          <a:spcPts val="0"/>
                        </a:spcBef>
                        <a:spcAft>
                          <a:spcPts val="0"/>
                        </a:spcAft>
                      </a:pPr>
                      <a:r>
                        <a:rPr lang="en-US" sz="1800" kern="100">
                          <a:effectLst/>
                        </a:rPr>
                        <a:t>$ E' T' ) E</a:t>
                      </a:r>
                      <a:endParaRPr lang="en-US" sz="2400" kern="100">
                        <a:effectLst/>
                        <a:latin typeface="Calibri Light" panose="020F03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800" kern="100">
                          <a:effectLst/>
                        </a:rPr>
                        <a:t>id ) $</a:t>
                      </a:r>
                      <a:endParaRPr lang="en-US" sz="2400" kern="100">
                        <a:effectLst/>
                        <a:latin typeface="Calibri Light" panose="020F03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800" kern="100">
                          <a:effectLst/>
                        </a:rPr>
                        <a:t>POP MATCH</a:t>
                      </a:r>
                      <a:endParaRPr lang="en-US" sz="2400" kern="100">
                        <a:effectLst/>
                        <a:latin typeface="Calibri Light" panose="020F03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408245474"/>
                  </a:ext>
                </a:extLst>
              </a:tr>
              <a:tr h="299820">
                <a:tc>
                  <a:txBody>
                    <a:bodyPr/>
                    <a:lstStyle/>
                    <a:p>
                      <a:pPr marL="0" marR="0">
                        <a:lnSpc>
                          <a:spcPct val="107000"/>
                        </a:lnSpc>
                        <a:spcBef>
                          <a:spcPts val="0"/>
                        </a:spcBef>
                        <a:spcAft>
                          <a:spcPts val="0"/>
                        </a:spcAft>
                      </a:pPr>
                      <a:r>
                        <a:rPr lang="en-US" sz="1800" kern="100">
                          <a:effectLst/>
                        </a:rPr>
                        <a:t>$ E' T' ) E' T</a:t>
                      </a:r>
                      <a:endParaRPr lang="en-US" sz="2400" kern="100">
                        <a:effectLst/>
                        <a:latin typeface="Calibri Light" panose="020F03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800" kern="100">
                          <a:effectLst/>
                        </a:rPr>
                        <a:t>id ) $</a:t>
                      </a:r>
                      <a:endParaRPr lang="en-US" sz="2400" kern="100">
                        <a:effectLst/>
                        <a:latin typeface="Calibri Light" panose="020F03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800" kern="100">
                          <a:effectLst/>
                        </a:rPr>
                        <a:t>E </a:t>
                      </a:r>
                      <a:r>
                        <a:rPr lang="en-US" sz="1800" kern="100">
                          <a:effectLst/>
                          <a:sym typeface="Wingdings" panose="05000000000000000000" pitchFamily="2" charset="2"/>
                        </a:rPr>
                        <a:t></a:t>
                      </a:r>
                      <a:r>
                        <a:rPr lang="en-US" sz="1800" kern="100">
                          <a:effectLst/>
                        </a:rPr>
                        <a:t> T E'</a:t>
                      </a:r>
                      <a:endParaRPr lang="en-US" sz="2400" kern="100">
                        <a:effectLst/>
                        <a:latin typeface="Calibri Light" panose="020F03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231493148"/>
                  </a:ext>
                </a:extLst>
              </a:tr>
              <a:tr h="299820">
                <a:tc>
                  <a:txBody>
                    <a:bodyPr/>
                    <a:lstStyle/>
                    <a:p>
                      <a:pPr marL="0" marR="0">
                        <a:lnSpc>
                          <a:spcPct val="107000"/>
                        </a:lnSpc>
                        <a:spcBef>
                          <a:spcPts val="0"/>
                        </a:spcBef>
                        <a:spcAft>
                          <a:spcPts val="0"/>
                        </a:spcAft>
                      </a:pPr>
                      <a:r>
                        <a:rPr lang="en-US" sz="1800" kern="100">
                          <a:effectLst/>
                        </a:rPr>
                        <a:t>$ E' T' ) E' T' F</a:t>
                      </a:r>
                      <a:endParaRPr lang="en-US" sz="2400" kern="100">
                        <a:effectLst/>
                        <a:latin typeface="Calibri Light" panose="020F03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800" kern="100">
                          <a:effectLst/>
                        </a:rPr>
                        <a:t>id ) $</a:t>
                      </a:r>
                      <a:endParaRPr lang="en-US" sz="2400" kern="100">
                        <a:effectLst/>
                        <a:latin typeface="Calibri Light" panose="020F03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800" kern="100">
                          <a:effectLst/>
                        </a:rPr>
                        <a:t>T </a:t>
                      </a:r>
                      <a:r>
                        <a:rPr lang="en-US" sz="1800" kern="100">
                          <a:effectLst/>
                          <a:sym typeface="Wingdings" panose="05000000000000000000" pitchFamily="2" charset="2"/>
                        </a:rPr>
                        <a:t></a:t>
                      </a:r>
                      <a:r>
                        <a:rPr lang="en-US" sz="1800" kern="100">
                          <a:effectLst/>
                        </a:rPr>
                        <a:t> F T'</a:t>
                      </a:r>
                      <a:endParaRPr lang="en-US" sz="2400" kern="100">
                        <a:effectLst/>
                        <a:latin typeface="Calibri Light" panose="020F03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660311701"/>
                  </a:ext>
                </a:extLst>
              </a:tr>
              <a:tr h="299820">
                <a:tc>
                  <a:txBody>
                    <a:bodyPr/>
                    <a:lstStyle/>
                    <a:p>
                      <a:pPr marL="0" marR="0">
                        <a:lnSpc>
                          <a:spcPct val="107000"/>
                        </a:lnSpc>
                        <a:spcBef>
                          <a:spcPts val="0"/>
                        </a:spcBef>
                        <a:spcAft>
                          <a:spcPts val="0"/>
                        </a:spcAft>
                      </a:pPr>
                      <a:r>
                        <a:rPr lang="en-US" sz="1800" kern="100">
                          <a:effectLst/>
                        </a:rPr>
                        <a:t>$ E' T' ) E' T' I</a:t>
                      </a:r>
                      <a:endParaRPr lang="en-US" sz="2400" kern="100">
                        <a:effectLst/>
                        <a:latin typeface="Calibri Light" panose="020F03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800" kern="100">
                          <a:effectLst/>
                        </a:rPr>
                        <a:t>id ) $</a:t>
                      </a:r>
                      <a:endParaRPr lang="en-US" sz="2400" kern="100">
                        <a:effectLst/>
                        <a:latin typeface="Calibri Light" panose="020F03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800" kern="100">
                          <a:effectLst/>
                        </a:rPr>
                        <a:t>F </a:t>
                      </a:r>
                      <a:r>
                        <a:rPr lang="en-US" sz="1800" kern="100">
                          <a:effectLst/>
                          <a:sym typeface="Wingdings" panose="05000000000000000000" pitchFamily="2" charset="2"/>
                        </a:rPr>
                        <a:t></a:t>
                      </a:r>
                      <a:r>
                        <a:rPr lang="en-US" sz="1800" kern="100">
                          <a:effectLst/>
                        </a:rPr>
                        <a:t> I</a:t>
                      </a:r>
                      <a:endParaRPr lang="en-US" sz="2400" kern="100">
                        <a:effectLst/>
                        <a:latin typeface="Calibri Light" panose="020F03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137362725"/>
                  </a:ext>
                </a:extLst>
              </a:tr>
              <a:tr h="299820">
                <a:tc>
                  <a:txBody>
                    <a:bodyPr/>
                    <a:lstStyle/>
                    <a:p>
                      <a:pPr marL="0" marR="0">
                        <a:lnSpc>
                          <a:spcPct val="107000"/>
                        </a:lnSpc>
                        <a:spcBef>
                          <a:spcPts val="0"/>
                        </a:spcBef>
                        <a:spcAft>
                          <a:spcPts val="0"/>
                        </a:spcAft>
                      </a:pPr>
                      <a:r>
                        <a:rPr lang="en-US" sz="1800" kern="100">
                          <a:effectLst/>
                        </a:rPr>
                        <a:t>$ E' T' ) E' T' I' id</a:t>
                      </a:r>
                      <a:endParaRPr lang="en-US" sz="2400" kern="100">
                        <a:effectLst/>
                        <a:latin typeface="Calibri Light" panose="020F03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800" kern="100">
                          <a:effectLst/>
                        </a:rPr>
                        <a:t>id ) $</a:t>
                      </a:r>
                      <a:endParaRPr lang="en-US" sz="2400" kern="100">
                        <a:effectLst/>
                        <a:latin typeface="Calibri Light" panose="020F03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800" kern="100">
                          <a:effectLst/>
                        </a:rPr>
                        <a:t>I </a:t>
                      </a:r>
                      <a:r>
                        <a:rPr lang="en-US" sz="1800" kern="100">
                          <a:effectLst/>
                          <a:sym typeface="Wingdings" panose="05000000000000000000" pitchFamily="2" charset="2"/>
                        </a:rPr>
                        <a:t></a:t>
                      </a:r>
                      <a:r>
                        <a:rPr lang="en-US" sz="1800" kern="100">
                          <a:effectLst/>
                        </a:rPr>
                        <a:t> id I'</a:t>
                      </a:r>
                      <a:endParaRPr lang="en-US" sz="2400" kern="100">
                        <a:effectLst/>
                        <a:latin typeface="Calibri Light" panose="020F03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620111627"/>
                  </a:ext>
                </a:extLst>
              </a:tr>
              <a:tr h="299820">
                <a:tc>
                  <a:txBody>
                    <a:bodyPr/>
                    <a:lstStyle/>
                    <a:p>
                      <a:pPr marL="0" marR="0">
                        <a:lnSpc>
                          <a:spcPct val="107000"/>
                        </a:lnSpc>
                        <a:spcBef>
                          <a:spcPts val="0"/>
                        </a:spcBef>
                        <a:spcAft>
                          <a:spcPts val="0"/>
                        </a:spcAft>
                      </a:pPr>
                      <a:r>
                        <a:rPr lang="en-US" sz="1800" kern="100">
                          <a:effectLst/>
                        </a:rPr>
                        <a:t>$ E' T' ) E' T' I'</a:t>
                      </a:r>
                      <a:endParaRPr lang="en-US" sz="2400" kern="100">
                        <a:effectLst/>
                        <a:latin typeface="Calibri Light" panose="020F03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800" kern="100">
                          <a:effectLst/>
                        </a:rPr>
                        <a:t>) $</a:t>
                      </a:r>
                      <a:endParaRPr lang="en-US" sz="2400" kern="100">
                        <a:effectLst/>
                        <a:latin typeface="Calibri Light" panose="020F03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800" kern="100">
                          <a:effectLst/>
                        </a:rPr>
                        <a:t>POP MATCH</a:t>
                      </a:r>
                      <a:endParaRPr lang="en-US" sz="2400" kern="100">
                        <a:effectLst/>
                        <a:latin typeface="Calibri Light" panose="020F03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682631313"/>
                  </a:ext>
                </a:extLst>
              </a:tr>
              <a:tr h="299820">
                <a:tc>
                  <a:txBody>
                    <a:bodyPr/>
                    <a:lstStyle/>
                    <a:p>
                      <a:pPr marL="0" marR="0">
                        <a:lnSpc>
                          <a:spcPct val="107000"/>
                        </a:lnSpc>
                        <a:spcBef>
                          <a:spcPts val="0"/>
                        </a:spcBef>
                        <a:spcAft>
                          <a:spcPts val="0"/>
                        </a:spcAft>
                      </a:pPr>
                      <a:r>
                        <a:rPr lang="en-US" sz="1800" kern="100">
                          <a:effectLst/>
                        </a:rPr>
                        <a:t>$ E' T' ) E' T'</a:t>
                      </a:r>
                      <a:endParaRPr lang="en-US" sz="2400" kern="100">
                        <a:effectLst/>
                        <a:latin typeface="Calibri Light" panose="020F03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800" kern="100">
                          <a:effectLst/>
                        </a:rPr>
                        <a:t>) $</a:t>
                      </a:r>
                      <a:endParaRPr lang="en-US" sz="2400" kern="100">
                        <a:effectLst/>
                        <a:latin typeface="Calibri Light" panose="020F03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800" kern="100">
                          <a:effectLst/>
                        </a:rPr>
                        <a:t>I' </a:t>
                      </a:r>
                      <a:r>
                        <a:rPr lang="en-US" sz="1800" kern="100">
                          <a:effectLst/>
                          <a:sym typeface="Wingdings" panose="05000000000000000000" pitchFamily="2" charset="2"/>
                        </a:rPr>
                        <a:t></a:t>
                      </a:r>
                      <a:r>
                        <a:rPr lang="en-US" sz="1800" kern="100">
                          <a:effectLst/>
                        </a:rPr>
                        <a:t> ε</a:t>
                      </a:r>
                      <a:endParaRPr lang="en-US" sz="2400" kern="100">
                        <a:effectLst/>
                        <a:latin typeface="Calibri Light" panose="020F03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276564720"/>
                  </a:ext>
                </a:extLst>
              </a:tr>
              <a:tr h="299820">
                <a:tc>
                  <a:txBody>
                    <a:bodyPr/>
                    <a:lstStyle/>
                    <a:p>
                      <a:pPr marL="0" marR="0">
                        <a:lnSpc>
                          <a:spcPct val="107000"/>
                        </a:lnSpc>
                        <a:spcBef>
                          <a:spcPts val="0"/>
                        </a:spcBef>
                        <a:spcAft>
                          <a:spcPts val="0"/>
                        </a:spcAft>
                      </a:pPr>
                      <a:r>
                        <a:rPr lang="en-US" sz="1800" kern="100">
                          <a:effectLst/>
                        </a:rPr>
                        <a:t>$ E' T' ) E'</a:t>
                      </a:r>
                      <a:endParaRPr lang="en-US" sz="2400" kern="100">
                        <a:effectLst/>
                        <a:latin typeface="Calibri Light" panose="020F03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800" kern="100">
                          <a:effectLst/>
                        </a:rPr>
                        <a:t>) $</a:t>
                      </a:r>
                      <a:endParaRPr lang="en-US" sz="2400" kern="100">
                        <a:effectLst/>
                        <a:latin typeface="Calibri Light" panose="020F03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800" kern="100">
                          <a:effectLst/>
                        </a:rPr>
                        <a:t>T' </a:t>
                      </a:r>
                      <a:r>
                        <a:rPr lang="en-US" sz="1800" kern="100">
                          <a:effectLst/>
                          <a:sym typeface="Wingdings" panose="05000000000000000000" pitchFamily="2" charset="2"/>
                        </a:rPr>
                        <a:t></a:t>
                      </a:r>
                      <a:r>
                        <a:rPr lang="en-US" sz="1800" kern="100">
                          <a:effectLst/>
                        </a:rPr>
                        <a:t> ε</a:t>
                      </a:r>
                      <a:endParaRPr lang="en-US" sz="2400" kern="100">
                        <a:effectLst/>
                        <a:latin typeface="Calibri Light" panose="020F03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313989261"/>
                  </a:ext>
                </a:extLst>
              </a:tr>
              <a:tr h="299820">
                <a:tc>
                  <a:txBody>
                    <a:bodyPr/>
                    <a:lstStyle/>
                    <a:p>
                      <a:pPr marL="0" marR="0">
                        <a:lnSpc>
                          <a:spcPct val="107000"/>
                        </a:lnSpc>
                        <a:spcBef>
                          <a:spcPts val="0"/>
                        </a:spcBef>
                        <a:spcAft>
                          <a:spcPts val="0"/>
                        </a:spcAft>
                      </a:pPr>
                      <a:r>
                        <a:rPr lang="en-US" sz="1800" kern="100">
                          <a:effectLst/>
                        </a:rPr>
                        <a:t>$ E' T' )</a:t>
                      </a:r>
                      <a:endParaRPr lang="en-US" sz="2400" kern="100">
                        <a:effectLst/>
                        <a:latin typeface="Calibri Light" panose="020F03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800" kern="100">
                          <a:effectLst/>
                        </a:rPr>
                        <a:t>) $</a:t>
                      </a:r>
                      <a:endParaRPr lang="en-US" sz="2400" kern="100">
                        <a:effectLst/>
                        <a:latin typeface="Calibri Light" panose="020F03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800" kern="100">
                          <a:effectLst/>
                        </a:rPr>
                        <a:t>E' </a:t>
                      </a:r>
                      <a:r>
                        <a:rPr lang="en-US" sz="1800" kern="100">
                          <a:effectLst/>
                          <a:sym typeface="Wingdings" panose="05000000000000000000" pitchFamily="2" charset="2"/>
                        </a:rPr>
                        <a:t></a:t>
                      </a:r>
                      <a:r>
                        <a:rPr lang="en-US" sz="1800" kern="100">
                          <a:effectLst/>
                        </a:rPr>
                        <a:t> ε</a:t>
                      </a:r>
                      <a:endParaRPr lang="en-US" sz="2400" kern="100">
                        <a:effectLst/>
                        <a:latin typeface="Calibri Light" panose="020F03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737532945"/>
                  </a:ext>
                </a:extLst>
              </a:tr>
              <a:tr h="299820">
                <a:tc>
                  <a:txBody>
                    <a:bodyPr/>
                    <a:lstStyle/>
                    <a:p>
                      <a:pPr marL="0" marR="0">
                        <a:lnSpc>
                          <a:spcPct val="107000"/>
                        </a:lnSpc>
                        <a:spcBef>
                          <a:spcPts val="0"/>
                        </a:spcBef>
                        <a:spcAft>
                          <a:spcPts val="0"/>
                        </a:spcAft>
                      </a:pPr>
                      <a:r>
                        <a:rPr lang="en-US" sz="1800" kern="100">
                          <a:effectLst/>
                        </a:rPr>
                        <a:t>$ E' T'</a:t>
                      </a:r>
                      <a:endParaRPr lang="en-US" sz="2400" kern="100">
                        <a:effectLst/>
                        <a:latin typeface="Calibri Light" panose="020F03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800" kern="100">
                          <a:effectLst/>
                        </a:rPr>
                        <a:t>$</a:t>
                      </a:r>
                      <a:endParaRPr lang="en-US" sz="2400" kern="100">
                        <a:effectLst/>
                        <a:latin typeface="Calibri Light" panose="020F03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800" kern="100">
                          <a:effectLst/>
                        </a:rPr>
                        <a:t>POP MATCH</a:t>
                      </a:r>
                      <a:endParaRPr lang="en-US" sz="2400" kern="100">
                        <a:effectLst/>
                        <a:latin typeface="Calibri Light" panose="020F03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618617191"/>
                  </a:ext>
                </a:extLst>
              </a:tr>
              <a:tr h="299820">
                <a:tc>
                  <a:txBody>
                    <a:bodyPr/>
                    <a:lstStyle/>
                    <a:p>
                      <a:pPr marL="0" marR="0">
                        <a:lnSpc>
                          <a:spcPct val="107000"/>
                        </a:lnSpc>
                        <a:spcBef>
                          <a:spcPts val="0"/>
                        </a:spcBef>
                        <a:spcAft>
                          <a:spcPts val="0"/>
                        </a:spcAft>
                      </a:pPr>
                      <a:r>
                        <a:rPr lang="en-US" sz="1800" kern="100">
                          <a:effectLst/>
                        </a:rPr>
                        <a:t>$ E'</a:t>
                      </a:r>
                      <a:endParaRPr lang="en-US" sz="2400" kern="100">
                        <a:effectLst/>
                        <a:latin typeface="Calibri Light" panose="020F03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800" kern="100">
                          <a:effectLst/>
                        </a:rPr>
                        <a:t>$</a:t>
                      </a:r>
                      <a:endParaRPr lang="en-US" sz="2400" kern="100">
                        <a:effectLst/>
                        <a:latin typeface="Calibri Light" panose="020F03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800" kern="100">
                          <a:effectLst/>
                        </a:rPr>
                        <a:t>T' </a:t>
                      </a:r>
                      <a:r>
                        <a:rPr lang="en-US" sz="1800" kern="100">
                          <a:effectLst/>
                          <a:sym typeface="Wingdings" panose="05000000000000000000" pitchFamily="2" charset="2"/>
                        </a:rPr>
                        <a:t></a:t>
                      </a:r>
                      <a:r>
                        <a:rPr lang="en-US" sz="1800" kern="100">
                          <a:effectLst/>
                        </a:rPr>
                        <a:t> ε</a:t>
                      </a:r>
                      <a:endParaRPr lang="en-US" sz="2400" kern="100">
                        <a:effectLst/>
                        <a:latin typeface="Calibri Light" panose="020F03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815826728"/>
                  </a:ext>
                </a:extLst>
              </a:tr>
              <a:tr h="299820">
                <a:tc>
                  <a:txBody>
                    <a:bodyPr/>
                    <a:lstStyle/>
                    <a:p>
                      <a:pPr marL="0" marR="0">
                        <a:lnSpc>
                          <a:spcPct val="107000"/>
                        </a:lnSpc>
                        <a:spcBef>
                          <a:spcPts val="0"/>
                        </a:spcBef>
                        <a:spcAft>
                          <a:spcPts val="0"/>
                        </a:spcAft>
                      </a:pPr>
                      <a:r>
                        <a:rPr lang="en-US" sz="1800" kern="100">
                          <a:effectLst/>
                        </a:rPr>
                        <a:t>$</a:t>
                      </a:r>
                      <a:endParaRPr lang="en-US" sz="2400" kern="100">
                        <a:effectLst/>
                        <a:latin typeface="Calibri Light" panose="020F03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800" kern="100">
                          <a:effectLst/>
                        </a:rPr>
                        <a:t>$</a:t>
                      </a:r>
                      <a:endParaRPr lang="en-US" sz="2400" kern="100">
                        <a:effectLst/>
                        <a:latin typeface="Calibri Light" panose="020F03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800" kern="100">
                          <a:effectLst/>
                        </a:rPr>
                        <a:t>E' </a:t>
                      </a:r>
                      <a:r>
                        <a:rPr lang="en-US" sz="1800" kern="100">
                          <a:effectLst/>
                          <a:sym typeface="Wingdings" panose="05000000000000000000" pitchFamily="2" charset="2"/>
                        </a:rPr>
                        <a:t></a:t>
                      </a:r>
                      <a:r>
                        <a:rPr lang="en-US" sz="1800" kern="100">
                          <a:effectLst/>
                        </a:rPr>
                        <a:t> ε</a:t>
                      </a:r>
                      <a:endParaRPr lang="en-US" sz="2400" kern="100">
                        <a:effectLst/>
                        <a:latin typeface="Calibri Light" panose="020F03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065415090"/>
                  </a:ext>
                </a:extLst>
              </a:tr>
              <a:tr h="299820">
                <a:tc gridSpan="3">
                  <a:txBody>
                    <a:bodyPr/>
                    <a:lstStyle/>
                    <a:p>
                      <a:pPr marL="0" marR="0" algn="ctr">
                        <a:lnSpc>
                          <a:spcPct val="107000"/>
                        </a:lnSpc>
                        <a:spcBef>
                          <a:spcPts val="0"/>
                        </a:spcBef>
                        <a:spcAft>
                          <a:spcPts val="0"/>
                        </a:spcAft>
                      </a:pPr>
                      <a:r>
                        <a:rPr lang="en-US" sz="1800" kern="100" dirty="0">
                          <a:effectLst/>
                        </a:rPr>
                        <a:t>ACCEPTED</a:t>
                      </a:r>
                      <a:endParaRPr lang="en-US" sz="2400" kern="100" dirty="0">
                        <a:effectLst/>
                        <a:latin typeface="Calibri Light" panose="020F0302020204030204" pitchFamily="34" charset="0"/>
                        <a:ea typeface="Calibri" panose="020F0502020204030204" pitchFamily="34" charset="0"/>
                        <a:cs typeface="Arial" panose="020B0604020202020204" pitchFamily="34" charset="0"/>
                      </a:endParaRPr>
                    </a:p>
                  </a:txBody>
                  <a:tcPr marL="68580" marR="68580"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8672369"/>
                  </a:ext>
                </a:extLst>
              </a:tr>
            </a:tbl>
          </a:graphicData>
        </a:graphic>
      </p:graphicFrame>
    </p:spTree>
    <p:extLst>
      <p:ext uri="{BB962C8B-B14F-4D97-AF65-F5344CB8AC3E}">
        <p14:creationId xmlns:p14="http://schemas.microsoft.com/office/powerpoint/2010/main" val="2700991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1ECAC88-B769-18C8-6185-500090FACAF4}"/>
              </a:ext>
            </a:extLst>
          </p:cNvPr>
          <p:cNvSpPr>
            <a:spLocks noGrp="1"/>
          </p:cNvSpPr>
          <p:nvPr>
            <p:ph type="sldNum" sz="quarter" idx="12"/>
          </p:nvPr>
        </p:nvSpPr>
        <p:spPr/>
        <p:txBody>
          <a:bodyPr/>
          <a:lstStyle/>
          <a:p>
            <a:fld id="{82EE24B5-652C-4DB5-B7C3-B5BBEC1280B1}" type="slidenum">
              <a:rPr lang="en-US" noProof="0" smtClean="0"/>
              <a:t>12</a:t>
            </a:fld>
            <a:endParaRPr lang="en-US" noProof="0" dirty="0"/>
          </a:p>
        </p:txBody>
      </p:sp>
      <p:pic>
        <p:nvPicPr>
          <p:cNvPr id="8" name="Picture 7">
            <a:extLst>
              <a:ext uri="{FF2B5EF4-FFF2-40B4-BE49-F238E27FC236}">
                <a16:creationId xmlns:a16="http://schemas.microsoft.com/office/drawing/2014/main" id="{3100366F-C5E5-92FA-7F1B-53BA8979DBCA}"/>
              </a:ext>
            </a:extLst>
          </p:cNvPr>
          <p:cNvPicPr>
            <a:picLocks noChangeAspect="1"/>
          </p:cNvPicPr>
          <p:nvPr/>
        </p:nvPicPr>
        <p:blipFill>
          <a:blip r:embed="rId3"/>
          <a:stretch>
            <a:fillRect/>
          </a:stretch>
        </p:blipFill>
        <p:spPr>
          <a:xfrm>
            <a:off x="11342231" y="6198136"/>
            <a:ext cx="657317" cy="390580"/>
          </a:xfrm>
          <a:prstGeom prst="rect">
            <a:avLst/>
          </a:prstGeom>
        </p:spPr>
      </p:pic>
      <p:pic>
        <p:nvPicPr>
          <p:cNvPr id="9" name="Picture 8">
            <a:extLst>
              <a:ext uri="{FF2B5EF4-FFF2-40B4-BE49-F238E27FC236}">
                <a16:creationId xmlns:a16="http://schemas.microsoft.com/office/drawing/2014/main" id="{DE8BBDDC-6317-C741-BA03-7E6306A0A680}"/>
              </a:ext>
            </a:extLst>
          </p:cNvPr>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92452" y="1324945"/>
            <a:ext cx="12162443" cy="5032519"/>
          </a:xfrm>
          <a:prstGeom prst="rect">
            <a:avLst/>
          </a:prstGeom>
          <a:noFill/>
          <a:ln>
            <a:noFill/>
          </a:ln>
        </p:spPr>
      </p:pic>
      <p:sp>
        <p:nvSpPr>
          <p:cNvPr id="10" name="Title 1">
            <a:extLst>
              <a:ext uri="{FF2B5EF4-FFF2-40B4-BE49-F238E27FC236}">
                <a16:creationId xmlns:a16="http://schemas.microsoft.com/office/drawing/2014/main" id="{6DDBAD49-AF39-E332-3DE5-84155E8BFA0F}"/>
              </a:ext>
            </a:extLst>
          </p:cNvPr>
          <p:cNvSpPr>
            <a:spLocks noGrp="1"/>
          </p:cNvSpPr>
          <p:nvPr>
            <p:ph type="title"/>
          </p:nvPr>
        </p:nvSpPr>
        <p:spPr>
          <a:xfrm>
            <a:off x="838200" y="365125"/>
            <a:ext cx="10515600" cy="1325563"/>
          </a:xfrm>
        </p:spPr>
        <p:txBody>
          <a:bodyPr/>
          <a:lstStyle/>
          <a:p>
            <a:r>
              <a:rPr lang="en-US" dirty="0"/>
              <a:t>Techniques to build parser </a:t>
            </a:r>
          </a:p>
        </p:txBody>
      </p:sp>
      <p:pic>
        <p:nvPicPr>
          <p:cNvPr id="12" name="Picture 11">
            <a:extLst>
              <a:ext uri="{FF2B5EF4-FFF2-40B4-BE49-F238E27FC236}">
                <a16:creationId xmlns:a16="http://schemas.microsoft.com/office/drawing/2014/main" id="{B64FECAE-A0DD-D5D5-805C-F15EF7253A74}"/>
              </a:ext>
            </a:extLst>
          </p:cNvPr>
          <p:cNvPicPr>
            <a:picLocks noChangeAspect="1"/>
          </p:cNvPicPr>
          <p:nvPr/>
        </p:nvPicPr>
        <p:blipFill>
          <a:blip r:embed="rId5"/>
          <a:stretch>
            <a:fillRect/>
          </a:stretch>
        </p:blipFill>
        <p:spPr>
          <a:xfrm>
            <a:off x="401342" y="1407479"/>
            <a:ext cx="11502764" cy="5127621"/>
          </a:xfrm>
          <a:prstGeom prst="rect">
            <a:avLst/>
          </a:prstGeom>
        </p:spPr>
      </p:pic>
      <p:pic>
        <p:nvPicPr>
          <p:cNvPr id="14" name="Picture 13">
            <a:extLst>
              <a:ext uri="{FF2B5EF4-FFF2-40B4-BE49-F238E27FC236}">
                <a16:creationId xmlns:a16="http://schemas.microsoft.com/office/drawing/2014/main" id="{1938F158-91D1-5BA3-0359-5E249FA8C6DA}"/>
              </a:ext>
            </a:extLst>
          </p:cNvPr>
          <p:cNvPicPr>
            <a:picLocks noChangeAspect="1"/>
          </p:cNvPicPr>
          <p:nvPr/>
        </p:nvPicPr>
        <p:blipFill>
          <a:blip r:embed="rId6"/>
          <a:stretch>
            <a:fillRect/>
          </a:stretch>
        </p:blipFill>
        <p:spPr>
          <a:xfrm>
            <a:off x="2746933" y="2636855"/>
            <a:ext cx="5855891" cy="2637959"/>
          </a:xfrm>
          <a:prstGeom prst="rect">
            <a:avLst/>
          </a:prstGeom>
        </p:spPr>
      </p:pic>
      <p:pic>
        <p:nvPicPr>
          <p:cNvPr id="16" name="Picture 15">
            <a:extLst>
              <a:ext uri="{FF2B5EF4-FFF2-40B4-BE49-F238E27FC236}">
                <a16:creationId xmlns:a16="http://schemas.microsoft.com/office/drawing/2014/main" id="{04821F97-7709-1B70-6874-399E99F51C36}"/>
              </a:ext>
            </a:extLst>
          </p:cNvPr>
          <p:cNvPicPr>
            <a:picLocks noChangeAspect="1"/>
          </p:cNvPicPr>
          <p:nvPr/>
        </p:nvPicPr>
        <p:blipFill>
          <a:blip r:embed="rId7"/>
          <a:stretch>
            <a:fillRect/>
          </a:stretch>
        </p:blipFill>
        <p:spPr>
          <a:xfrm>
            <a:off x="2824439" y="2583239"/>
            <a:ext cx="5778385" cy="2637959"/>
          </a:xfrm>
          <a:prstGeom prst="rect">
            <a:avLst/>
          </a:prstGeom>
        </p:spPr>
      </p:pic>
      <p:pic>
        <p:nvPicPr>
          <p:cNvPr id="18" name="Picture 17">
            <a:extLst>
              <a:ext uri="{FF2B5EF4-FFF2-40B4-BE49-F238E27FC236}">
                <a16:creationId xmlns:a16="http://schemas.microsoft.com/office/drawing/2014/main" id="{4B6EEA31-AA81-C508-2645-6C5E5870C0B8}"/>
              </a:ext>
            </a:extLst>
          </p:cNvPr>
          <p:cNvPicPr>
            <a:picLocks noChangeAspect="1"/>
          </p:cNvPicPr>
          <p:nvPr/>
        </p:nvPicPr>
        <p:blipFill>
          <a:blip r:embed="rId8"/>
          <a:stretch>
            <a:fillRect/>
          </a:stretch>
        </p:blipFill>
        <p:spPr>
          <a:xfrm>
            <a:off x="2980027" y="2481598"/>
            <a:ext cx="5855891" cy="2844554"/>
          </a:xfrm>
          <a:prstGeom prst="rect">
            <a:avLst/>
          </a:prstGeom>
        </p:spPr>
      </p:pic>
      <p:pic>
        <p:nvPicPr>
          <p:cNvPr id="22" name="Picture 21">
            <a:extLst>
              <a:ext uri="{FF2B5EF4-FFF2-40B4-BE49-F238E27FC236}">
                <a16:creationId xmlns:a16="http://schemas.microsoft.com/office/drawing/2014/main" id="{901F3110-FACC-9F1D-E2E4-5B59A2688960}"/>
              </a:ext>
            </a:extLst>
          </p:cNvPr>
          <p:cNvPicPr>
            <a:picLocks noChangeAspect="1"/>
          </p:cNvPicPr>
          <p:nvPr/>
        </p:nvPicPr>
        <p:blipFill>
          <a:blip r:embed="rId9"/>
          <a:stretch>
            <a:fillRect/>
          </a:stretch>
        </p:blipFill>
        <p:spPr>
          <a:xfrm>
            <a:off x="2296144" y="2026589"/>
            <a:ext cx="7986191" cy="3817400"/>
          </a:xfrm>
          <a:prstGeom prst="rect">
            <a:avLst/>
          </a:prstGeom>
        </p:spPr>
      </p:pic>
      <p:pic>
        <p:nvPicPr>
          <p:cNvPr id="24" name="Picture 23">
            <a:extLst>
              <a:ext uri="{FF2B5EF4-FFF2-40B4-BE49-F238E27FC236}">
                <a16:creationId xmlns:a16="http://schemas.microsoft.com/office/drawing/2014/main" id="{9301AB96-64D1-8339-68E7-12D240605465}"/>
              </a:ext>
            </a:extLst>
          </p:cNvPr>
          <p:cNvPicPr>
            <a:picLocks noChangeAspect="1"/>
          </p:cNvPicPr>
          <p:nvPr/>
        </p:nvPicPr>
        <p:blipFill>
          <a:blip r:embed="rId10"/>
          <a:stretch>
            <a:fillRect/>
          </a:stretch>
        </p:blipFill>
        <p:spPr>
          <a:xfrm>
            <a:off x="945211" y="1973552"/>
            <a:ext cx="10845447" cy="4484559"/>
          </a:xfrm>
          <a:prstGeom prst="rect">
            <a:avLst/>
          </a:prstGeom>
        </p:spPr>
      </p:pic>
      <p:pic>
        <p:nvPicPr>
          <p:cNvPr id="26" name="Picture 25">
            <a:extLst>
              <a:ext uri="{FF2B5EF4-FFF2-40B4-BE49-F238E27FC236}">
                <a16:creationId xmlns:a16="http://schemas.microsoft.com/office/drawing/2014/main" id="{3A45A668-2087-8CCF-F4AD-9A20716F7C48}"/>
              </a:ext>
            </a:extLst>
          </p:cNvPr>
          <p:cNvPicPr>
            <a:picLocks noChangeAspect="1"/>
          </p:cNvPicPr>
          <p:nvPr/>
        </p:nvPicPr>
        <p:blipFill>
          <a:blip r:embed="rId11"/>
          <a:stretch>
            <a:fillRect/>
          </a:stretch>
        </p:blipFill>
        <p:spPr>
          <a:xfrm>
            <a:off x="1845355" y="1914725"/>
            <a:ext cx="8393499" cy="4253792"/>
          </a:xfrm>
          <a:prstGeom prst="rect">
            <a:avLst/>
          </a:prstGeom>
        </p:spPr>
      </p:pic>
      <p:pic>
        <p:nvPicPr>
          <p:cNvPr id="28" name="Picture 27">
            <a:extLst>
              <a:ext uri="{FF2B5EF4-FFF2-40B4-BE49-F238E27FC236}">
                <a16:creationId xmlns:a16="http://schemas.microsoft.com/office/drawing/2014/main" id="{04D51BD1-10E3-5A53-80A3-2567ACBBF376}"/>
              </a:ext>
            </a:extLst>
          </p:cNvPr>
          <p:cNvPicPr>
            <a:picLocks noChangeAspect="1"/>
          </p:cNvPicPr>
          <p:nvPr/>
        </p:nvPicPr>
        <p:blipFill>
          <a:blip r:embed="rId12"/>
          <a:stretch>
            <a:fillRect/>
          </a:stretch>
        </p:blipFill>
        <p:spPr>
          <a:xfrm>
            <a:off x="2478752" y="2409077"/>
            <a:ext cx="7347943" cy="3434912"/>
          </a:xfrm>
          <a:prstGeom prst="rect">
            <a:avLst/>
          </a:prstGeom>
        </p:spPr>
      </p:pic>
    </p:spTree>
    <p:extLst>
      <p:ext uri="{BB962C8B-B14F-4D97-AF65-F5344CB8AC3E}">
        <p14:creationId xmlns:p14="http://schemas.microsoft.com/office/powerpoint/2010/main" val="147170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0D79D-1D99-A69F-F979-328AB2CCC44C}"/>
              </a:ext>
            </a:extLst>
          </p:cNvPr>
          <p:cNvSpPr>
            <a:spLocks noGrp="1"/>
          </p:cNvSpPr>
          <p:nvPr>
            <p:ph type="title"/>
          </p:nvPr>
        </p:nvSpPr>
        <p:spPr/>
        <p:txBody>
          <a:bodyPr/>
          <a:lstStyle/>
          <a:p>
            <a:pPr algn="r"/>
            <a:r>
              <a:rPr lang="en-US" dirty="0"/>
              <a:t>Code generation</a:t>
            </a:r>
          </a:p>
        </p:txBody>
      </p:sp>
      <p:sp>
        <p:nvSpPr>
          <p:cNvPr id="4" name="Content Placeholder 3">
            <a:extLst>
              <a:ext uri="{FF2B5EF4-FFF2-40B4-BE49-F238E27FC236}">
                <a16:creationId xmlns:a16="http://schemas.microsoft.com/office/drawing/2014/main" id="{61D1E794-61C1-2397-9D9E-8A41F0BF95E1}"/>
              </a:ext>
            </a:extLst>
          </p:cNvPr>
          <p:cNvSpPr>
            <a:spLocks noGrp="1"/>
          </p:cNvSpPr>
          <p:nvPr>
            <p:ph idx="1"/>
          </p:nvPr>
        </p:nvSpPr>
        <p:spPr/>
        <p:txBody>
          <a:bodyPr>
            <a:normAutofit/>
          </a:bodyPr>
          <a:lstStyle/>
          <a:p>
            <a:pPr marL="742950" lvl="1" indent="-285750">
              <a:lnSpc>
                <a:spcPct val="110000"/>
              </a:lnSpc>
              <a:buFont typeface="+mj-lt"/>
              <a:buAutoNum type="arabicPeriod"/>
            </a:pPr>
            <a:r>
              <a:rPr lang="en-US" sz="1700" dirty="0">
                <a:solidFill>
                  <a:srgbClr val="374151"/>
                </a:solidFill>
                <a:latin typeface="Söhne"/>
              </a:rPr>
              <a:t>ICG Graphical representations: </a:t>
            </a:r>
          </a:p>
          <a:p>
            <a:pPr marL="1200150" lvl="2" indent="-285750">
              <a:lnSpc>
                <a:spcPct val="110000"/>
              </a:lnSpc>
              <a:buFont typeface="+mj-lt"/>
              <a:buAutoNum type="arabicPeriod"/>
            </a:pPr>
            <a:r>
              <a:rPr lang="en-US" sz="1700" dirty="0">
                <a:solidFill>
                  <a:srgbClr val="374151"/>
                </a:solidFill>
                <a:latin typeface="Söhne"/>
              </a:rPr>
              <a:t>Syntax tree</a:t>
            </a:r>
          </a:p>
          <a:p>
            <a:pPr marL="1200150" lvl="2" indent="-285750">
              <a:lnSpc>
                <a:spcPct val="110000"/>
              </a:lnSpc>
              <a:buFont typeface="+mj-lt"/>
              <a:buAutoNum type="arabicPeriod"/>
            </a:pPr>
            <a:r>
              <a:rPr lang="en-US" sz="1700" dirty="0">
                <a:solidFill>
                  <a:srgbClr val="374151"/>
                </a:solidFill>
                <a:latin typeface="Söhne"/>
              </a:rPr>
              <a:t>DAG</a:t>
            </a:r>
          </a:p>
          <a:p>
            <a:pPr marL="742950" lvl="1" indent="-285750">
              <a:lnSpc>
                <a:spcPct val="110000"/>
              </a:lnSpc>
              <a:buFont typeface="+mj-lt"/>
              <a:buAutoNum type="arabicPeriod"/>
            </a:pPr>
            <a:endParaRPr lang="en-US" sz="1700" dirty="0">
              <a:solidFill>
                <a:srgbClr val="374151"/>
              </a:solidFill>
              <a:latin typeface="Söhne"/>
            </a:endParaRPr>
          </a:p>
          <a:p>
            <a:pPr marL="742950" lvl="1" indent="-285750">
              <a:lnSpc>
                <a:spcPct val="110000"/>
              </a:lnSpc>
              <a:buFont typeface="+mj-lt"/>
              <a:buAutoNum type="arabicPeriod"/>
            </a:pPr>
            <a:r>
              <a:rPr lang="en-US" sz="1700" dirty="0">
                <a:solidFill>
                  <a:srgbClr val="374151"/>
                </a:solidFill>
                <a:latin typeface="Söhne"/>
              </a:rPr>
              <a:t>Postfix notation</a:t>
            </a:r>
          </a:p>
          <a:p>
            <a:pPr marL="742950" lvl="1" indent="-285750">
              <a:lnSpc>
                <a:spcPct val="110000"/>
              </a:lnSpc>
              <a:buFont typeface="+mj-lt"/>
              <a:buAutoNum type="arabicPeriod"/>
            </a:pPr>
            <a:endParaRPr lang="en-US" sz="1700" dirty="0">
              <a:solidFill>
                <a:srgbClr val="374151"/>
              </a:solidFill>
              <a:latin typeface="Söhne"/>
            </a:endParaRPr>
          </a:p>
          <a:p>
            <a:pPr marL="742950" lvl="1" indent="-285750">
              <a:lnSpc>
                <a:spcPct val="110000"/>
              </a:lnSpc>
              <a:buFont typeface="+mj-lt"/>
              <a:buAutoNum type="arabicPeriod"/>
            </a:pPr>
            <a:r>
              <a:rPr lang="en-US" sz="1700" dirty="0">
                <a:solidFill>
                  <a:srgbClr val="374151"/>
                </a:solidFill>
                <a:latin typeface="Söhne"/>
              </a:rPr>
              <a:t>TAC</a:t>
            </a:r>
          </a:p>
          <a:p>
            <a:pPr marL="1200150" lvl="2" indent="-285750">
              <a:lnSpc>
                <a:spcPct val="110000"/>
              </a:lnSpc>
              <a:buFont typeface="+mj-lt"/>
              <a:buAutoNum type="arabicPeriod"/>
            </a:pPr>
            <a:r>
              <a:rPr lang="en-US" sz="1700" dirty="0">
                <a:solidFill>
                  <a:srgbClr val="374151"/>
                </a:solidFill>
                <a:latin typeface="Söhne"/>
              </a:rPr>
              <a:t>Quadruples</a:t>
            </a:r>
          </a:p>
          <a:p>
            <a:pPr marL="1200150" lvl="2" indent="-285750">
              <a:lnSpc>
                <a:spcPct val="110000"/>
              </a:lnSpc>
              <a:buFont typeface="+mj-lt"/>
              <a:buAutoNum type="arabicPeriod"/>
            </a:pPr>
            <a:r>
              <a:rPr lang="en-US" sz="1700" dirty="0">
                <a:solidFill>
                  <a:srgbClr val="374151"/>
                </a:solidFill>
                <a:latin typeface="Söhne"/>
              </a:rPr>
              <a:t>Triples</a:t>
            </a:r>
          </a:p>
          <a:p>
            <a:pPr marL="1200150" lvl="2" indent="-285750">
              <a:lnSpc>
                <a:spcPct val="110000"/>
              </a:lnSpc>
              <a:buFont typeface="+mj-lt"/>
              <a:buAutoNum type="arabicPeriod"/>
            </a:pPr>
            <a:r>
              <a:rPr lang="en-US" sz="1700" dirty="0">
                <a:solidFill>
                  <a:srgbClr val="374151"/>
                </a:solidFill>
                <a:latin typeface="Söhne"/>
              </a:rPr>
              <a:t>Indirect Triples</a:t>
            </a:r>
          </a:p>
          <a:p>
            <a:pPr marL="1200150" lvl="2" indent="-285750">
              <a:lnSpc>
                <a:spcPct val="110000"/>
              </a:lnSpc>
              <a:buFont typeface="+mj-lt"/>
              <a:buAutoNum type="arabicPeriod"/>
            </a:pPr>
            <a:endParaRPr lang="en-US" sz="1700" dirty="0">
              <a:solidFill>
                <a:srgbClr val="374151"/>
              </a:solidFill>
              <a:latin typeface="Söhne"/>
            </a:endParaRPr>
          </a:p>
          <a:p>
            <a:pPr marL="742950" lvl="1" indent="-285750">
              <a:lnSpc>
                <a:spcPct val="110000"/>
              </a:lnSpc>
              <a:buFont typeface="+mj-lt"/>
              <a:buAutoNum type="arabicPeriod"/>
            </a:pPr>
            <a:r>
              <a:rPr lang="en-US" sz="1700" dirty="0">
                <a:solidFill>
                  <a:srgbClr val="374151"/>
                </a:solidFill>
                <a:latin typeface="Söhne"/>
              </a:rPr>
              <a:t>Static Single Assignment (SSA).</a:t>
            </a:r>
          </a:p>
          <a:p>
            <a:pPr lvl="1">
              <a:lnSpc>
                <a:spcPct val="110000"/>
              </a:lnSpc>
            </a:pPr>
            <a:endParaRPr lang="en-US" sz="2400" dirty="0"/>
          </a:p>
        </p:txBody>
      </p:sp>
      <p:sp>
        <p:nvSpPr>
          <p:cNvPr id="3" name="Slide Number Placeholder 2">
            <a:extLst>
              <a:ext uri="{FF2B5EF4-FFF2-40B4-BE49-F238E27FC236}">
                <a16:creationId xmlns:a16="http://schemas.microsoft.com/office/drawing/2014/main" id="{F60AAEA6-1B98-0582-F9CD-1093B0256568}"/>
              </a:ext>
            </a:extLst>
          </p:cNvPr>
          <p:cNvSpPr>
            <a:spLocks noGrp="1"/>
          </p:cNvSpPr>
          <p:nvPr>
            <p:ph type="sldNum" sz="quarter" idx="12"/>
          </p:nvPr>
        </p:nvSpPr>
        <p:spPr/>
        <p:txBody>
          <a:bodyPr/>
          <a:lstStyle/>
          <a:p>
            <a:fld id="{82EE24B5-652C-4DB5-B7C3-B5BBEC1280B1}" type="slidenum">
              <a:rPr lang="en-US" noProof="0" smtClean="0"/>
              <a:t>13</a:t>
            </a:fld>
            <a:endParaRPr lang="en-US" noProof="0" dirty="0"/>
          </a:p>
        </p:txBody>
      </p:sp>
    </p:spTree>
    <p:extLst>
      <p:ext uri="{BB962C8B-B14F-4D97-AF65-F5344CB8AC3E}">
        <p14:creationId xmlns:p14="http://schemas.microsoft.com/office/powerpoint/2010/main" val="2023482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0D79D-1D99-A69F-F979-328AB2CCC44C}"/>
              </a:ext>
            </a:extLst>
          </p:cNvPr>
          <p:cNvSpPr>
            <a:spLocks noGrp="1"/>
          </p:cNvSpPr>
          <p:nvPr>
            <p:ph type="title"/>
          </p:nvPr>
        </p:nvSpPr>
        <p:spPr>
          <a:xfrm>
            <a:off x="838200" y="365126"/>
            <a:ext cx="10515600" cy="801066"/>
          </a:xfrm>
        </p:spPr>
        <p:txBody>
          <a:bodyPr/>
          <a:lstStyle/>
          <a:p>
            <a:r>
              <a:rPr lang="en-US" dirty="0"/>
              <a:t>Code Optimization</a:t>
            </a:r>
          </a:p>
        </p:txBody>
      </p:sp>
      <p:sp>
        <p:nvSpPr>
          <p:cNvPr id="4" name="Content Placeholder 3">
            <a:extLst>
              <a:ext uri="{FF2B5EF4-FFF2-40B4-BE49-F238E27FC236}">
                <a16:creationId xmlns:a16="http://schemas.microsoft.com/office/drawing/2014/main" id="{972D7F26-9D0A-10DB-6640-9BE3E7B21D41}"/>
              </a:ext>
            </a:extLst>
          </p:cNvPr>
          <p:cNvSpPr>
            <a:spLocks noGrp="1"/>
          </p:cNvSpPr>
          <p:nvPr>
            <p:ph idx="1"/>
          </p:nvPr>
        </p:nvSpPr>
        <p:spPr>
          <a:xfrm>
            <a:off x="838200" y="1166192"/>
            <a:ext cx="10515600" cy="5010771"/>
          </a:xfrm>
        </p:spPr>
        <p:txBody>
          <a:bodyPr>
            <a:normAutofit fontScale="77500" lnSpcReduction="20000"/>
          </a:bodyPr>
          <a:lstStyle/>
          <a:p>
            <a:pPr marL="457200" lvl="1" indent="0" algn="l">
              <a:lnSpc>
                <a:spcPct val="150000"/>
              </a:lnSpc>
              <a:buNone/>
            </a:pPr>
            <a:r>
              <a:rPr lang="en-US" dirty="0">
                <a:solidFill>
                  <a:srgbClr val="374151"/>
                </a:solidFill>
                <a:latin typeface="Söhne"/>
              </a:rPr>
              <a:t>A control flow graph (CFG) is a visual tool that depicts the flow of a program's execution. It is made up of </a:t>
            </a:r>
          </a:p>
          <a:p>
            <a:pPr marL="457200" lvl="1" indent="0" algn="l">
              <a:lnSpc>
                <a:spcPct val="150000"/>
              </a:lnSpc>
              <a:buNone/>
            </a:pPr>
            <a:r>
              <a:rPr lang="en-US" dirty="0">
                <a:solidFill>
                  <a:srgbClr val="374151"/>
                </a:solidFill>
                <a:latin typeface="Söhne"/>
              </a:rPr>
              <a:t>basic blocks, which are code units that contain a sequence of instructions.</a:t>
            </a:r>
          </a:p>
          <a:p>
            <a:pPr marL="800100" lvl="1" indent="-342900" algn="l">
              <a:lnSpc>
                <a:spcPct val="150000"/>
              </a:lnSpc>
              <a:buFont typeface="+mj-lt"/>
              <a:buAutoNum type="arabicPeriod"/>
            </a:pPr>
            <a:r>
              <a:rPr lang="en-US" b="0" i="0" dirty="0">
                <a:solidFill>
                  <a:srgbClr val="374151"/>
                </a:solidFill>
                <a:effectLst/>
                <a:latin typeface="Söhne"/>
              </a:rPr>
              <a:t>Common-Subexpression Elimination (CSE)</a:t>
            </a:r>
          </a:p>
          <a:p>
            <a:pPr marL="742950" lvl="1" indent="-285750" algn="l">
              <a:lnSpc>
                <a:spcPct val="150000"/>
              </a:lnSpc>
              <a:buFont typeface="+mj-lt"/>
              <a:buAutoNum type="arabicPeriod"/>
            </a:pPr>
            <a:r>
              <a:rPr lang="en-US" b="0" i="0" dirty="0">
                <a:solidFill>
                  <a:srgbClr val="374151"/>
                </a:solidFill>
                <a:effectLst/>
                <a:latin typeface="Söhne"/>
              </a:rPr>
              <a:t>Dead Code Elimination</a:t>
            </a:r>
          </a:p>
          <a:p>
            <a:pPr marL="742950" lvl="1" indent="-285750" algn="l">
              <a:lnSpc>
                <a:spcPct val="150000"/>
              </a:lnSpc>
              <a:buFont typeface="+mj-lt"/>
              <a:buAutoNum type="arabicPeriod"/>
            </a:pPr>
            <a:r>
              <a:rPr lang="en-US" b="0" i="0" dirty="0">
                <a:solidFill>
                  <a:srgbClr val="374151"/>
                </a:solidFill>
                <a:effectLst/>
                <a:latin typeface="Söhne"/>
              </a:rPr>
              <a:t>Renaming Temporary Variables</a:t>
            </a:r>
          </a:p>
          <a:p>
            <a:pPr marL="742950" lvl="1" indent="-285750" algn="l">
              <a:lnSpc>
                <a:spcPct val="150000"/>
              </a:lnSpc>
              <a:buFont typeface="+mj-lt"/>
              <a:buAutoNum type="arabicPeriod"/>
            </a:pPr>
            <a:r>
              <a:rPr lang="en-US" b="0" i="0" dirty="0">
                <a:solidFill>
                  <a:srgbClr val="374151"/>
                </a:solidFill>
                <a:effectLst/>
                <a:latin typeface="Söhne"/>
              </a:rPr>
              <a:t>Statement Interchange</a:t>
            </a:r>
          </a:p>
          <a:p>
            <a:pPr marL="742950" lvl="1" indent="-285750" algn="l">
              <a:lnSpc>
                <a:spcPct val="150000"/>
              </a:lnSpc>
              <a:buFont typeface="+mj-lt"/>
              <a:buAutoNum type="arabicPeriod"/>
            </a:pPr>
            <a:r>
              <a:rPr lang="en-US" b="0" i="0" dirty="0">
                <a:solidFill>
                  <a:srgbClr val="374151"/>
                </a:solidFill>
                <a:effectLst/>
                <a:latin typeface="Söhne"/>
              </a:rPr>
              <a:t>Efficient Register Allocation</a:t>
            </a:r>
          </a:p>
          <a:p>
            <a:pPr lvl="2">
              <a:lnSpc>
                <a:spcPct val="150000"/>
              </a:lnSpc>
            </a:pPr>
            <a:r>
              <a:rPr lang="en-US" dirty="0"/>
              <a:t>Graph coloring and live variable analysis</a:t>
            </a:r>
            <a:endParaRPr lang="en-US" b="0" i="0" dirty="0">
              <a:solidFill>
                <a:srgbClr val="374151"/>
              </a:solidFill>
              <a:effectLst/>
              <a:latin typeface="Söhne"/>
            </a:endParaRPr>
          </a:p>
          <a:p>
            <a:pPr marL="742950" lvl="1" indent="-285750" algn="l">
              <a:lnSpc>
                <a:spcPct val="150000"/>
              </a:lnSpc>
              <a:buFont typeface="+mj-lt"/>
              <a:buAutoNum type="arabicPeriod"/>
            </a:pPr>
            <a:r>
              <a:rPr lang="en-US" b="0" i="0" dirty="0">
                <a:solidFill>
                  <a:srgbClr val="374151"/>
                </a:solidFill>
                <a:effectLst/>
                <a:latin typeface="Söhne"/>
              </a:rPr>
              <a:t>Peephole Optimization</a:t>
            </a:r>
          </a:p>
          <a:p>
            <a:pPr marL="742950" lvl="1" indent="-285750" algn="l">
              <a:lnSpc>
                <a:spcPct val="150000"/>
              </a:lnSpc>
              <a:buFont typeface="+mj-lt"/>
              <a:buAutoNum type="arabicPeriod"/>
            </a:pPr>
            <a:r>
              <a:rPr lang="en-US" b="0" i="0" dirty="0">
                <a:solidFill>
                  <a:srgbClr val="374151"/>
                </a:solidFill>
                <a:effectLst/>
                <a:latin typeface="Söhne"/>
              </a:rPr>
              <a:t>Algebraic Transformations</a:t>
            </a:r>
          </a:p>
          <a:p>
            <a:pPr marL="742950" lvl="1" indent="-285750" algn="l">
              <a:lnSpc>
                <a:spcPct val="150000"/>
              </a:lnSpc>
              <a:buFont typeface="+mj-lt"/>
              <a:buAutoNum type="arabicPeriod"/>
            </a:pPr>
            <a:r>
              <a:rPr lang="en-US" b="0" i="0" dirty="0">
                <a:solidFill>
                  <a:srgbClr val="374151"/>
                </a:solidFill>
                <a:effectLst/>
                <a:latin typeface="Söhne"/>
              </a:rPr>
              <a:t>Local Code Optimizations</a:t>
            </a:r>
          </a:p>
          <a:p>
            <a:pPr lvl="2">
              <a:lnSpc>
                <a:spcPct val="150000"/>
              </a:lnSpc>
            </a:pPr>
            <a:r>
              <a:rPr lang="en-US" dirty="0"/>
              <a:t>Constant folding, constant combining, strength reduction, constant propagation sends the values of known constants to their usage sites in the code, common subexpression elimination, and backward copy propagation by replacing variables with their values .</a:t>
            </a:r>
          </a:p>
          <a:p>
            <a:pPr marL="742950" lvl="1" indent="-285750" algn="l">
              <a:lnSpc>
                <a:spcPct val="150000"/>
              </a:lnSpc>
              <a:buFont typeface="+mj-lt"/>
              <a:buAutoNum type="arabicPeriod"/>
            </a:pPr>
            <a:r>
              <a:rPr lang="en-US" b="0" i="0" dirty="0">
                <a:solidFill>
                  <a:srgbClr val="374151"/>
                </a:solidFill>
                <a:effectLst/>
                <a:latin typeface="Söhne"/>
              </a:rPr>
              <a:t>Global Code Optimizations</a:t>
            </a:r>
          </a:p>
          <a:p>
            <a:pPr lvl="2">
              <a:lnSpc>
                <a:spcPct val="150000"/>
              </a:lnSpc>
            </a:pPr>
            <a:r>
              <a:rPr lang="en-US" dirty="0">
                <a:solidFill>
                  <a:srgbClr val="374151"/>
                </a:solidFill>
                <a:latin typeface="Söhne"/>
              </a:rPr>
              <a:t>Dead code elimination, CSE, constant propagation, </a:t>
            </a:r>
            <a:r>
              <a:rPr lang="en-US" dirty="0"/>
              <a:t>. Forward copy propagation</a:t>
            </a:r>
            <a:r>
              <a:rPr lang="en-US" dirty="0">
                <a:solidFill>
                  <a:srgbClr val="374151"/>
                </a:solidFill>
                <a:latin typeface="Söhne"/>
              </a:rPr>
              <a:t>, </a:t>
            </a:r>
            <a:r>
              <a:rPr lang="en-US" dirty="0"/>
              <a:t>Code motion (remove code from loop, .loop strength reduction induction variable elimination</a:t>
            </a:r>
          </a:p>
        </p:txBody>
      </p:sp>
      <p:sp>
        <p:nvSpPr>
          <p:cNvPr id="3" name="Slide Number Placeholder 2">
            <a:extLst>
              <a:ext uri="{FF2B5EF4-FFF2-40B4-BE49-F238E27FC236}">
                <a16:creationId xmlns:a16="http://schemas.microsoft.com/office/drawing/2014/main" id="{F60AAEA6-1B98-0582-F9CD-1093B0256568}"/>
              </a:ext>
            </a:extLst>
          </p:cNvPr>
          <p:cNvSpPr>
            <a:spLocks noGrp="1"/>
          </p:cNvSpPr>
          <p:nvPr>
            <p:ph type="sldNum" sz="quarter" idx="12"/>
          </p:nvPr>
        </p:nvSpPr>
        <p:spPr/>
        <p:txBody>
          <a:bodyPr/>
          <a:lstStyle/>
          <a:p>
            <a:fld id="{82EE24B5-652C-4DB5-B7C3-B5BBEC1280B1}" type="slidenum">
              <a:rPr lang="en-US" noProof="0" smtClean="0"/>
              <a:t>14</a:t>
            </a:fld>
            <a:endParaRPr lang="en-US" noProof="0" dirty="0"/>
          </a:p>
        </p:txBody>
      </p:sp>
    </p:spTree>
    <p:extLst>
      <p:ext uri="{BB962C8B-B14F-4D97-AF65-F5344CB8AC3E}">
        <p14:creationId xmlns:p14="http://schemas.microsoft.com/office/powerpoint/2010/main" val="98071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43A5E-77DF-44FD-800D-158434A3ABC6}"/>
              </a:ext>
            </a:extLst>
          </p:cNvPr>
          <p:cNvSpPr>
            <a:spLocks noGrp="1"/>
          </p:cNvSpPr>
          <p:nvPr>
            <p:ph type="title"/>
          </p:nvPr>
        </p:nvSpPr>
        <p:spPr bwMode="ltGray">
          <a:xfrm>
            <a:off x="3469103" y="2766219"/>
            <a:ext cx="4859215" cy="1325563"/>
          </a:xfrm>
        </p:spPr>
        <p:txBody>
          <a:bodyPr>
            <a:normAutofit/>
          </a:bodyPr>
          <a:lstStyle/>
          <a:p>
            <a:r>
              <a:rPr lang="en-US" sz="5000" dirty="0">
                <a:solidFill>
                  <a:srgbClr val="0090A2"/>
                </a:solidFill>
              </a:rPr>
              <a:t>THANK YOU!</a:t>
            </a:r>
          </a:p>
        </p:txBody>
      </p:sp>
      <p:pic>
        <p:nvPicPr>
          <p:cNvPr id="4" name="Picture 3">
            <a:extLst>
              <a:ext uri="{FF2B5EF4-FFF2-40B4-BE49-F238E27FC236}">
                <a16:creationId xmlns:a16="http://schemas.microsoft.com/office/drawing/2014/main" id="{6B28D3AD-99D3-D264-31F5-D814B0AD15B0}"/>
              </a:ext>
            </a:extLst>
          </p:cNvPr>
          <p:cNvPicPr>
            <a:picLocks noChangeAspect="1"/>
          </p:cNvPicPr>
          <p:nvPr/>
        </p:nvPicPr>
        <p:blipFill>
          <a:blip r:embed="rId3"/>
          <a:stretch>
            <a:fillRect/>
          </a:stretch>
        </p:blipFill>
        <p:spPr>
          <a:xfrm>
            <a:off x="11342231" y="6198136"/>
            <a:ext cx="657317" cy="390580"/>
          </a:xfrm>
          <a:prstGeom prst="rect">
            <a:avLst/>
          </a:prstGeom>
        </p:spPr>
      </p:pic>
    </p:spTree>
    <p:extLst>
      <p:ext uri="{BB962C8B-B14F-4D97-AF65-F5344CB8AC3E}">
        <p14:creationId xmlns:p14="http://schemas.microsoft.com/office/powerpoint/2010/main" val="1486951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5A25FA4-A288-4460-BF12-637E077953CB}"/>
              </a:ext>
            </a:extLst>
          </p:cNvPr>
          <p:cNvSpPr>
            <a:spLocks noGrp="1"/>
          </p:cNvSpPr>
          <p:nvPr>
            <p:ph type="title"/>
          </p:nvPr>
        </p:nvSpPr>
        <p:spPr>
          <a:xfrm>
            <a:off x="1526874" y="1329829"/>
            <a:ext cx="2043713" cy="640698"/>
          </a:xfrm>
          <a:ln>
            <a:noFill/>
          </a:ln>
        </p:spPr>
        <p:txBody>
          <a:bodyPr>
            <a:normAutofit fontScale="90000"/>
          </a:bodyPr>
          <a:lstStyle/>
          <a:p>
            <a:r>
              <a:rPr lang="en-US" dirty="0"/>
              <a:t>The compiler </a:t>
            </a:r>
          </a:p>
        </p:txBody>
      </p:sp>
      <p:sp>
        <p:nvSpPr>
          <p:cNvPr id="7" name="Text Placeholder 6">
            <a:extLst>
              <a:ext uri="{FF2B5EF4-FFF2-40B4-BE49-F238E27FC236}">
                <a16:creationId xmlns:a16="http://schemas.microsoft.com/office/drawing/2014/main" id="{91C52C13-996F-4CF8-BBA5-F6CC233475A7}"/>
              </a:ext>
            </a:extLst>
          </p:cNvPr>
          <p:cNvSpPr>
            <a:spLocks noGrp="1"/>
          </p:cNvSpPr>
          <p:nvPr>
            <p:ph type="body" sz="quarter" idx="12"/>
          </p:nvPr>
        </p:nvSpPr>
        <p:spPr>
          <a:xfrm>
            <a:off x="4412513" y="808353"/>
            <a:ext cx="6341212" cy="1682433"/>
          </a:xfrm>
        </p:spPr>
        <p:txBody>
          <a:bodyPr>
            <a:normAutofit fontScale="92500" lnSpcReduction="10000"/>
          </a:bodyPr>
          <a:lstStyle/>
          <a:p>
            <a:r>
              <a:rPr lang="en-US" dirty="0"/>
              <a:t>A compiler is a software tool that converts high-level programming code written in a source language into machine code or intermediate code that a computer can execute. The method consists of numerous steps, including lexical analysis, syntax analysis, semantic analysis, code optimization, and code generation, which will be discussed more.</a:t>
            </a:r>
          </a:p>
        </p:txBody>
      </p:sp>
      <p:pic>
        <p:nvPicPr>
          <p:cNvPr id="2" name="Picture 1">
            <a:extLst>
              <a:ext uri="{FF2B5EF4-FFF2-40B4-BE49-F238E27FC236}">
                <a16:creationId xmlns:a16="http://schemas.microsoft.com/office/drawing/2014/main" id="{7DF98C7A-6DE4-1C3E-D20E-61B2CEC00DB2}"/>
              </a:ext>
            </a:extLst>
          </p:cNvPr>
          <p:cNvPicPr>
            <a:picLocks noChangeAspect="1"/>
          </p:cNvPicPr>
          <p:nvPr/>
        </p:nvPicPr>
        <p:blipFill>
          <a:blip r:embed="rId3"/>
          <a:stretch>
            <a:fillRect/>
          </a:stretch>
        </p:blipFill>
        <p:spPr>
          <a:xfrm>
            <a:off x="11342231" y="6198136"/>
            <a:ext cx="657317" cy="390580"/>
          </a:xfrm>
          <a:prstGeom prst="rect">
            <a:avLst/>
          </a:prstGeom>
        </p:spPr>
      </p:pic>
      <p:pic>
        <p:nvPicPr>
          <p:cNvPr id="8" name="Picture 7" descr="A blue and black text on a black background&#10;&#10;Description automatically generated">
            <a:extLst>
              <a:ext uri="{FF2B5EF4-FFF2-40B4-BE49-F238E27FC236}">
                <a16:creationId xmlns:a16="http://schemas.microsoft.com/office/drawing/2014/main" id="{ADFB298A-2EEA-9787-B47A-0C3EEED40C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6825" y="3429000"/>
            <a:ext cx="9486900" cy="1752600"/>
          </a:xfrm>
          <a:prstGeom prst="rect">
            <a:avLst/>
          </a:prstGeom>
        </p:spPr>
      </p:pic>
    </p:spTree>
    <p:extLst>
      <p:ext uri="{BB962C8B-B14F-4D97-AF65-F5344CB8AC3E}">
        <p14:creationId xmlns:p14="http://schemas.microsoft.com/office/powerpoint/2010/main" val="2815339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val 8" descr="Beige oval">
            <a:extLst>
              <a:ext uri="{FF2B5EF4-FFF2-40B4-BE49-F238E27FC236}">
                <a16:creationId xmlns:a16="http://schemas.microsoft.com/office/drawing/2014/main" id="{1191A09B-8CB4-416A-B1F9-ABC3B476DE1F}"/>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CDF3C1EE-D9A0-406A-9A3A-75C82527E0DC}"/>
              </a:ext>
            </a:extLst>
          </p:cNvPr>
          <p:cNvSpPr>
            <a:spLocks noGrp="1"/>
          </p:cNvSpPr>
          <p:nvPr>
            <p:ph type="sldNum" sz="quarter" idx="12"/>
          </p:nvPr>
        </p:nvSpPr>
        <p:spPr/>
        <p:txBody>
          <a:bodyPr/>
          <a:lstStyle/>
          <a:p>
            <a:fld id="{82EE24B5-652C-4DB5-B7C3-B5BBEC1280B1}" type="slidenum">
              <a:rPr lang="en-US" smtClean="0"/>
              <a:t>3</a:t>
            </a:fld>
            <a:endParaRPr lang="en-US" dirty="0"/>
          </a:p>
        </p:txBody>
      </p:sp>
      <p:pic>
        <p:nvPicPr>
          <p:cNvPr id="3" name="Picture 2">
            <a:extLst>
              <a:ext uri="{FF2B5EF4-FFF2-40B4-BE49-F238E27FC236}">
                <a16:creationId xmlns:a16="http://schemas.microsoft.com/office/drawing/2014/main" id="{EF52C79F-A817-8968-A93D-07052D38EB37}"/>
              </a:ext>
            </a:extLst>
          </p:cNvPr>
          <p:cNvPicPr>
            <a:picLocks noChangeAspect="1"/>
          </p:cNvPicPr>
          <p:nvPr/>
        </p:nvPicPr>
        <p:blipFill>
          <a:blip r:embed="rId3"/>
          <a:stretch>
            <a:fillRect/>
          </a:stretch>
        </p:blipFill>
        <p:spPr>
          <a:xfrm>
            <a:off x="11342231" y="6198136"/>
            <a:ext cx="657317" cy="390580"/>
          </a:xfrm>
          <a:prstGeom prst="rect">
            <a:avLst/>
          </a:prstGeom>
        </p:spPr>
      </p:pic>
      <p:sp>
        <p:nvSpPr>
          <p:cNvPr id="8" name="Title 7">
            <a:extLst>
              <a:ext uri="{FF2B5EF4-FFF2-40B4-BE49-F238E27FC236}">
                <a16:creationId xmlns:a16="http://schemas.microsoft.com/office/drawing/2014/main" id="{DB0A27FF-6D37-8842-4528-CFDAAE1A4A7D}"/>
              </a:ext>
            </a:extLst>
          </p:cNvPr>
          <p:cNvSpPr>
            <a:spLocks noGrp="1"/>
          </p:cNvSpPr>
          <p:nvPr>
            <p:ph type="title"/>
          </p:nvPr>
        </p:nvSpPr>
        <p:spPr/>
        <p:txBody>
          <a:bodyPr/>
          <a:lstStyle/>
          <a:p>
            <a:r>
              <a:rPr lang="en-US" dirty="0"/>
              <a:t>Compiler vs Interpreter vs Hybrid</a:t>
            </a:r>
          </a:p>
        </p:txBody>
      </p:sp>
      <p:pic>
        <p:nvPicPr>
          <p:cNvPr id="13" name="Picture 12" descr="A blue and yellow squares with black text&#10;&#10;Description automatically generated">
            <a:extLst>
              <a:ext uri="{FF2B5EF4-FFF2-40B4-BE49-F238E27FC236}">
                <a16:creationId xmlns:a16="http://schemas.microsoft.com/office/drawing/2014/main" id="{8EA653D8-3627-0991-A523-3E20DDBB4D7E}"/>
              </a:ext>
            </a:extLst>
          </p:cNvPr>
          <p:cNvPicPr>
            <a:picLocks noChangeAspect="1"/>
          </p:cNvPicPr>
          <p:nvPr/>
        </p:nvPicPr>
        <p:blipFill rotWithShape="1">
          <a:blip r:embed="rId4">
            <a:duotone>
              <a:schemeClr val="accent4">
                <a:shade val="45000"/>
                <a:satMod val="135000"/>
              </a:schemeClr>
              <a:prstClr val="white"/>
            </a:duotone>
            <a:extLst>
              <a:ext uri="{28A0092B-C50C-407E-A947-70E740481C1C}">
                <a14:useLocalDpi xmlns:a14="http://schemas.microsoft.com/office/drawing/2010/main" val="0"/>
              </a:ext>
            </a:extLst>
          </a:blip>
          <a:srcRect b="16608"/>
          <a:stretch/>
        </p:blipFill>
        <p:spPr>
          <a:xfrm>
            <a:off x="642744" y="2170837"/>
            <a:ext cx="6844985" cy="2516326"/>
          </a:xfrm>
          <a:prstGeom prst="rect">
            <a:avLst/>
          </a:prstGeom>
        </p:spPr>
      </p:pic>
      <p:pic>
        <p:nvPicPr>
          <p:cNvPr id="14" name="Picture 13" descr="A blue and yellow squares with black text&#10;&#10;Description automatically generated">
            <a:extLst>
              <a:ext uri="{FF2B5EF4-FFF2-40B4-BE49-F238E27FC236}">
                <a16:creationId xmlns:a16="http://schemas.microsoft.com/office/drawing/2014/main" id="{6343DB66-A4AA-A6E9-625B-A11F1A00074D}"/>
              </a:ext>
            </a:extLst>
          </p:cNvPr>
          <p:cNvPicPr>
            <a:picLocks noChangeAspect="1"/>
          </p:cNvPicPr>
          <p:nvPr/>
        </p:nvPicPr>
        <p:blipFill rotWithShape="1">
          <a:blip r:embed="rId4">
            <a:extLst>
              <a:ext uri="{28A0092B-C50C-407E-A947-70E740481C1C}">
                <a14:useLocalDpi xmlns:a14="http://schemas.microsoft.com/office/drawing/2010/main" val="0"/>
              </a:ext>
            </a:extLst>
          </a:blip>
          <a:srcRect l="44591" r="44823" b="16608"/>
          <a:stretch/>
        </p:blipFill>
        <p:spPr>
          <a:xfrm>
            <a:off x="7297949" y="2170837"/>
            <a:ext cx="724618" cy="2516326"/>
          </a:xfrm>
          <a:prstGeom prst="rect">
            <a:avLst/>
          </a:prstGeom>
        </p:spPr>
      </p:pic>
      <p:pic>
        <p:nvPicPr>
          <p:cNvPr id="19" name="Picture 18" descr="A white square with orange text&#10;&#10;Description automatically generated">
            <a:extLst>
              <a:ext uri="{FF2B5EF4-FFF2-40B4-BE49-F238E27FC236}">
                <a16:creationId xmlns:a16="http://schemas.microsoft.com/office/drawing/2014/main" id="{7D968AAC-9723-2E9F-AF18-6963F767693D}"/>
              </a:ext>
            </a:extLst>
          </p:cNvPr>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7832103" y="2006893"/>
            <a:ext cx="3364984" cy="2844213"/>
          </a:xfrm>
          <a:prstGeom prst="rect">
            <a:avLst/>
          </a:prstGeom>
        </p:spPr>
      </p:pic>
      <p:pic>
        <p:nvPicPr>
          <p:cNvPr id="22" name="Picture 21">
            <a:extLst>
              <a:ext uri="{FF2B5EF4-FFF2-40B4-BE49-F238E27FC236}">
                <a16:creationId xmlns:a16="http://schemas.microsoft.com/office/drawing/2014/main" id="{440E34BD-0D36-574C-3AE3-4900428528EB}"/>
              </a:ext>
            </a:extLst>
          </p:cNvPr>
          <p:cNvPicPr>
            <a:picLocks noChangeAspect="1"/>
          </p:cNvPicPr>
          <p:nvPr/>
        </p:nvPicPr>
        <p:blipFill>
          <a:blip r:embed="rId6">
            <a:duotone>
              <a:schemeClr val="accent4">
                <a:shade val="45000"/>
                <a:satMod val="135000"/>
              </a:schemeClr>
              <a:prstClr val="white"/>
            </a:duotone>
          </a:blip>
          <a:stretch>
            <a:fillRect/>
          </a:stretch>
        </p:blipFill>
        <p:spPr>
          <a:xfrm>
            <a:off x="8699862" y="3108285"/>
            <a:ext cx="1807111" cy="641428"/>
          </a:xfrm>
          <a:prstGeom prst="rect">
            <a:avLst/>
          </a:prstGeom>
        </p:spPr>
      </p:pic>
      <p:sp>
        <p:nvSpPr>
          <p:cNvPr id="23" name="TextBox 22">
            <a:extLst>
              <a:ext uri="{FF2B5EF4-FFF2-40B4-BE49-F238E27FC236}">
                <a16:creationId xmlns:a16="http://schemas.microsoft.com/office/drawing/2014/main" id="{2C801BCC-E2A2-88C4-E611-65D29807AA14}"/>
              </a:ext>
            </a:extLst>
          </p:cNvPr>
          <p:cNvSpPr txBox="1"/>
          <p:nvPr/>
        </p:nvSpPr>
        <p:spPr>
          <a:xfrm>
            <a:off x="9078740" y="3288048"/>
            <a:ext cx="1962387" cy="461665"/>
          </a:xfrm>
          <a:prstGeom prst="rect">
            <a:avLst/>
          </a:prstGeom>
          <a:noFill/>
        </p:spPr>
        <p:txBody>
          <a:bodyPr wrap="square" rtlCol="0">
            <a:spAutoFit/>
          </a:bodyPr>
          <a:lstStyle/>
          <a:p>
            <a:r>
              <a:rPr lang="en-US" sz="2400" dirty="0">
                <a:solidFill>
                  <a:schemeClr val="bg2">
                    <a:lumMod val="75000"/>
                  </a:schemeClr>
                </a:solidFill>
              </a:rPr>
              <a:t>Hybrid</a:t>
            </a:r>
          </a:p>
        </p:txBody>
      </p:sp>
    </p:spTree>
    <p:extLst>
      <p:ext uri="{BB962C8B-B14F-4D97-AF65-F5344CB8AC3E}">
        <p14:creationId xmlns:p14="http://schemas.microsoft.com/office/powerpoint/2010/main" val="10154711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val 8" descr="Beige oval">
            <a:extLst>
              <a:ext uri="{FF2B5EF4-FFF2-40B4-BE49-F238E27FC236}">
                <a16:creationId xmlns:a16="http://schemas.microsoft.com/office/drawing/2014/main" id="{1191A09B-8CB4-416A-B1F9-ABC3B476DE1F}"/>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CDF3C1EE-D9A0-406A-9A3A-75C82527E0DC}"/>
              </a:ext>
            </a:extLst>
          </p:cNvPr>
          <p:cNvSpPr>
            <a:spLocks noGrp="1"/>
          </p:cNvSpPr>
          <p:nvPr>
            <p:ph type="sldNum" sz="quarter" idx="12"/>
          </p:nvPr>
        </p:nvSpPr>
        <p:spPr/>
        <p:txBody>
          <a:bodyPr/>
          <a:lstStyle/>
          <a:p>
            <a:fld id="{82EE24B5-652C-4DB5-B7C3-B5BBEC1280B1}" type="slidenum">
              <a:rPr lang="en-US" smtClean="0"/>
              <a:t>4</a:t>
            </a:fld>
            <a:endParaRPr lang="en-US" dirty="0"/>
          </a:p>
        </p:txBody>
      </p:sp>
      <p:pic>
        <p:nvPicPr>
          <p:cNvPr id="3" name="Picture 2">
            <a:extLst>
              <a:ext uri="{FF2B5EF4-FFF2-40B4-BE49-F238E27FC236}">
                <a16:creationId xmlns:a16="http://schemas.microsoft.com/office/drawing/2014/main" id="{EF52C79F-A817-8968-A93D-07052D38EB37}"/>
              </a:ext>
            </a:extLst>
          </p:cNvPr>
          <p:cNvPicPr>
            <a:picLocks noChangeAspect="1"/>
          </p:cNvPicPr>
          <p:nvPr/>
        </p:nvPicPr>
        <p:blipFill>
          <a:blip r:embed="rId3"/>
          <a:stretch>
            <a:fillRect/>
          </a:stretch>
        </p:blipFill>
        <p:spPr>
          <a:xfrm>
            <a:off x="11342231" y="6198136"/>
            <a:ext cx="657317" cy="390580"/>
          </a:xfrm>
          <a:prstGeom prst="rect">
            <a:avLst/>
          </a:prstGeom>
        </p:spPr>
      </p:pic>
      <p:sp>
        <p:nvSpPr>
          <p:cNvPr id="8" name="Title 7">
            <a:extLst>
              <a:ext uri="{FF2B5EF4-FFF2-40B4-BE49-F238E27FC236}">
                <a16:creationId xmlns:a16="http://schemas.microsoft.com/office/drawing/2014/main" id="{DB0A27FF-6D37-8842-4528-CFDAAE1A4A7D}"/>
              </a:ext>
            </a:extLst>
          </p:cNvPr>
          <p:cNvSpPr>
            <a:spLocks noGrp="1"/>
          </p:cNvSpPr>
          <p:nvPr>
            <p:ph type="title"/>
          </p:nvPr>
        </p:nvSpPr>
        <p:spPr/>
        <p:txBody>
          <a:bodyPr/>
          <a:lstStyle/>
          <a:p>
            <a:r>
              <a:rPr lang="en-US" dirty="0"/>
              <a:t>Compiler vs Interpreter examples</a:t>
            </a:r>
          </a:p>
        </p:txBody>
      </p:sp>
      <p:pic>
        <p:nvPicPr>
          <p:cNvPr id="4" name="Picture 3" descr="A black background with white text&#10;&#10;Description automatically generated">
            <a:extLst>
              <a:ext uri="{FF2B5EF4-FFF2-40B4-BE49-F238E27FC236}">
                <a16:creationId xmlns:a16="http://schemas.microsoft.com/office/drawing/2014/main" id="{E755C83C-07D5-D80D-563E-B1CBFB3181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5860" y="1759268"/>
            <a:ext cx="9496054" cy="3384232"/>
          </a:xfrm>
          <a:prstGeom prst="rect">
            <a:avLst/>
          </a:prstGeom>
        </p:spPr>
      </p:pic>
      <p:pic>
        <p:nvPicPr>
          <p:cNvPr id="7" name="Picture 6" descr="A black background with white text&#10;&#10;Description automatically generated">
            <a:extLst>
              <a:ext uri="{FF2B5EF4-FFF2-40B4-BE49-F238E27FC236}">
                <a16:creationId xmlns:a16="http://schemas.microsoft.com/office/drawing/2014/main" id="{DD361253-DFAF-5A3B-6564-AD907DD6D32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2311" y="2524643"/>
            <a:ext cx="10803152" cy="1853482"/>
          </a:xfrm>
          <a:prstGeom prst="rect">
            <a:avLst/>
          </a:prstGeom>
        </p:spPr>
      </p:pic>
      <p:pic>
        <p:nvPicPr>
          <p:cNvPr id="19" name="Picture 18">
            <a:extLst>
              <a:ext uri="{FF2B5EF4-FFF2-40B4-BE49-F238E27FC236}">
                <a16:creationId xmlns:a16="http://schemas.microsoft.com/office/drawing/2014/main" id="{EDD76D92-96F1-21AB-61B8-6C5EB6ED0212}"/>
              </a:ext>
            </a:extLst>
          </p:cNvPr>
          <p:cNvPicPr>
            <a:picLocks noChangeAspect="1"/>
          </p:cNvPicPr>
          <p:nvPr/>
        </p:nvPicPr>
        <p:blipFill>
          <a:blip r:embed="rId6"/>
          <a:stretch>
            <a:fillRect/>
          </a:stretch>
        </p:blipFill>
        <p:spPr>
          <a:xfrm>
            <a:off x="691380" y="1559495"/>
            <a:ext cx="10650851" cy="4933380"/>
          </a:xfrm>
          <a:prstGeom prst="rect">
            <a:avLst/>
          </a:prstGeom>
        </p:spPr>
      </p:pic>
    </p:spTree>
    <p:extLst>
      <p:ext uri="{BB962C8B-B14F-4D97-AF65-F5344CB8AC3E}">
        <p14:creationId xmlns:p14="http://schemas.microsoft.com/office/powerpoint/2010/main" val="30146866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val 8" descr="Beige oval">
            <a:extLst>
              <a:ext uri="{FF2B5EF4-FFF2-40B4-BE49-F238E27FC236}">
                <a16:creationId xmlns:a16="http://schemas.microsoft.com/office/drawing/2014/main" id="{1191A09B-8CB4-416A-B1F9-ABC3B476DE1F}"/>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CDF3C1EE-D9A0-406A-9A3A-75C82527E0DC}"/>
              </a:ext>
            </a:extLst>
          </p:cNvPr>
          <p:cNvSpPr>
            <a:spLocks noGrp="1"/>
          </p:cNvSpPr>
          <p:nvPr>
            <p:ph type="sldNum" sz="quarter" idx="12"/>
          </p:nvPr>
        </p:nvSpPr>
        <p:spPr/>
        <p:txBody>
          <a:bodyPr/>
          <a:lstStyle/>
          <a:p>
            <a:fld id="{82EE24B5-652C-4DB5-B7C3-B5BBEC1280B1}" type="slidenum">
              <a:rPr lang="en-US" smtClean="0"/>
              <a:t>5</a:t>
            </a:fld>
            <a:endParaRPr lang="en-US" dirty="0"/>
          </a:p>
        </p:txBody>
      </p:sp>
      <p:pic>
        <p:nvPicPr>
          <p:cNvPr id="3" name="Picture 2">
            <a:extLst>
              <a:ext uri="{FF2B5EF4-FFF2-40B4-BE49-F238E27FC236}">
                <a16:creationId xmlns:a16="http://schemas.microsoft.com/office/drawing/2014/main" id="{EF52C79F-A817-8968-A93D-07052D38EB37}"/>
              </a:ext>
            </a:extLst>
          </p:cNvPr>
          <p:cNvPicPr>
            <a:picLocks noChangeAspect="1"/>
          </p:cNvPicPr>
          <p:nvPr/>
        </p:nvPicPr>
        <p:blipFill>
          <a:blip r:embed="rId3"/>
          <a:stretch>
            <a:fillRect/>
          </a:stretch>
        </p:blipFill>
        <p:spPr>
          <a:xfrm>
            <a:off x="11342231" y="6198136"/>
            <a:ext cx="657317" cy="390580"/>
          </a:xfrm>
          <a:prstGeom prst="rect">
            <a:avLst/>
          </a:prstGeom>
        </p:spPr>
      </p:pic>
      <p:sp>
        <p:nvSpPr>
          <p:cNvPr id="8" name="Title 7">
            <a:extLst>
              <a:ext uri="{FF2B5EF4-FFF2-40B4-BE49-F238E27FC236}">
                <a16:creationId xmlns:a16="http://schemas.microsoft.com/office/drawing/2014/main" id="{DB0A27FF-6D37-8842-4528-CFDAAE1A4A7D}"/>
              </a:ext>
            </a:extLst>
          </p:cNvPr>
          <p:cNvSpPr>
            <a:spLocks noGrp="1"/>
          </p:cNvSpPr>
          <p:nvPr>
            <p:ph type="title"/>
          </p:nvPr>
        </p:nvSpPr>
        <p:spPr>
          <a:xfrm>
            <a:off x="163643" y="-90480"/>
            <a:ext cx="10515600" cy="1325563"/>
          </a:xfrm>
        </p:spPr>
        <p:txBody>
          <a:bodyPr/>
          <a:lstStyle/>
          <a:p>
            <a:r>
              <a:rPr lang="en-US" dirty="0"/>
              <a:t>Compiler in the program execution process</a:t>
            </a:r>
          </a:p>
        </p:txBody>
      </p:sp>
      <p:pic>
        <p:nvPicPr>
          <p:cNvPr id="15" name="Picture 14" descr="A diagram of a computer&#10;&#10;Description automatically generated">
            <a:extLst>
              <a:ext uri="{FF2B5EF4-FFF2-40B4-BE49-F238E27FC236}">
                <a16:creationId xmlns:a16="http://schemas.microsoft.com/office/drawing/2014/main" id="{0CD6F3BD-2858-AAB1-D773-B16F43871C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1535" y="1029917"/>
            <a:ext cx="2708694" cy="5463915"/>
          </a:xfrm>
          <a:prstGeom prst="rect">
            <a:avLst/>
          </a:prstGeom>
        </p:spPr>
      </p:pic>
    </p:spTree>
    <p:extLst>
      <p:ext uri="{BB962C8B-B14F-4D97-AF65-F5344CB8AC3E}">
        <p14:creationId xmlns:p14="http://schemas.microsoft.com/office/powerpoint/2010/main" val="1133178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val 8" descr="Beige oval">
            <a:extLst>
              <a:ext uri="{FF2B5EF4-FFF2-40B4-BE49-F238E27FC236}">
                <a16:creationId xmlns:a16="http://schemas.microsoft.com/office/drawing/2014/main" id="{1191A09B-8CB4-416A-B1F9-ABC3B476DE1F}"/>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CDF3C1EE-D9A0-406A-9A3A-75C82527E0DC}"/>
              </a:ext>
            </a:extLst>
          </p:cNvPr>
          <p:cNvSpPr>
            <a:spLocks noGrp="1"/>
          </p:cNvSpPr>
          <p:nvPr>
            <p:ph type="sldNum" sz="quarter" idx="12"/>
          </p:nvPr>
        </p:nvSpPr>
        <p:spPr/>
        <p:txBody>
          <a:bodyPr/>
          <a:lstStyle/>
          <a:p>
            <a:fld id="{82EE24B5-652C-4DB5-B7C3-B5BBEC1280B1}" type="slidenum">
              <a:rPr lang="en-US" smtClean="0"/>
              <a:t>6</a:t>
            </a:fld>
            <a:endParaRPr lang="en-US" dirty="0"/>
          </a:p>
        </p:txBody>
      </p:sp>
      <p:pic>
        <p:nvPicPr>
          <p:cNvPr id="3" name="Picture 2">
            <a:extLst>
              <a:ext uri="{FF2B5EF4-FFF2-40B4-BE49-F238E27FC236}">
                <a16:creationId xmlns:a16="http://schemas.microsoft.com/office/drawing/2014/main" id="{EF52C79F-A817-8968-A93D-07052D38EB37}"/>
              </a:ext>
            </a:extLst>
          </p:cNvPr>
          <p:cNvPicPr>
            <a:picLocks noChangeAspect="1"/>
          </p:cNvPicPr>
          <p:nvPr/>
        </p:nvPicPr>
        <p:blipFill>
          <a:blip r:embed="rId3"/>
          <a:stretch>
            <a:fillRect/>
          </a:stretch>
        </p:blipFill>
        <p:spPr>
          <a:xfrm>
            <a:off x="11342231" y="6198136"/>
            <a:ext cx="657317" cy="390580"/>
          </a:xfrm>
          <a:prstGeom prst="rect">
            <a:avLst/>
          </a:prstGeom>
        </p:spPr>
      </p:pic>
      <p:sp>
        <p:nvSpPr>
          <p:cNvPr id="8" name="Title 7">
            <a:extLst>
              <a:ext uri="{FF2B5EF4-FFF2-40B4-BE49-F238E27FC236}">
                <a16:creationId xmlns:a16="http://schemas.microsoft.com/office/drawing/2014/main" id="{DB0A27FF-6D37-8842-4528-CFDAAE1A4A7D}"/>
              </a:ext>
            </a:extLst>
          </p:cNvPr>
          <p:cNvSpPr>
            <a:spLocks noGrp="1"/>
          </p:cNvSpPr>
          <p:nvPr>
            <p:ph type="title"/>
          </p:nvPr>
        </p:nvSpPr>
        <p:spPr>
          <a:xfrm>
            <a:off x="163643" y="-90480"/>
            <a:ext cx="10515600" cy="1325563"/>
          </a:xfrm>
        </p:spPr>
        <p:txBody>
          <a:bodyPr/>
          <a:lstStyle/>
          <a:p>
            <a:r>
              <a:rPr lang="en-US" dirty="0"/>
              <a:t>Internal phases of compilation process</a:t>
            </a:r>
          </a:p>
        </p:txBody>
      </p:sp>
      <p:pic>
        <p:nvPicPr>
          <p:cNvPr id="6" name="Picture 5" descr="A diagram of a machine&#10;&#10;Description automatically generated">
            <a:extLst>
              <a:ext uri="{FF2B5EF4-FFF2-40B4-BE49-F238E27FC236}">
                <a16:creationId xmlns:a16="http://schemas.microsoft.com/office/drawing/2014/main" id="{E8E46756-0339-1216-9BF8-D48A60B3BF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30301" y="934170"/>
            <a:ext cx="5432841" cy="5293262"/>
          </a:xfrm>
          <a:prstGeom prst="rect">
            <a:avLst/>
          </a:prstGeom>
        </p:spPr>
      </p:pic>
      <p:pic>
        <p:nvPicPr>
          <p:cNvPr id="11" name="Picture 10">
            <a:extLst>
              <a:ext uri="{FF2B5EF4-FFF2-40B4-BE49-F238E27FC236}">
                <a16:creationId xmlns:a16="http://schemas.microsoft.com/office/drawing/2014/main" id="{20D0C226-DC5B-ECF9-6604-B8F456D73E2D}"/>
              </a:ext>
            </a:extLst>
          </p:cNvPr>
          <p:cNvPicPr>
            <a:picLocks noChangeAspect="1"/>
          </p:cNvPicPr>
          <p:nvPr/>
        </p:nvPicPr>
        <p:blipFill>
          <a:blip r:embed="rId5"/>
          <a:stretch>
            <a:fillRect/>
          </a:stretch>
        </p:blipFill>
        <p:spPr>
          <a:xfrm>
            <a:off x="957944" y="973702"/>
            <a:ext cx="9513329" cy="5214198"/>
          </a:xfrm>
          <a:prstGeom prst="rect">
            <a:avLst/>
          </a:prstGeom>
        </p:spPr>
      </p:pic>
      <p:graphicFrame>
        <p:nvGraphicFramePr>
          <p:cNvPr id="16" name="Table 15">
            <a:extLst>
              <a:ext uri="{FF2B5EF4-FFF2-40B4-BE49-F238E27FC236}">
                <a16:creationId xmlns:a16="http://schemas.microsoft.com/office/drawing/2014/main" id="{DD454BC3-48DA-0C2E-D71F-DA53CC619D2F}"/>
              </a:ext>
            </a:extLst>
          </p:cNvPr>
          <p:cNvGraphicFramePr>
            <a:graphicFrameLocks noGrp="1"/>
          </p:cNvGraphicFramePr>
          <p:nvPr>
            <p:extLst>
              <p:ext uri="{D42A27DB-BD31-4B8C-83A1-F6EECF244321}">
                <p14:modId xmlns:p14="http://schemas.microsoft.com/office/powerpoint/2010/main" val="2756820624"/>
              </p:ext>
            </p:extLst>
          </p:nvPr>
        </p:nvGraphicFramePr>
        <p:xfrm>
          <a:off x="2622966" y="3429000"/>
          <a:ext cx="5937250" cy="170307"/>
        </p:xfrm>
        <a:graphic>
          <a:graphicData uri="http://schemas.openxmlformats.org/drawingml/2006/table">
            <a:tbl>
              <a:tblPr firstRow="1" firstCol="1" bandRow="1"/>
              <a:tblGrid>
                <a:gridCol w="404495">
                  <a:extLst>
                    <a:ext uri="{9D8B030D-6E8A-4147-A177-3AD203B41FA5}">
                      <a16:colId xmlns:a16="http://schemas.microsoft.com/office/drawing/2014/main" val="2176558827"/>
                    </a:ext>
                  </a:extLst>
                </a:gridCol>
                <a:gridCol w="342265">
                  <a:extLst>
                    <a:ext uri="{9D8B030D-6E8A-4147-A177-3AD203B41FA5}">
                      <a16:colId xmlns:a16="http://schemas.microsoft.com/office/drawing/2014/main" val="4015076460"/>
                    </a:ext>
                  </a:extLst>
                </a:gridCol>
                <a:gridCol w="361950">
                  <a:extLst>
                    <a:ext uri="{9D8B030D-6E8A-4147-A177-3AD203B41FA5}">
                      <a16:colId xmlns:a16="http://schemas.microsoft.com/office/drawing/2014/main" val="3204734362"/>
                    </a:ext>
                  </a:extLst>
                </a:gridCol>
                <a:gridCol w="347980">
                  <a:extLst>
                    <a:ext uri="{9D8B030D-6E8A-4147-A177-3AD203B41FA5}">
                      <a16:colId xmlns:a16="http://schemas.microsoft.com/office/drawing/2014/main" val="3172221163"/>
                    </a:ext>
                  </a:extLst>
                </a:gridCol>
                <a:gridCol w="319405">
                  <a:extLst>
                    <a:ext uri="{9D8B030D-6E8A-4147-A177-3AD203B41FA5}">
                      <a16:colId xmlns:a16="http://schemas.microsoft.com/office/drawing/2014/main" val="2459541229"/>
                    </a:ext>
                  </a:extLst>
                </a:gridCol>
                <a:gridCol w="403225">
                  <a:extLst>
                    <a:ext uri="{9D8B030D-6E8A-4147-A177-3AD203B41FA5}">
                      <a16:colId xmlns:a16="http://schemas.microsoft.com/office/drawing/2014/main" val="2031163478"/>
                    </a:ext>
                  </a:extLst>
                </a:gridCol>
                <a:gridCol w="343535">
                  <a:extLst>
                    <a:ext uri="{9D8B030D-6E8A-4147-A177-3AD203B41FA5}">
                      <a16:colId xmlns:a16="http://schemas.microsoft.com/office/drawing/2014/main" val="2850948083"/>
                    </a:ext>
                  </a:extLst>
                </a:gridCol>
                <a:gridCol w="361315">
                  <a:extLst>
                    <a:ext uri="{9D8B030D-6E8A-4147-A177-3AD203B41FA5}">
                      <a16:colId xmlns:a16="http://schemas.microsoft.com/office/drawing/2014/main" val="2560799849"/>
                    </a:ext>
                  </a:extLst>
                </a:gridCol>
                <a:gridCol w="539703">
                  <a:extLst>
                    <a:ext uri="{9D8B030D-6E8A-4147-A177-3AD203B41FA5}">
                      <a16:colId xmlns:a16="http://schemas.microsoft.com/office/drawing/2014/main" val="1840646983"/>
                    </a:ext>
                  </a:extLst>
                </a:gridCol>
                <a:gridCol w="175942">
                  <a:extLst>
                    <a:ext uri="{9D8B030D-6E8A-4147-A177-3AD203B41FA5}">
                      <a16:colId xmlns:a16="http://schemas.microsoft.com/office/drawing/2014/main" val="4172430724"/>
                    </a:ext>
                  </a:extLst>
                </a:gridCol>
                <a:gridCol w="372110">
                  <a:extLst>
                    <a:ext uri="{9D8B030D-6E8A-4147-A177-3AD203B41FA5}">
                      <a16:colId xmlns:a16="http://schemas.microsoft.com/office/drawing/2014/main" val="2383359061"/>
                    </a:ext>
                  </a:extLst>
                </a:gridCol>
                <a:gridCol w="415290">
                  <a:extLst>
                    <a:ext uri="{9D8B030D-6E8A-4147-A177-3AD203B41FA5}">
                      <a16:colId xmlns:a16="http://schemas.microsoft.com/office/drawing/2014/main" val="1190365099"/>
                    </a:ext>
                  </a:extLst>
                </a:gridCol>
                <a:gridCol w="343535">
                  <a:extLst>
                    <a:ext uri="{9D8B030D-6E8A-4147-A177-3AD203B41FA5}">
                      <a16:colId xmlns:a16="http://schemas.microsoft.com/office/drawing/2014/main" val="2390634804"/>
                    </a:ext>
                  </a:extLst>
                </a:gridCol>
                <a:gridCol w="301625">
                  <a:extLst>
                    <a:ext uri="{9D8B030D-6E8A-4147-A177-3AD203B41FA5}">
                      <a16:colId xmlns:a16="http://schemas.microsoft.com/office/drawing/2014/main" val="2186681258"/>
                    </a:ext>
                  </a:extLst>
                </a:gridCol>
                <a:gridCol w="301625">
                  <a:extLst>
                    <a:ext uri="{9D8B030D-6E8A-4147-A177-3AD203B41FA5}">
                      <a16:colId xmlns:a16="http://schemas.microsoft.com/office/drawing/2014/main" val="947718379"/>
                    </a:ext>
                  </a:extLst>
                </a:gridCol>
                <a:gridCol w="301625">
                  <a:extLst>
                    <a:ext uri="{9D8B030D-6E8A-4147-A177-3AD203B41FA5}">
                      <a16:colId xmlns:a16="http://schemas.microsoft.com/office/drawing/2014/main" val="3377726623"/>
                    </a:ext>
                  </a:extLst>
                </a:gridCol>
                <a:gridCol w="301625">
                  <a:extLst>
                    <a:ext uri="{9D8B030D-6E8A-4147-A177-3AD203B41FA5}">
                      <a16:colId xmlns:a16="http://schemas.microsoft.com/office/drawing/2014/main" val="4011484272"/>
                    </a:ext>
                  </a:extLst>
                </a:gridCol>
              </a:tblGrid>
              <a:tr h="0">
                <a:tc>
                  <a:txBody>
                    <a:bodyPr/>
                    <a:lstStyle/>
                    <a:p>
                      <a:pPr marL="0" marR="0">
                        <a:lnSpc>
                          <a:spcPct val="107000"/>
                        </a:lnSpc>
                        <a:spcBef>
                          <a:spcPts val="0"/>
                        </a:spcBef>
                        <a:spcAft>
                          <a:spcPts val="0"/>
                        </a:spcAft>
                      </a:pPr>
                      <a:r>
                        <a:rPr lang="en-US" sz="1100" kern="100">
                          <a:solidFill>
                            <a:srgbClr val="0F0F0F"/>
                          </a:solidFill>
                          <a:effectLst/>
                          <a:latin typeface="Segoe UI" panose="020B0502040204020203" pitchFamily="34" charset="0"/>
                          <a:ea typeface="Calibri" panose="020F0502020204030204" pitchFamily="34" charset="0"/>
                          <a:cs typeface="Arial" panose="020B0604020202020204" pitchFamily="34" charset="0"/>
                        </a:rPr>
                        <a:t>int</a:t>
                      </a:r>
                      <a:endParaRPr lang="en-US" sz="1100" kern="100">
                        <a:effectLst/>
                        <a:latin typeface="Calibri Light" panose="020F03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solidFill>
                            <a:srgbClr val="0F0F0F"/>
                          </a:solidFill>
                          <a:effectLst/>
                          <a:latin typeface="Segoe UI" panose="020B0502040204020203" pitchFamily="34" charset="0"/>
                          <a:ea typeface="Calibri" panose="020F0502020204030204" pitchFamily="34" charset="0"/>
                          <a:cs typeface="Arial" panose="020B0604020202020204" pitchFamily="34" charset="0"/>
                        </a:rPr>
                        <a:t>x</a:t>
                      </a:r>
                      <a:endParaRPr lang="en-US" sz="1100" kern="100">
                        <a:effectLst/>
                        <a:latin typeface="Calibri Light" panose="020F03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solidFill>
                            <a:srgbClr val="0F0F0F"/>
                          </a:solidFill>
                          <a:effectLst/>
                          <a:latin typeface="Segoe UI" panose="020B0502040204020203" pitchFamily="34" charset="0"/>
                          <a:ea typeface="Calibri" panose="020F0502020204030204" pitchFamily="34" charset="0"/>
                          <a:cs typeface="Arial" panose="020B0604020202020204" pitchFamily="34" charset="0"/>
                        </a:rPr>
                        <a:t>=</a:t>
                      </a:r>
                      <a:endParaRPr lang="en-US" sz="1100" kern="100">
                        <a:effectLst/>
                        <a:latin typeface="Calibri Light" panose="020F03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solidFill>
                            <a:srgbClr val="0F0F0F"/>
                          </a:solidFill>
                          <a:effectLst/>
                          <a:latin typeface="Segoe UI" panose="020B0502040204020203" pitchFamily="34" charset="0"/>
                          <a:ea typeface="Calibri" panose="020F0502020204030204" pitchFamily="34" charset="0"/>
                          <a:cs typeface="Arial" panose="020B0604020202020204" pitchFamily="34" charset="0"/>
                        </a:rPr>
                        <a:t>5</a:t>
                      </a:r>
                      <a:endParaRPr lang="en-US" sz="1100" kern="100">
                        <a:effectLst/>
                        <a:latin typeface="Calibri Light" panose="020F03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solidFill>
                            <a:srgbClr val="0F0F0F"/>
                          </a:solidFill>
                          <a:effectLst/>
                          <a:latin typeface="Segoe UI" panose="020B0502040204020203" pitchFamily="34" charset="0"/>
                          <a:ea typeface="Calibri" panose="020F0502020204030204" pitchFamily="34" charset="0"/>
                          <a:cs typeface="Arial" panose="020B0604020202020204" pitchFamily="34" charset="0"/>
                        </a:rPr>
                        <a:t>;</a:t>
                      </a:r>
                      <a:endParaRPr lang="en-US" sz="1100" kern="100">
                        <a:effectLst/>
                        <a:latin typeface="Calibri Light" panose="020F03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solidFill>
                            <a:srgbClr val="0F0F0F"/>
                          </a:solidFill>
                          <a:effectLst/>
                          <a:latin typeface="Segoe UI" panose="020B0502040204020203" pitchFamily="34" charset="0"/>
                          <a:ea typeface="Calibri" panose="020F0502020204030204" pitchFamily="34" charset="0"/>
                          <a:cs typeface="Arial" panose="020B0604020202020204" pitchFamily="34" charset="0"/>
                        </a:rPr>
                        <a:t>char</a:t>
                      </a:r>
                      <a:endParaRPr lang="en-US" sz="1100" kern="100">
                        <a:effectLst/>
                        <a:latin typeface="Calibri Light" panose="020F03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solidFill>
                            <a:srgbClr val="0F0F0F"/>
                          </a:solidFill>
                          <a:effectLst/>
                          <a:latin typeface="Segoe UI" panose="020B0502040204020203" pitchFamily="34" charset="0"/>
                          <a:ea typeface="Calibri" panose="020F0502020204030204" pitchFamily="34" charset="0"/>
                          <a:cs typeface="Arial" panose="020B0604020202020204" pitchFamily="34" charset="0"/>
                        </a:rPr>
                        <a:t>y</a:t>
                      </a:r>
                      <a:endParaRPr lang="en-US" sz="1100" kern="100">
                        <a:effectLst/>
                        <a:latin typeface="Calibri Light" panose="020F03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solidFill>
                            <a:srgbClr val="0F0F0F"/>
                          </a:solidFill>
                          <a:effectLst/>
                          <a:latin typeface="Segoe UI" panose="020B0502040204020203" pitchFamily="34" charset="0"/>
                          <a:ea typeface="Calibri" panose="020F0502020204030204" pitchFamily="34" charset="0"/>
                          <a:cs typeface="Arial" panose="020B0604020202020204" pitchFamily="34" charset="0"/>
                        </a:rPr>
                        <a:t>=</a:t>
                      </a:r>
                      <a:endParaRPr lang="en-US" sz="1100" kern="100">
                        <a:effectLst/>
                        <a:latin typeface="Calibri Light" panose="020F03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solidFill>
                            <a:srgbClr val="0F0F0F"/>
                          </a:solidFill>
                          <a:effectLst/>
                          <a:latin typeface="Segoe UI" panose="020B0502040204020203" pitchFamily="34" charset="0"/>
                          <a:ea typeface="Calibri" panose="020F0502020204030204" pitchFamily="34" charset="0"/>
                          <a:cs typeface="Arial" panose="020B0604020202020204" pitchFamily="34" charset="0"/>
                        </a:rPr>
                        <a:t>hello </a:t>
                      </a:r>
                      <a:endParaRPr lang="en-US" sz="1100" kern="100">
                        <a:effectLst/>
                        <a:latin typeface="Calibri Light" panose="020F03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solidFill>
                            <a:srgbClr val="0F0F0F"/>
                          </a:solidFill>
                          <a:effectLst/>
                          <a:latin typeface="Segoe UI" panose="020B0502040204020203" pitchFamily="34" charset="0"/>
                          <a:ea typeface="Calibri" panose="020F0502020204030204" pitchFamily="34" charset="0"/>
                          <a:cs typeface="Arial" panose="020B0604020202020204" pitchFamily="34" charset="0"/>
                        </a:rPr>
                        <a:t>;</a:t>
                      </a:r>
                      <a:endParaRPr lang="en-US" sz="1100" kern="100">
                        <a:effectLst/>
                        <a:latin typeface="Calibri Light" panose="020F03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solidFill>
                            <a:srgbClr val="0F0F0F"/>
                          </a:solidFill>
                          <a:effectLst/>
                          <a:latin typeface="Segoe UI" panose="020B0502040204020203" pitchFamily="34" charset="0"/>
                          <a:ea typeface="Calibri" panose="020F0502020204030204" pitchFamily="34" charset="0"/>
                          <a:cs typeface="Arial" panose="020B0604020202020204" pitchFamily="34" charset="0"/>
                        </a:rPr>
                        <a:t>int</a:t>
                      </a:r>
                      <a:endParaRPr lang="en-US" sz="1100" kern="100">
                        <a:effectLst/>
                        <a:latin typeface="Calibri Light" panose="020F03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solidFill>
                            <a:srgbClr val="0F0F0F"/>
                          </a:solidFill>
                          <a:effectLst/>
                          <a:latin typeface="Segoe UI" panose="020B0502040204020203" pitchFamily="34" charset="0"/>
                          <a:ea typeface="Calibri" panose="020F0502020204030204" pitchFamily="34" charset="0"/>
                          <a:cs typeface="Arial" panose="020B0604020202020204" pitchFamily="34" charset="0"/>
                        </a:rPr>
                        <a:t>sum</a:t>
                      </a:r>
                      <a:endParaRPr lang="en-US" sz="1100" kern="100">
                        <a:effectLst/>
                        <a:latin typeface="Calibri Light" panose="020F03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solidFill>
                            <a:srgbClr val="0F0F0F"/>
                          </a:solidFill>
                          <a:effectLst/>
                          <a:latin typeface="Segoe UI" panose="020B0502040204020203" pitchFamily="34" charset="0"/>
                          <a:ea typeface="Calibri" panose="020F0502020204030204" pitchFamily="34" charset="0"/>
                          <a:cs typeface="Arial" panose="020B0604020202020204" pitchFamily="34" charset="0"/>
                        </a:rPr>
                        <a:t>=</a:t>
                      </a:r>
                      <a:endParaRPr lang="en-US" sz="1100" kern="100">
                        <a:effectLst/>
                        <a:latin typeface="Calibri Light" panose="020F03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solidFill>
                            <a:srgbClr val="0F0F0F"/>
                          </a:solidFill>
                          <a:effectLst/>
                          <a:latin typeface="Segoe UI" panose="020B0502040204020203" pitchFamily="34" charset="0"/>
                          <a:ea typeface="Calibri" panose="020F0502020204030204" pitchFamily="34" charset="0"/>
                          <a:cs typeface="Arial" panose="020B0604020202020204" pitchFamily="34" charset="0"/>
                        </a:rPr>
                        <a:t>x</a:t>
                      </a:r>
                      <a:endParaRPr lang="en-US" sz="1100" kern="100">
                        <a:effectLst/>
                        <a:latin typeface="Calibri Light" panose="020F03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solidFill>
                            <a:srgbClr val="0F0F0F"/>
                          </a:solidFill>
                          <a:effectLst/>
                          <a:latin typeface="Segoe UI" panose="020B0502040204020203" pitchFamily="34" charset="0"/>
                          <a:ea typeface="Calibri" panose="020F0502020204030204" pitchFamily="34" charset="0"/>
                          <a:cs typeface="Arial" panose="020B0604020202020204" pitchFamily="34" charset="0"/>
                        </a:rPr>
                        <a:t>+</a:t>
                      </a:r>
                      <a:endParaRPr lang="en-US" sz="1100" kern="100">
                        <a:effectLst/>
                        <a:latin typeface="Calibri Light" panose="020F03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a:solidFill>
                            <a:srgbClr val="0F0F0F"/>
                          </a:solidFill>
                          <a:effectLst/>
                          <a:latin typeface="Segoe UI" panose="020B0502040204020203" pitchFamily="34" charset="0"/>
                          <a:ea typeface="Calibri" panose="020F0502020204030204" pitchFamily="34" charset="0"/>
                          <a:cs typeface="Arial" panose="020B0604020202020204" pitchFamily="34" charset="0"/>
                        </a:rPr>
                        <a:t>y</a:t>
                      </a:r>
                      <a:endParaRPr lang="en-US" sz="1100" kern="100">
                        <a:effectLst/>
                        <a:latin typeface="Calibri Light" panose="020F03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1100" kern="100" dirty="0">
                          <a:solidFill>
                            <a:srgbClr val="0F0F0F"/>
                          </a:solidFill>
                          <a:effectLst/>
                          <a:latin typeface="Segoe UI" panose="020B0502040204020203" pitchFamily="34" charset="0"/>
                          <a:ea typeface="Calibri" panose="020F0502020204030204" pitchFamily="34" charset="0"/>
                          <a:cs typeface="Arial" panose="020B0604020202020204" pitchFamily="34" charset="0"/>
                        </a:rPr>
                        <a:t>;</a:t>
                      </a:r>
                      <a:endParaRPr lang="en-US" sz="1100" kern="100" dirty="0">
                        <a:effectLst/>
                        <a:latin typeface="Calibri Light" panose="020F03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10167759"/>
                  </a:ext>
                </a:extLst>
              </a:tr>
            </a:tbl>
          </a:graphicData>
        </a:graphic>
      </p:graphicFrame>
      <p:pic>
        <p:nvPicPr>
          <p:cNvPr id="17" name="Picture 16" descr="A black background with white and orange letters&#10;&#10;Description automatically generated">
            <a:extLst>
              <a:ext uri="{FF2B5EF4-FFF2-40B4-BE49-F238E27FC236}">
                <a16:creationId xmlns:a16="http://schemas.microsoft.com/office/drawing/2014/main" id="{3B873CC6-D986-62B8-8AEE-DD2683F5E106}"/>
              </a:ext>
            </a:extLst>
          </p:cNvPr>
          <p:cNvPicPr>
            <a:picLocks noChangeAspect="1"/>
          </p:cNvPicPr>
          <p:nvPr/>
        </p:nvPicPr>
        <p:blipFill rotWithShape="1">
          <a:blip r:embed="rId6">
            <a:extLst>
              <a:ext uri="{28A0092B-C50C-407E-A947-70E740481C1C}">
                <a14:useLocalDpi xmlns:a14="http://schemas.microsoft.com/office/drawing/2010/main" val="0"/>
              </a:ext>
            </a:extLst>
          </a:blip>
          <a:srcRect t="62645"/>
          <a:stretch/>
        </p:blipFill>
        <p:spPr bwMode="auto">
          <a:xfrm>
            <a:off x="3332298" y="3917158"/>
            <a:ext cx="4764620" cy="503794"/>
          </a:xfrm>
          <a:prstGeom prst="rect">
            <a:avLst/>
          </a:prstGeom>
          <a:ln>
            <a:noFill/>
          </a:ln>
          <a:extLst>
            <a:ext uri="{53640926-AAD7-44D8-BBD7-CCE9431645EC}">
              <a14:shadowObscured xmlns:a14="http://schemas.microsoft.com/office/drawing/2010/main"/>
            </a:ext>
          </a:extLst>
        </p:spPr>
      </p:pic>
      <p:pic>
        <p:nvPicPr>
          <p:cNvPr id="30" name="Picture 29">
            <a:extLst>
              <a:ext uri="{FF2B5EF4-FFF2-40B4-BE49-F238E27FC236}">
                <a16:creationId xmlns:a16="http://schemas.microsoft.com/office/drawing/2014/main" id="{521A5D0E-51D3-15D4-8373-E0D12EEAAFAE}"/>
              </a:ext>
            </a:extLst>
          </p:cNvPr>
          <p:cNvPicPr>
            <a:picLocks noChangeAspect="1"/>
          </p:cNvPicPr>
          <p:nvPr/>
        </p:nvPicPr>
        <p:blipFill>
          <a:blip r:embed="rId7"/>
          <a:stretch>
            <a:fillRect/>
          </a:stretch>
        </p:blipFill>
        <p:spPr>
          <a:xfrm>
            <a:off x="1647900" y="1252181"/>
            <a:ext cx="7887381" cy="4276134"/>
          </a:xfrm>
          <a:prstGeom prst="rect">
            <a:avLst/>
          </a:prstGeom>
        </p:spPr>
      </p:pic>
      <p:pic>
        <p:nvPicPr>
          <p:cNvPr id="31" name="Picture 30" descr="A black background with multicolored text&#10;&#10;Description automatically generated">
            <a:extLst>
              <a:ext uri="{FF2B5EF4-FFF2-40B4-BE49-F238E27FC236}">
                <a16:creationId xmlns:a16="http://schemas.microsoft.com/office/drawing/2014/main" id="{FA3E9A66-4DC2-32C7-4A19-A39F0EC7D887}"/>
              </a:ext>
            </a:extLst>
          </p:cNvPr>
          <p:cNvPicPr>
            <a:picLocks noChangeAspect="1"/>
          </p:cNvPicPr>
          <p:nvPr/>
        </p:nvPicPr>
        <p:blipFill>
          <a:blip r:embed="rId8"/>
          <a:stretch>
            <a:fillRect/>
          </a:stretch>
        </p:blipFill>
        <p:spPr>
          <a:xfrm>
            <a:off x="1315377" y="1832122"/>
            <a:ext cx="8798461" cy="3123714"/>
          </a:xfrm>
          <a:prstGeom prst="rect">
            <a:avLst/>
          </a:prstGeom>
        </p:spPr>
      </p:pic>
      <p:pic>
        <p:nvPicPr>
          <p:cNvPr id="35" name="Picture 34">
            <a:extLst>
              <a:ext uri="{FF2B5EF4-FFF2-40B4-BE49-F238E27FC236}">
                <a16:creationId xmlns:a16="http://schemas.microsoft.com/office/drawing/2014/main" id="{75D90A91-3C80-1DA5-E5F2-6AC14BEA59DB}"/>
              </a:ext>
            </a:extLst>
          </p:cNvPr>
          <p:cNvPicPr>
            <a:picLocks noChangeAspect="1"/>
          </p:cNvPicPr>
          <p:nvPr/>
        </p:nvPicPr>
        <p:blipFill>
          <a:blip r:embed="rId9"/>
          <a:stretch>
            <a:fillRect/>
          </a:stretch>
        </p:blipFill>
        <p:spPr>
          <a:xfrm>
            <a:off x="1199580" y="1792591"/>
            <a:ext cx="9792840" cy="3202778"/>
          </a:xfrm>
          <a:prstGeom prst="rect">
            <a:avLst/>
          </a:prstGeom>
        </p:spPr>
      </p:pic>
      <p:pic>
        <p:nvPicPr>
          <p:cNvPr id="37" name="Picture 36">
            <a:extLst>
              <a:ext uri="{FF2B5EF4-FFF2-40B4-BE49-F238E27FC236}">
                <a16:creationId xmlns:a16="http://schemas.microsoft.com/office/drawing/2014/main" id="{07DA822E-90C5-B5ED-5CD6-1D8E00E5E9A2}"/>
              </a:ext>
            </a:extLst>
          </p:cNvPr>
          <p:cNvPicPr>
            <a:picLocks noChangeAspect="1"/>
          </p:cNvPicPr>
          <p:nvPr/>
        </p:nvPicPr>
        <p:blipFill>
          <a:blip r:embed="rId10"/>
          <a:stretch>
            <a:fillRect/>
          </a:stretch>
        </p:blipFill>
        <p:spPr>
          <a:xfrm>
            <a:off x="1181842" y="2146386"/>
            <a:ext cx="9574691" cy="2274566"/>
          </a:xfrm>
          <a:prstGeom prst="rect">
            <a:avLst/>
          </a:prstGeom>
        </p:spPr>
      </p:pic>
    </p:spTree>
    <p:extLst>
      <p:ext uri="{BB962C8B-B14F-4D97-AF65-F5344CB8AC3E}">
        <p14:creationId xmlns:p14="http://schemas.microsoft.com/office/powerpoint/2010/main" val="34522408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7F16A-89E3-F258-5030-7D1F5C856E62}"/>
              </a:ext>
            </a:extLst>
          </p:cNvPr>
          <p:cNvSpPr>
            <a:spLocks noGrp="1"/>
          </p:cNvSpPr>
          <p:nvPr>
            <p:ph type="title"/>
          </p:nvPr>
        </p:nvSpPr>
        <p:spPr/>
        <p:txBody>
          <a:bodyPr/>
          <a:lstStyle/>
          <a:p>
            <a:r>
              <a:rPr lang="en-US" dirty="0"/>
              <a:t>The lexical analyzer</a:t>
            </a:r>
          </a:p>
        </p:txBody>
      </p:sp>
      <p:sp>
        <p:nvSpPr>
          <p:cNvPr id="3" name="Slide Number Placeholder 2">
            <a:extLst>
              <a:ext uri="{FF2B5EF4-FFF2-40B4-BE49-F238E27FC236}">
                <a16:creationId xmlns:a16="http://schemas.microsoft.com/office/drawing/2014/main" id="{BC400043-21B0-D3D8-0A92-1CC18B8DA2EC}"/>
              </a:ext>
            </a:extLst>
          </p:cNvPr>
          <p:cNvSpPr>
            <a:spLocks noGrp="1"/>
          </p:cNvSpPr>
          <p:nvPr>
            <p:ph type="sldNum" sz="quarter" idx="12"/>
          </p:nvPr>
        </p:nvSpPr>
        <p:spPr/>
        <p:txBody>
          <a:bodyPr/>
          <a:lstStyle/>
          <a:p>
            <a:fld id="{82EE24B5-652C-4DB5-B7C3-B5BBEC1280B1}" type="slidenum">
              <a:rPr lang="en-US" noProof="0" smtClean="0"/>
              <a:t>7</a:t>
            </a:fld>
            <a:endParaRPr lang="en-US" noProof="0" dirty="0"/>
          </a:p>
        </p:txBody>
      </p:sp>
      <p:pic>
        <p:nvPicPr>
          <p:cNvPr id="4" name="Picture 3">
            <a:extLst>
              <a:ext uri="{FF2B5EF4-FFF2-40B4-BE49-F238E27FC236}">
                <a16:creationId xmlns:a16="http://schemas.microsoft.com/office/drawing/2014/main" id="{E22471C5-E66F-B4DD-E11D-8F15D17FBDAD}"/>
              </a:ext>
            </a:extLst>
          </p:cNvPr>
          <p:cNvPicPr>
            <a:picLocks noChangeAspect="1"/>
          </p:cNvPicPr>
          <p:nvPr/>
        </p:nvPicPr>
        <p:blipFill>
          <a:blip r:embed="rId3"/>
          <a:stretch>
            <a:fillRect/>
          </a:stretch>
        </p:blipFill>
        <p:spPr>
          <a:xfrm>
            <a:off x="11342231" y="6198136"/>
            <a:ext cx="657317" cy="390580"/>
          </a:xfrm>
          <a:prstGeom prst="rect">
            <a:avLst/>
          </a:prstGeom>
        </p:spPr>
      </p:pic>
      <p:pic>
        <p:nvPicPr>
          <p:cNvPr id="12" name="Picture 11" descr="A white rectangular sign with blue text&#10;&#10;Description automatically generated">
            <a:extLst>
              <a:ext uri="{FF2B5EF4-FFF2-40B4-BE49-F238E27FC236}">
                <a16:creationId xmlns:a16="http://schemas.microsoft.com/office/drawing/2014/main" id="{D05BDD61-A15C-3591-1E15-A65B610736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89949" y="2377187"/>
            <a:ext cx="7412102" cy="2103625"/>
          </a:xfrm>
          <a:prstGeom prst="rect">
            <a:avLst/>
          </a:prstGeom>
        </p:spPr>
      </p:pic>
      <p:pic>
        <p:nvPicPr>
          <p:cNvPr id="14" name="Picture 13" descr="A screenshot of a computer&#10;&#10;Description automatically generated">
            <a:extLst>
              <a:ext uri="{FF2B5EF4-FFF2-40B4-BE49-F238E27FC236}">
                <a16:creationId xmlns:a16="http://schemas.microsoft.com/office/drawing/2014/main" id="{D70F0B1E-30C8-29C3-9430-313DB2F984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6631" y="2059421"/>
            <a:ext cx="10515600" cy="3769981"/>
          </a:xfrm>
          <a:prstGeom prst="rect">
            <a:avLst/>
          </a:prstGeom>
        </p:spPr>
      </p:pic>
    </p:spTree>
    <p:extLst>
      <p:ext uri="{BB962C8B-B14F-4D97-AF65-F5344CB8AC3E}">
        <p14:creationId xmlns:p14="http://schemas.microsoft.com/office/powerpoint/2010/main" val="1745501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2"/>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C08E8-D508-9F7C-8D8F-9CC4A5D42769}"/>
              </a:ext>
            </a:extLst>
          </p:cNvPr>
          <p:cNvSpPr>
            <a:spLocks noGrp="1"/>
          </p:cNvSpPr>
          <p:nvPr>
            <p:ph type="title"/>
          </p:nvPr>
        </p:nvSpPr>
        <p:spPr/>
        <p:txBody>
          <a:bodyPr/>
          <a:lstStyle/>
          <a:p>
            <a:r>
              <a:rPr lang="en-US" dirty="0"/>
              <a:t>Conversion between RE-NFA-DFA</a:t>
            </a:r>
          </a:p>
        </p:txBody>
      </p:sp>
      <p:sp>
        <p:nvSpPr>
          <p:cNvPr id="3" name="Slide Number Placeholder 2">
            <a:extLst>
              <a:ext uri="{FF2B5EF4-FFF2-40B4-BE49-F238E27FC236}">
                <a16:creationId xmlns:a16="http://schemas.microsoft.com/office/drawing/2014/main" id="{5957638F-2CCF-9017-2672-048EB468242C}"/>
              </a:ext>
            </a:extLst>
          </p:cNvPr>
          <p:cNvSpPr>
            <a:spLocks noGrp="1"/>
          </p:cNvSpPr>
          <p:nvPr>
            <p:ph type="sldNum" sz="quarter" idx="12"/>
          </p:nvPr>
        </p:nvSpPr>
        <p:spPr/>
        <p:txBody>
          <a:bodyPr/>
          <a:lstStyle/>
          <a:p>
            <a:fld id="{82EE24B5-652C-4DB5-B7C3-B5BBEC1280B1}" type="slidenum">
              <a:rPr lang="en-US" noProof="0" smtClean="0"/>
              <a:t>8</a:t>
            </a:fld>
            <a:endParaRPr lang="en-US" noProof="0" dirty="0"/>
          </a:p>
        </p:txBody>
      </p:sp>
      <p:sp>
        <p:nvSpPr>
          <p:cNvPr id="5" name="TextBox 4">
            <a:extLst>
              <a:ext uri="{FF2B5EF4-FFF2-40B4-BE49-F238E27FC236}">
                <a16:creationId xmlns:a16="http://schemas.microsoft.com/office/drawing/2014/main" id="{F9311784-85E5-A2D0-F423-134AC1899813}"/>
              </a:ext>
            </a:extLst>
          </p:cNvPr>
          <p:cNvSpPr txBox="1"/>
          <p:nvPr/>
        </p:nvSpPr>
        <p:spPr>
          <a:xfrm>
            <a:off x="3908611" y="1431314"/>
            <a:ext cx="6096000" cy="721736"/>
          </a:xfrm>
          <a:prstGeom prst="rect">
            <a:avLst/>
          </a:prstGeom>
          <a:noFill/>
        </p:spPr>
        <p:txBody>
          <a:bodyPr wrap="square">
            <a:spAutoFit/>
          </a:bodyPr>
          <a:lstStyle/>
          <a:p>
            <a:pPr marL="0" marR="0">
              <a:lnSpc>
                <a:spcPct val="107000"/>
              </a:lnSpc>
              <a:spcBef>
                <a:spcPts val="0"/>
              </a:spcBef>
              <a:spcAft>
                <a:spcPts val="800"/>
              </a:spcAft>
            </a:pPr>
            <a:r>
              <a:rPr lang="en-US" sz="4000" kern="100" dirty="0">
                <a:effectLst/>
                <a:latin typeface="Calibri Light" panose="020F0302020204030204" pitchFamily="34" charset="0"/>
                <a:ea typeface="Calibri" panose="020F0502020204030204" pitchFamily="34" charset="0"/>
                <a:cs typeface="Arial" panose="020B0604020202020204" pitchFamily="34" charset="0"/>
              </a:rPr>
              <a:t>RE: (</a:t>
            </a:r>
            <a:r>
              <a:rPr lang="en-US" sz="4000" kern="100" dirty="0" err="1">
                <a:effectLst/>
                <a:latin typeface="Calibri Light" panose="020F0302020204030204" pitchFamily="34" charset="0"/>
                <a:ea typeface="Calibri" panose="020F0502020204030204" pitchFamily="34" charset="0"/>
                <a:cs typeface="Arial" panose="020B0604020202020204" pitchFamily="34" charset="0"/>
              </a:rPr>
              <a:t>a|b</a:t>
            </a:r>
            <a:r>
              <a:rPr lang="en-US" sz="4000" kern="100" dirty="0">
                <a:effectLst/>
                <a:latin typeface="Calibri Light" panose="020F0302020204030204" pitchFamily="34" charset="0"/>
                <a:ea typeface="Calibri" panose="020F0502020204030204" pitchFamily="34" charset="0"/>
                <a:cs typeface="Arial" panose="020B0604020202020204" pitchFamily="34" charset="0"/>
              </a:rPr>
              <a:t>)*(</a:t>
            </a:r>
            <a:r>
              <a:rPr lang="en-US" sz="4000" kern="100" dirty="0" err="1">
                <a:effectLst/>
                <a:latin typeface="Calibri Light" panose="020F0302020204030204" pitchFamily="34" charset="0"/>
                <a:ea typeface="Calibri" panose="020F0502020204030204" pitchFamily="34" charset="0"/>
                <a:cs typeface="Arial" panose="020B0604020202020204" pitchFamily="34" charset="0"/>
              </a:rPr>
              <a:t>d|c</a:t>
            </a:r>
            <a:r>
              <a:rPr lang="en-US" sz="4000" kern="100" dirty="0">
                <a:effectLst/>
                <a:latin typeface="Calibri Light" panose="020F0302020204030204" pitchFamily="34" charset="0"/>
                <a:ea typeface="Calibri" panose="020F0502020204030204" pitchFamily="34" charset="0"/>
                <a:cs typeface="Arial" panose="020B0604020202020204" pitchFamily="34" charset="0"/>
              </a:rPr>
              <a:t>*)</a:t>
            </a:r>
            <a:r>
              <a:rPr lang="en-US" sz="4000" kern="100" dirty="0" err="1">
                <a:effectLst/>
                <a:latin typeface="Calibri Light" panose="020F0302020204030204" pitchFamily="34" charset="0"/>
                <a:ea typeface="Calibri" panose="020F0502020204030204" pitchFamily="34" charset="0"/>
                <a:cs typeface="Arial" panose="020B0604020202020204" pitchFamily="34" charset="0"/>
              </a:rPr>
              <a:t>bc</a:t>
            </a:r>
            <a:endParaRPr lang="en-US" sz="4000" kern="100" dirty="0">
              <a:effectLst/>
              <a:latin typeface="Calibri Light" panose="020F0302020204030204" pitchFamily="34" charset="0"/>
              <a:ea typeface="Calibri" panose="020F0502020204030204" pitchFamily="34" charset="0"/>
              <a:cs typeface="Arial" panose="020B0604020202020204" pitchFamily="34" charset="0"/>
            </a:endParaRPr>
          </a:p>
        </p:txBody>
      </p:sp>
      <p:pic>
        <p:nvPicPr>
          <p:cNvPr id="8" name="Picture 7" descr="A diagram of a flowchart&#10;&#10;Description automatically generated">
            <a:extLst>
              <a:ext uri="{FF2B5EF4-FFF2-40B4-BE49-F238E27FC236}">
                <a16:creationId xmlns:a16="http://schemas.microsoft.com/office/drawing/2014/main" id="{EEE85FF7-0ADF-0037-E344-DD9A442613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2087" y="2333053"/>
            <a:ext cx="9267825" cy="2238375"/>
          </a:xfrm>
          <a:prstGeom prst="rect">
            <a:avLst/>
          </a:prstGeom>
        </p:spPr>
      </p:pic>
      <p:sp>
        <p:nvSpPr>
          <p:cNvPr id="9" name="TextBox 8">
            <a:extLst>
              <a:ext uri="{FF2B5EF4-FFF2-40B4-BE49-F238E27FC236}">
                <a16:creationId xmlns:a16="http://schemas.microsoft.com/office/drawing/2014/main" id="{CAA700A0-6497-606B-F772-D4B2CA06B8AF}"/>
              </a:ext>
            </a:extLst>
          </p:cNvPr>
          <p:cNvSpPr txBox="1"/>
          <p:nvPr/>
        </p:nvSpPr>
        <p:spPr>
          <a:xfrm>
            <a:off x="838200" y="4341156"/>
            <a:ext cx="10987760" cy="865173"/>
          </a:xfrm>
          <a:prstGeom prst="rect">
            <a:avLst/>
          </a:prstGeom>
          <a:noFill/>
        </p:spPr>
        <p:txBody>
          <a:bodyPr wrap="square">
            <a:spAutoFit/>
          </a:bodyPr>
          <a:lstStyle/>
          <a:p>
            <a:pPr marL="0" marR="0" algn="ctr">
              <a:lnSpc>
                <a:spcPct val="107000"/>
              </a:lnSpc>
              <a:spcBef>
                <a:spcPts val="0"/>
              </a:spcBef>
              <a:spcAft>
                <a:spcPts val="800"/>
              </a:spcAft>
            </a:pPr>
            <a:r>
              <a:rPr lang="en-US" sz="2400" dirty="0">
                <a:effectLst/>
                <a:latin typeface="Calibri Light" panose="020F0302020204030204" pitchFamily="34" charset="0"/>
                <a:ea typeface="Calibri" panose="020F0502020204030204" pitchFamily="34" charset="0"/>
                <a:cs typeface="Arial" panose="020B0604020202020204" pitchFamily="34" charset="0"/>
              </a:rPr>
              <a:t>For each DFA state, each input (</a:t>
            </a:r>
            <a:r>
              <a:rPr lang="en-US" sz="2400" dirty="0" err="1">
                <a:effectLst/>
                <a:latin typeface="Calibri Light" panose="020F0302020204030204" pitchFamily="34" charset="0"/>
                <a:ea typeface="Calibri" panose="020F0502020204030204" pitchFamily="34" charset="0"/>
                <a:cs typeface="Arial" panose="020B0604020202020204" pitchFamily="34" charset="0"/>
              </a:rPr>
              <a:t>a,b</a:t>
            </a:r>
            <a:r>
              <a:rPr lang="en-US" sz="2400" dirty="0">
                <a:effectLst/>
                <a:latin typeface="Calibri Light" panose="020F0302020204030204" pitchFamily="34" charset="0"/>
                <a:ea typeface="Calibri" panose="020F0502020204030204" pitchFamily="34" charset="0"/>
                <a:cs typeface="Arial" panose="020B0604020202020204" pitchFamily="34" charset="0"/>
              </a:rPr>
              <a:t>) determine NFA states reachable and find e-closure (move, e-closure functions)</a:t>
            </a:r>
            <a:endParaRPr lang="en-US" sz="4800" kern="100" dirty="0">
              <a:effectLst/>
              <a:latin typeface="Calibri Light" panose="020F0302020204030204" pitchFamily="34" charset="0"/>
              <a:ea typeface="Calibri" panose="020F050202020403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C17F302D-3CEC-18F7-8B58-61D50560AA5D}"/>
              </a:ext>
            </a:extLst>
          </p:cNvPr>
          <p:cNvSpPr txBox="1"/>
          <p:nvPr/>
        </p:nvSpPr>
        <p:spPr>
          <a:xfrm>
            <a:off x="3908611" y="5668691"/>
            <a:ext cx="6096000" cy="461665"/>
          </a:xfrm>
          <a:prstGeom prst="rect">
            <a:avLst/>
          </a:prstGeom>
          <a:noFill/>
        </p:spPr>
        <p:txBody>
          <a:bodyPr wrap="square">
            <a:spAutoFit/>
          </a:bodyPr>
          <a:lstStyle/>
          <a:p>
            <a:r>
              <a:rPr lang="en-US" sz="2400" dirty="0">
                <a:latin typeface="Calibri Light" panose="020F0302020204030204" pitchFamily="34" charset="0"/>
                <a:cs typeface="Arial" panose="020B0604020202020204" pitchFamily="34" charset="0"/>
              </a:rPr>
              <a:t>Identify DFA states, accept states. </a:t>
            </a:r>
          </a:p>
        </p:txBody>
      </p:sp>
      <p:pic>
        <p:nvPicPr>
          <p:cNvPr id="20" name="Picture 19">
            <a:extLst>
              <a:ext uri="{FF2B5EF4-FFF2-40B4-BE49-F238E27FC236}">
                <a16:creationId xmlns:a16="http://schemas.microsoft.com/office/drawing/2014/main" id="{247B9493-FEFB-29AA-834A-F47701C732FA}"/>
              </a:ext>
            </a:extLst>
          </p:cNvPr>
          <p:cNvPicPr>
            <a:picLocks noChangeAspect="1"/>
          </p:cNvPicPr>
          <p:nvPr/>
        </p:nvPicPr>
        <p:blipFill>
          <a:blip r:embed="rId4"/>
          <a:stretch>
            <a:fillRect/>
          </a:stretch>
        </p:blipFill>
        <p:spPr>
          <a:xfrm>
            <a:off x="1053353" y="1431314"/>
            <a:ext cx="10772607" cy="4922882"/>
          </a:xfrm>
          <a:prstGeom prst="rect">
            <a:avLst/>
          </a:prstGeom>
        </p:spPr>
      </p:pic>
      <p:pic>
        <p:nvPicPr>
          <p:cNvPr id="21" name="Picture 20">
            <a:extLst>
              <a:ext uri="{FF2B5EF4-FFF2-40B4-BE49-F238E27FC236}">
                <a16:creationId xmlns:a16="http://schemas.microsoft.com/office/drawing/2014/main" id="{5D98F3D8-BFD6-5716-E471-240EBD1E3017}"/>
              </a:ext>
            </a:extLst>
          </p:cNvPr>
          <p:cNvPicPr>
            <a:picLocks noChangeAspect="1"/>
          </p:cNvPicPr>
          <p:nvPr/>
        </p:nvPicPr>
        <p:blipFill>
          <a:blip r:embed="rId5"/>
          <a:stretch>
            <a:fillRect/>
          </a:stretch>
        </p:blipFill>
        <p:spPr>
          <a:xfrm>
            <a:off x="922726" y="1368311"/>
            <a:ext cx="10987760" cy="5097776"/>
          </a:xfrm>
          <a:prstGeom prst="rect">
            <a:avLst/>
          </a:prstGeom>
        </p:spPr>
      </p:pic>
      <p:pic>
        <p:nvPicPr>
          <p:cNvPr id="22" name="Picture 21">
            <a:extLst>
              <a:ext uri="{FF2B5EF4-FFF2-40B4-BE49-F238E27FC236}">
                <a16:creationId xmlns:a16="http://schemas.microsoft.com/office/drawing/2014/main" id="{0813F426-90AA-DAE8-12E7-4206C19429FA}"/>
              </a:ext>
            </a:extLst>
          </p:cNvPr>
          <p:cNvPicPr>
            <a:picLocks noChangeAspect="1"/>
          </p:cNvPicPr>
          <p:nvPr/>
        </p:nvPicPr>
        <p:blipFill>
          <a:blip r:embed="rId6"/>
          <a:stretch>
            <a:fillRect/>
          </a:stretch>
        </p:blipFill>
        <p:spPr>
          <a:xfrm>
            <a:off x="11342231" y="6198136"/>
            <a:ext cx="657317" cy="390580"/>
          </a:xfrm>
          <a:prstGeom prst="rect">
            <a:avLst/>
          </a:prstGeom>
        </p:spPr>
      </p:pic>
      <p:pic>
        <p:nvPicPr>
          <p:cNvPr id="23" name="Picture 22">
            <a:extLst>
              <a:ext uri="{FF2B5EF4-FFF2-40B4-BE49-F238E27FC236}">
                <a16:creationId xmlns:a16="http://schemas.microsoft.com/office/drawing/2014/main" id="{2EFDB11B-8C42-5629-5A47-519955483AB1}"/>
              </a:ext>
            </a:extLst>
          </p:cNvPr>
          <p:cNvPicPr>
            <a:picLocks noChangeAspect="1"/>
          </p:cNvPicPr>
          <p:nvPr/>
        </p:nvPicPr>
        <p:blipFill>
          <a:blip r:embed="rId6"/>
          <a:stretch>
            <a:fillRect/>
          </a:stretch>
        </p:blipFill>
        <p:spPr>
          <a:xfrm>
            <a:off x="11494631" y="6350536"/>
            <a:ext cx="657317" cy="390580"/>
          </a:xfrm>
          <a:prstGeom prst="rect">
            <a:avLst/>
          </a:prstGeom>
        </p:spPr>
      </p:pic>
    </p:spTree>
    <p:extLst>
      <p:ext uri="{BB962C8B-B14F-4D97-AF65-F5344CB8AC3E}">
        <p14:creationId xmlns:p14="http://schemas.microsoft.com/office/powerpoint/2010/main" val="4209167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957638F-2CCF-9017-2672-048EB468242C}"/>
              </a:ext>
            </a:extLst>
          </p:cNvPr>
          <p:cNvSpPr>
            <a:spLocks noGrp="1"/>
          </p:cNvSpPr>
          <p:nvPr>
            <p:ph type="sldNum" sz="quarter" idx="12"/>
          </p:nvPr>
        </p:nvSpPr>
        <p:spPr/>
        <p:txBody>
          <a:bodyPr/>
          <a:lstStyle/>
          <a:p>
            <a:fld id="{82EE24B5-652C-4DB5-B7C3-B5BBEC1280B1}" type="slidenum">
              <a:rPr lang="en-US" noProof="0" smtClean="0"/>
              <a:t>9</a:t>
            </a:fld>
            <a:endParaRPr lang="en-US" noProof="0" dirty="0"/>
          </a:p>
        </p:txBody>
      </p:sp>
      <p:sp>
        <p:nvSpPr>
          <p:cNvPr id="10" name="Title 1">
            <a:extLst>
              <a:ext uri="{FF2B5EF4-FFF2-40B4-BE49-F238E27FC236}">
                <a16:creationId xmlns:a16="http://schemas.microsoft.com/office/drawing/2014/main" id="{D28E4589-6B6C-A794-1C97-76B4217B1FBE}"/>
              </a:ext>
            </a:extLst>
          </p:cNvPr>
          <p:cNvSpPr>
            <a:spLocks noGrp="1"/>
          </p:cNvSpPr>
          <p:nvPr>
            <p:ph type="title"/>
          </p:nvPr>
        </p:nvSpPr>
        <p:spPr>
          <a:xfrm>
            <a:off x="838200" y="365125"/>
            <a:ext cx="10515600" cy="1325563"/>
          </a:xfrm>
        </p:spPr>
        <p:txBody>
          <a:bodyPr/>
          <a:lstStyle/>
          <a:p>
            <a:r>
              <a:rPr lang="en-US" dirty="0"/>
              <a:t>Conversion between RE-DFA</a:t>
            </a:r>
          </a:p>
        </p:txBody>
      </p:sp>
      <p:sp>
        <p:nvSpPr>
          <p:cNvPr id="12" name="TextBox 11">
            <a:extLst>
              <a:ext uri="{FF2B5EF4-FFF2-40B4-BE49-F238E27FC236}">
                <a16:creationId xmlns:a16="http://schemas.microsoft.com/office/drawing/2014/main" id="{BA00DE46-A09D-36AE-02AE-26C3326C16A5}"/>
              </a:ext>
            </a:extLst>
          </p:cNvPr>
          <p:cNvSpPr txBox="1"/>
          <p:nvPr/>
        </p:nvSpPr>
        <p:spPr>
          <a:xfrm>
            <a:off x="3908611" y="1431314"/>
            <a:ext cx="6096000" cy="721736"/>
          </a:xfrm>
          <a:prstGeom prst="rect">
            <a:avLst/>
          </a:prstGeom>
          <a:noFill/>
        </p:spPr>
        <p:txBody>
          <a:bodyPr wrap="square">
            <a:spAutoFit/>
          </a:bodyPr>
          <a:lstStyle/>
          <a:p>
            <a:pPr marL="0" marR="0">
              <a:lnSpc>
                <a:spcPct val="107000"/>
              </a:lnSpc>
              <a:spcBef>
                <a:spcPts val="0"/>
              </a:spcBef>
              <a:spcAft>
                <a:spcPts val="800"/>
              </a:spcAft>
            </a:pPr>
            <a:r>
              <a:rPr lang="en-US" sz="4000" kern="100" dirty="0">
                <a:effectLst/>
                <a:latin typeface="Calibri Light" panose="020F0302020204030204" pitchFamily="34" charset="0"/>
                <a:ea typeface="Calibri" panose="020F0502020204030204" pitchFamily="34" charset="0"/>
                <a:cs typeface="Arial" panose="020B0604020202020204" pitchFamily="34" charset="0"/>
              </a:rPr>
              <a:t>RE: (</a:t>
            </a:r>
            <a:r>
              <a:rPr lang="en-US" sz="4000" kern="100" dirty="0" err="1">
                <a:effectLst/>
                <a:latin typeface="Calibri Light" panose="020F0302020204030204" pitchFamily="34" charset="0"/>
                <a:ea typeface="Calibri" panose="020F0502020204030204" pitchFamily="34" charset="0"/>
                <a:cs typeface="Arial" panose="020B0604020202020204" pitchFamily="34" charset="0"/>
              </a:rPr>
              <a:t>a|b</a:t>
            </a:r>
            <a:r>
              <a:rPr lang="en-US" sz="4000" kern="100" dirty="0">
                <a:effectLst/>
                <a:latin typeface="Calibri Light" panose="020F0302020204030204" pitchFamily="34" charset="0"/>
                <a:ea typeface="Calibri" panose="020F0502020204030204" pitchFamily="34" charset="0"/>
                <a:cs typeface="Arial" panose="020B0604020202020204" pitchFamily="34" charset="0"/>
              </a:rPr>
              <a:t>)*(</a:t>
            </a:r>
            <a:r>
              <a:rPr lang="en-US" sz="4000" kern="100" dirty="0" err="1">
                <a:effectLst/>
                <a:latin typeface="Calibri Light" panose="020F0302020204030204" pitchFamily="34" charset="0"/>
                <a:ea typeface="Calibri" panose="020F0502020204030204" pitchFamily="34" charset="0"/>
                <a:cs typeface="Arial" panose="020B0604020202020204" pitchFamily="34" charset="0"/>
              </a:rPr>
              <a:t>d|c</a:t>
            </a:r>
            <a:r>
              <a:rPr lang="en-US" sz="4000" kern="100" dirty="0">
                <a:effectLst/>
                <a:latin typeface="Calibri Light" panose="020F0302020204030204" pitchFamily="34" charset="0"/>
                <a:ea typeface="Calibri" panose="020F0502020204030204" pitchFamily="34" charset="0"/>
                <a:cs typeface="Arial" panose="020B0604020202020204" pitchFamily="34" charset="0"/>
              </a:rPr>
              <a:t>*)</a:t>
            </a:r>
            <a:r>
              <a:rPr lang="en-US" sz="4000" kern="100" dirty="0" err="1">
                <a:effectLst/>
                <a:latin typeface="Calibri Light" panose="020F0302020204030204" pitchFamily="34" charset="0"/>
                <a:ea typeface="Calibri" panose="020F0502020204030204" pitchFamily="34" charset="0"/>
                <a:cs typeface="Arial" panose="020B0604020202020204" pitchFamily="34" charset="0"/>
              </a:rPr>
              <a:t>bc</a:t>
            </a:r>
            <a:endParaRPr lang="en-US" sz="4000" kern="100" dirty="0">
              <a:effectLst/>
              <a:latin typeface="Calibri Light" panose="020F0302020204030204" pitchFamily="34" charset="0"/>
              <a:ea typeface="Calibri" panose="020F0502020204030204" pitchFamily="34" charset="0"/>
              <a:cs typeface="Arial" panose="020B0604020202020204" pitchFamily="34" charset="0"/>
            </a:endParaRPr>
          </a:p>
        </p:txBody>
      </p:sp>
      <p:pic>
        <p:nvPicPr>
          <p:cNvPr id="15" name="Picture 14" descr="A black background with white text&#10;&#10;Description automatically generated">
            <a:extLst>
              <a:ext uri="{FF2B5EF4-FFF2-40B4-BE49-F238E27FC236}">
                <a16:creationId xmlns:a16="http://schemas.microsoft.com/office/drawing/2014/main" id="{890EA915-63D2-02C7-884D-5BC89FB74E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0450" y="2362006"/>
            <a:ext cx="5857875" cy="1238250"/>
          </a:xfrm>
          <a:prstGeom prst="rect">
            <a:avLst/>
          </a:prstGeom>
        </p:spPr>
      </p:pic>
      <p:pic>
        <p:nvPicPr>
          <p:cNvPr id="17" name="Picture 16" descr="A black background with white text&#10;&#10;Description automatically generated">
            <a:extLst>
              <a:ext uri="{FF2B5EF4-FFF2-40B4-BE49-F238E27FC236}">
                <a16:creationId xmlns:a16="http://schemas.microsoft.com/office/drawing/2014/main" id="{16927B3C-B7A4-E6BF-95A1-3C054715CB79}"/>
              </a:ext>
            </a:extLst>
          </p:cNvPr>
          <p:cNvPicPr>
            <a:picLocks noChangeAspect="1"/>
          </p:cNvPicPr>
          <p:nvPr/>
        </p:nvPicPr>
        <p:blipFill rotWithShape="1">
          <a:blip r:embed="rId3">
            <a:extLst>
              <a:ext uri="{28A0092B-C50C-407E-A947-70E740481C1C}">
                <a14:useLocalDpi xmlns:a14="http://schemas.microsoft.com/office/drawing/2010/main" val="0"/>
              </a:ext>
            </a:extLst>
          </a:blip>
          <a:srcRect t="66399"/>
          <a:stretch/>
        </p:blipFill>
        <p:spPr>
          <a:xfrm>
            <a:off x="2980450" y="3469629"/>
            <a:ext cx="6134100" cy="550481"/>
          </a:xfrm>
          <a:prstGeom prst="rect">
            <a:avLst/>
          </a:prstGeom>
        </p:spPr>
      </p:pic>
      <p:pic>
        <p:nvPicPr>
          <p:cNvPr id="20" name="Picture 19">
            <a:extLst>
              <a:ext uri="{FF2B5EF4-FFF2-40B4-BE49-F238E27FC236}">
                <a16:creationId xmlns:a16="http://schemas.microsoft.com/office/drawing/2014/main" id="{D69F6534-B54B-B815-2F39-57DB1749721C}"/>
              </a:ext>
            </a:extLst>
          </p:cNvPr>
          <p:cNvPicPr>
            <a:picLocks noChangeAspect="1"/>
          </p:cNvPicPr>
          <p:nvPr/>
        </p:nvPicPr>
        <p:blipFill>
          <a:blip r:embed="rId4"/>
          <a:stretch>
            <a:fillRect/>
          </a:stretch>
        </p:blipFill>
        <p:spPr>
          <a:xfrm>
            <a:off x="2119242" y="1431314"/>
            <a:ext cx="7580289" cy="4783677"/>
          </a:xfrm>
          <a:prstGeom prst="rect">
            <a:avLst/>
          </a:prstGeom>
        </p:spPr>
      </p:pic>
      <p:graphicFrame>
        <p:nvGraphicFramePr>
          <p:cNvPr id="21" name="Table 20">
            <a:extLst>
              <a:ext uri="{FF2B5EF4-FFF2-40B4-BE49-F238E27FC236}">
                <a16:creationId xmlns:a16="http://schemas.microsoft.com/office/drawing/2014/main" id="{08708499-5386-03D0-6273-8290FA994E98}"/>
              </a:ext>
            </a:extLst>
          </p:cNvPr>
          <p:cNvGraphicFramePr>
            <a:graphicFrameLocks noGrp="1"/>
          </p:cNvGraphicFramePr>
          <p:nvPr>
            <p:extLst>
              <p:ext uri="{D42A27DB-BD31-4B8C-83A1-F6EECF244321}">
                <p14:modId xmlns:p14="http://schemas.microsoft.com/office/powerpoint/2010/main" val="3993307578"/>
              </p:ext>
            </p:extLst>
          </p:nvPr>
        </p:nvGraphicFramePr>
        <p:xfrm>
          <a:off x="2705100" y="1520511"/>
          <a:ext cx="6928201" cy="4159490"/>
        </p:xfrm>
        <a:graphic>
          <a:graphicData uri="http://schemas.openxmlformats.org/drawingml/2006/table">
            <a:tbl>
              <a:tblPr firstRow="1" firstCol="1" bandRow="1">
                <a:tableStyleId>{F5AB1C69-6EDB-4FF4-983F-18BD219EF322}</a:tableStyleId>
              </a:tblPr>
              <a:tblGrid>
                <a:gridCol w="832287">
                  <a:extLst>
                    <a:ext uri="{9D8B030D-6E8A-4147-A177-3AD203B41FA5}">
                      <a16:colId xmlns:a16="http://schemas.microsoft.com/office/drawing/2014/main" val="2748335167"/>
                    </a:ext>
                  </a:extLst>
                </a:gridCol>
                <a:gridCol w="2035602">
                  <a:extLst>
                    <a:ext uri="{9D8B030D-6E8A-4147-A177-3AD203B41FA5}">
                      <a16:colId xmlns:a16="http://schemas.microsoft.com/office/drawing/2014/main" val="2874415431"/>
                    </a:ext>
                  </a:extLst>
                </a:gridCol>
                <a:gridCol w="4060312">
                  <a:extLst>
                    <a:ext uri="{9D8B030D-6E8A-4147-A177-3AD203B41FA5}">
                      <a16:colId xmlns:a16="http://schemas.microsoft.com/office/drawing/2014/main" val="1057559399"/>
                    </a:ext>
                  </a:extLst>
                </a:gridCol>
              </a:tblGrid>
              <a:tr h="912939">
                <a:tc>
                  <a:txBody>
                    <a:bodyPr/>
                    <a:lstStyle/>
                    <a:p>
                      <a:pPr marL="0" marR="0">
                        <a:lnSpc>
                          <a:spcPct val="107000"/>
                        </a:lnSpc>
                        <a:spcBef>
                          <a:spcPts val="0"/>
                        </a:spcBef>
                        <a:spcAft>
                          <a:spcPts val="0"/>
                        </a:spcAft>
                      </a:pPr>
                      <a:r>
                        <a:rPr lang="en-US" sz="2000" kern="100">
                          <a:effectLst/>
                        </a:rPr>
                        <a:t> </a:t>
                      </a:r>
                      <a:endParaRPr lang="en-US" sz="2000" kern="100">
                        <a:effectLst/>
                        <a:latin typeface="Calibri Light" panose="020F03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r>
                        <a:rPr lang="en-US" sz="2000" kern="100" dirty="0">
                          <a:effectLst/>
                        </a:rPr>
                        <a:t>Node</a:t>
                      </a:r>
                      <a:endParaRPr lang="en-US" sz="2000" kern="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r>
                        <a:rPr lang="en-US" sz="2000" kern="100" dirty="0">
                          <a:effectLst/>
                        </a:rPr>
                        <a:t>Follow position</a:t>
                      </a:r>
                      <a:endParaRPr lang="en-US" sz="2000" kern="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845297423"/>
                  </a:ext>
                </a:extLst>
              </a:tr>
              <a:tr h="463793">
                <a:tc>
                  <a:txBody>
                    <a:bodyPr/>
                    <a:lstStyle/>
                    <a:p>
                      <a:pPr marL="0" marR="0"/>
                      <a:r>
                        <a:rPr lang="en-US" sz="2000" kern="100">
                          <a:effectLst/>
                        </a:rPr>
                        <a:t>a</a:t>
                      </a:r>
                      <a:endParaRPr lang="en-US" sz="2000" kern="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2000" kern="100">
                          <a:effectLst/>
                        </a:rPr>
                        <a:t>1</a:t>
                      </a:r>
                      <a:endParaRPr lang="en-US" sz="2000" kern="100">
                        <a:effectLst/>
                        <a:latin typeface="Calibri Light" panose="020F03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2000" kern="100">
                          <a:effectLst/>
                        </a:rPr>
                        <a:t>{1,2,3,4,5}</a:t>
                      </a:r>
                      <a:endParaRPr lang="en-US" sz="2000" kern="100">
                        <a:effectLst/>
                        <a:latin typeface="Calibri Light" panose="020F03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1228589"/>
                  </a:ext>
                </a:extLst>
              </a:tr>
              <a:tr h="463793">
                <a:tc>
                  <a:txBody>
                    <a:bodyPr/>
                    <a:lstStyle/>
                    <a:p>
                      <a:pPr marL="0" marR="0"/>
                      <a:r>
                        <a:rPr lang="en-US" sz="2000" kern="100">
                          <a:effectLst/>
                        </a:rPr>
                        <a:t>b</a:t>
                      </a:r>
                      <a:endParaRPr lang="en-US" sz="2000" kern="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2000" kern="100">
                          <a:effectLst/>
                        </a:rPr>
                        <a:t>2</a:t>
                      </a:r>
                      <a:endParaRPr lang="en-US" sz="2000" kern="100">
                        <a:effectLst/>
                        <a:latin typeface="Calibri Light" panose="020F03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2000" kern="100">
                          <a:effectLst/>
                        </a:rPr>
                        <a:t>{1,2,3,4,5}</a:t>
                      </a:r>
                      <a:endParaRPr lang="en-US" sz="2000" kern="100">
                        <a:effectLst/>
                        <a:latin typeface="Calibri Light" panose="020F03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375437603"/>
                  </a:ext>
                </a:extLst>
              </a:tr>
              <a:tr h="463793">
                <a:tc>
                  <a:txBody>
                    <a:bodyPr/>
                    <a:lstStyle/>
                    <a:p>
                      <a:pPr marL="0" marR="0"/>
                      <a:r>
                        <a:rPr lang="en-US" sz="2000" kern="100">
                          <a:effectLst/>
                        </a:rPr>
                        <a:t>d</a:t>
                      </a:r>
                      <a:endParaRPr lang="en-US" sz="2000" kern="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2000" kern="100" dirty="0">
                          <a:effectLst/>
                        </a:rPr>
                        <a:t>3</a:t>
                      </a:r>
                      <a:endParaRPr lang="en-US" sz="2000" kern="100" dirty="0">
                        <a:effectLst/>
                        <a:latin typeface="Calibri Light" panose="020F03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2000" kern="100">
                          <a:effectLst/>
                        </a:rPr>
                        <a:t>{5}</a:t>
                      </a:r>
                      <a:endParaRPr lang="en-US" sz="2000" kern="100">
                        <a:effectLst/>
                        <a:latin typeface="Calibri Light" panose="020F03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153537975"/>
                  </a:ext>
                </a:extLst>
              </a:tr>
              <a:tr h="463793">
                <a:tc>
                  <a:txBody>
                    <a:bodyPr/>
                    <a:lstStyle/>
                    <a:p>
                      <a:pPr marL="0" marR="0"/>
                      <a:r>
                        <a:rPr lang="en-US" sz="2000" kern="100">
                          <a:effectLst/>
                        </a:rPr>
                        <a:t>c</a:t>
                      </a:r>
                      <a:endParaRPr lang="en-US" sz="2000" kern="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2000" kern="100" dirty="0">
                          <a:effectLst/>
                        </a:rPr>
                        <a:t>4</a:t>
                      </a:r>
                      <a:endParaRPr lang="en-US" sz="2000" kern="100" dirty="0">
                        <a:effectLst/>
                        <a:latin typeface="Calibri Light" panose="020F03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2000" kern="100">
                          <a:effectLst/>
                        </a:rPr>
                        <a:t>{4,5}</a:t>
                      </a:r>
                      <a:endParaRPr lang="en-US" sz="2000" kern="100">
                        <a:effectLst/>
                        <a:latin typeface="Calibri Light" panose="020F03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174280155"/>
                  </a:ext>
                </a:extLst>
              </a:tr>
              <a:tr h="463793">
                <a:tc>
                  <a:txBody>
                    <a:bodyPr/>
                    <a:lstStyle/>
                    <a:p>
                      <a:pPr marL="0" marR="0"/>
                      <a:r>
                        <a:rPr lang="en-US" sz="2000" kern="100">
                          <a:effectLst/>
                        </a:rPr>
                        <a:t>b</a:t>
                      </a:r>
                      <a:endParaRPr lang="en-US" sz="2000" kern="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2000" kern="100">
                          <a:effectLst/>
                        </a:rPr>
                        <a:t>5</a:t>
                      </a:r>
                      <a:endParaRPr lang="en-US" sz="2000" kern="100">
                        <a:effectLst/>
                        <a:latin typeface="Calibri Light" panose="020F03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2000" kern="100">
                          <a:effectLst/>
                        </a:rPr>
                        <a:t>{6}</a:t>
                      </a:r>
                      <a:endParaRPr lang="en-US" sz="2000" kern="100">
                        <a:effectLst/>
                        <a:latin typeface="Calibri Light" panose="020F03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475284225"/>
                  </a:ext>
                </a:extLst>
              </a:tr>
              <a:tr h="463793">
                <a:tc>
                  <a:txBody>
                    <a:bodyPr/>
                    <a:lstStyle/>
                    <a:p>
                      <a:pPr marL="0" marR="0"/>
                      <a:r>
                        <a:rPr lang="en-US" sz="2000" kern="100">
                          <a:effectLst/>
                        </a:rPr>
                        <a:t>c</a:t>
                      </a:r>
                      <a:endParaRPr lang="en-US" sz="2000" kern="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2000" kern="100">
                          <a:effectLst/>
                        </a:rPr>
                        <a:t>6</a:t>
                      </a:r>
                      <a:endParaRPr lang="en-US" sz="2000" kern="100">
                        <a:effectLst/>
                        <a:latin typeface="Calibri Light" panose="020F03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2000" kern="100">
                          <a:effectLst/>
                        </a:rPr>
                        <a:t>{7}</a:t>
                      </a:r>
                      <a:endParaRPr lang="en-US" sz="2000" kern="100">
                        <a:effectLst/>
                        <a:latin typeface="Calibri Light" panose="020F03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922974335"/>
                  </a:ext>
                </a:extLst>
              </a:tr>
              <a:tr h="463793">
                <a:tc>
                  <a:txBody>
                    <a:bodyPr/>
                    <a:lstStyle/>
                    <a:p>
                      <a:pPr marL="0" marR="0"/>
                      <a:r>
                        <a:rPr lang="en-US" sz="2000" kern="100">
                          <a:effectLst/>
                        </a:rPr>
                        <a:t>#</a:t>
                      </a:r>
                      <a:endParaRPr lang="en-US" sz="2000" kern="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2000" kern="100">
                          <a:effectLst/>
                        </a:rPr>
                        <a:t>7</a:t>
                      </a:r>
                      <a:endParaRPr lang="en-US" sz="2000" kern="100">
                        <a:effectLst/>
                        <a:latin typeface="Calibri Light" panose="020F03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2000" kern="100" dirty="0">
                          <a:effectLst/>
                        </a:rPr>
                        <a:t>{}</a:t>
                      </a:r>
                      <a:endParaRPr lang="en-US" sz="2000" kern="100" dirty="0">
                        <a:effectLst/>
                        <a:latin typeface="Calibri Light" panose="020F03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188252496"/>
                  </a:ext>
                </a:extLst>
              </a:tr>
            </a:tbl>
          </a:graphicData>
        </a:graphic>
      </p:graphicFrame>
      <p:graphicFrame>
        <p:nvGraphicFramePr>
          <p:cNvPr id="22" name="Table 21">
            <a:extLst>
              <a:ext uri="{FF2B5EF4-FFF2-40B4-BE49-F238E27FC236}">
                <a16:creationId xmlns:a16="http://schemas.microsoft.com/office/drawing/2014/main" id="{39BA4844-DCF7-FF67-82CA-640601501F3E}"/>
              </a:ext>
            </a:extLst>
          </p:cNvPr>
          <p:cNvGraphicFramePr>
            <a:graphicFrameLocks noGrp="1"/>
          </p:cNvGraphicFramePr>
          <p:nvPr>
            <p:extLst>
              <p:ext uri="{D42A27DB-BD31-4B8C-83A1-F6EECF244321}">
                <p14:modId xmlns:p14="http://schemas.microsoft.com/office/powerpoint/2010/main" val="894303676"/>
              </p:ext>
            </p:extLst>
          </p:nvPr>
        </p:nvGraphicFramePr>
        <p:xfrm>
          <a:off x="366040" y="1431314"/>
          <a:ext cx="11613502" cy="5295195"/>
        </p:xfrm>
        <a:graphic>
          <a:graphicData uri="http://schemas.openxmlformats.org/drawingml/2006/table">
            <a:tbl>
              <a:tblPr firstRow="1" firstCol="1" bandRow="1">
                <a:tableStyleId>{F5AB1C69-6EDB-4FF4-983F-18BD219EF322}</a:tableStyleId>
              </a:tblPr>
              <a:tblGrid>
                <a:gridCol w="2416019">
                  <a:extLst>
                    <a:ext uri="{9D8B030D-6E8A-4147-A177-3AD203B41FA5}">
                      <a16:colId xmlns:a16="http://schemas.microsoft.com/office/drawing/2014/main" val="283894620"/>
                    </a:ext>
                  </a:extLst>
                </a:gridCol>
                <a:gridCol w="2646115">
                  <a:extLst>
                    <a:ext uri="{9D8B030D-6E8A-4147-A177-3AD203B41FA5}">
                      <a16:colId xmlns:a16="http://schemas.microsoft.com/office/drawing/2014/main" val="217800171"/>
                    </a:ext>
                  </a:extLst>
                </a:gridCol>
                <a:gridCol w="2402356">
                  <a:extLst>
                    <a:ext uri="{9D8B030D-6E8A-4147-A177-3AD203B41FA5}">
                      <a16:colId xmlns:a16="http://schemas.microsoft.com/office/drawing/2014/main" val="870911303"/>
                    </a:ext>
                  </a:extLst>
                </a:gridCol>
                <a:gridCol w="1973319">
                  <a:extLst>
                    <a:ext uri="{9D8B030D-6E8A-4147-A177-3AD203B41FA5}">
                      <a16:colId xmlns:a16="http://schemas.microsoft.com/office/drawing/2014/main" val="2736561784"/>
                    </a:ext>
                  </a:extLst>
                </a:gridCol>
                <a:gridCol w="2175693">
                  <a:extLst>
                    <a:ext uri="{9D8B030D-6E8A-4147-A177-3AD203B41FA5}">
                      <a16:colId xmlns:a16="http://schemas.microsoft.com/office/drawing/2014/main" val="3597863931"/>
                    </a:ext>
                  </a:extLst>
                </a:gridCol>
              </a:tblGrid>
              <a:tr h="409157">
                <a:tc>
                  <a:txBody>
                    <a:bodyPr/>
                    <a:lstStyle/>
                    <a:p>
                      <a:pPr marL="0" marR="0" algn="ctr">
                        <a:lnSpc>
                          <a:spcPct val="107000"/>
                        </a:lnSpc>
                        <a:spcBef>
                          <a:spcPts val="0"/>
                        </a:spcBef>
                        <a:spcAft>
                          <a:spcPts val="0"/>
                        </a:spcAft>
                      </a:pPr>
                      <a:r>
                        <a:rPr lang="en-US" sz="2400" kern="0">
                          <a:effectLst/>
                        </a:rPr>
                        <a:t>DFA</a:t>
                      </a:r>
                      <a:endParaRPr lang="en-US" sz="2400" kern="100">
                        <a:effectLst/>
                        <a:latin typeface="Calibri Light" panose="020F03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r>
                        <a:rPr lang="en-US" sz="2400" kern="100" dirty="0">
                          <a:effectLst/>
                        </a:rPr>
                        <a:t>a</a:t>
                      </a:r>
                      <a:endParaRPr lang="en-US" sz="2400" kern="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r>
                        <a:rPr lang="en-US" sz="2400" kern="100">
                          <a:effectLst/>
                        </a:rPr>
                        <a:t>b</a:t>
                      </a:r>
                      <a:endParaRPr lang="en-US" sz="2400" kern="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r>
                        <a:rPr lang="en-US" sz="2400" kern="100">
                          <a:effectLst/>
                        </a:rPr>
                        <a:t>c</a:t>
                      </a:r>
                      <a:endParaRPr lang="en-US" sz="2400" kern="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r>
                        <a:rPr lang="en-US" sz="2400" kern="100">
                          <a:effectLst/>
                        </a:rPr>
                        <a:t>d</a:t>
                      </a:r>
                      <a:endParaRPr lang="en-US" sz="2400" kern="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450239444"/>
                  </a:ext>
                </a:extLst>
              </a:tr>
              <a:tr h="1207964">
                <a:tc>
                  <a:txBody>
                    <a:bodyPr/>
                    <a:lstStyle/>
                    <a:p>
                      <a:pPr marL="0" marR="0"/>
                      <a:r>
                        <a:rPr lang="en-US" sz="2400" kern="100">
                          <a:effectLst/>
                        </a:rPr>
                        <a:t>A = {1,2,3,4,5}</a:t>
                      </a:r>
                      <a:endParaRPr lang="en-US" sz="2400" kern="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2400" kern="100">
                          <a:effectLst/>
                        </a:rPr>
                        <a:t>{1,2,3,4,5} = A</a:t>
                      </a:r>
                      <a:endParaRPr lang="en-US" sz="2400" kern="100">
                        <a:effectLst/>
                        <a:latin typeface="Calibri Light" panose="020F03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2400" kern="100">
                          <a:effectLst/>
                        </a:rPr>
                        <a:t>{1,2,3,4,5,6} = B</a:t>
                      </a:r>
                      <a:endParaRPr lang="en-US" sz="2400" kern="100">
                        <a:effectLst/>
                        <a:latin typeface="Calibri Light" panose="020F03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2400" kern="100">
                          <a:effectLst/>
                        </a:rPr>
                        <a:t>{4,5} = C</a:t>
                      </a:r>
                      <a:endParaRPr lang="en-US" sz="2400" kern="100">
                        <a:effectLst/>
                        <a:latin typeface="Calibri Light" panose="020F03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2400" kern="100">
                          <a:effectLst/>
                        </a:rPr>
                        <a:t>{5} = D</a:t>
                      </a:r>
                      <a:endParaRPr lang="en-US" sz="2400" kern="100">
                        <a:effectLst/>
                        <a:latin typeface="Calibri Light" panose="020F03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662852010"/>
                  </a:ext>
                </a:extLst>
              </a:tr>
              <a:tr h="839983">
                <a:tc>
                  <a:txBody>
                    <a:bodyPr/>
                    <a:lstStyle/>
                    <a:p>
                      <a:pPr marL="0" marR="0"/>
                      <a:r>
                        <a:rPr lang="en-US" sz="2400" kern="100">
                          <a:effectLst/>
                        </a:rPr>
                        <a:t>B={1,2,3,4,5,6}</a:t>
                      </a:r>
                      <a:endParaRPr lang="en-US" sz="2400" kern="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2400" kern="100">
                          <a:effectLst/>
                        </a:rPr>
                        <a:t>{1,2,3,4,5} = A</a:t>
                      </a:r>
                      <a:endParaRPr lang="en-US" sz="2400" kern="100">
                        <a:effectLst/>
                        <a:latin typeface="Calibri Light" panose="020F03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2400" kern="100">
                          <a:effectLst/>
                        </a:rPr>
                        <a:t>{1,2,3,4,5,6} = B</a:t>
                      </a:r>
                      <a:endParaRPr lang="en-US" sz="2400" kern="100">
                        <a:effectLst/>
                        <a:latin typeface="Calibri Light" panose="020F03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2400" kern="100">
                          <a:effectLst/>
                        </a:rPr>
                        <a:t>{4,5,7} = E</a:t>
                      </a:r>
                      <a:endParaRPr lang="en-US" sz="2400" kern="100">
                        <a:effectLst/>
                        <a:latin typeface="Calibri Light" panose="020F03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2400" kern="100">
                          <a:effectLst/>
                        </a:rPr>
                        <a:t>{5} = D</a:t>
                      </a:r>
                      <a:endParaRPr lang="en-US" sz="2400" kern="100">
                        <a:effectLst/>
                        <a:latin typeface="Calibri Light" panose="020F03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535499573"/>
                  </a:ext>
                </a:extLst>
              </a:tr>
              <a:tr h="409157">
                <a:tc>
                  <a:txBody>
                    <a:bodyPr/>
                    <a:lstStyle/>
                    <a:p>
                      <a:pPr marL="0" marR="0"/>
                      <a:r>
                        <a:rPr lang="en-US" sz="2400" kern="100">
                          <a:effectLst/>
                        </a:rPr>
                        <a:t>C={4,5}</a:t>
                      </a:r>
                      <a:endParaRPr lang="en-US" sz="2400" kern="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2400" kern="100">
                          <a:effectLst/>
                        </a:rPr>
                        <a:t>-</a:t>
                      </a:r>
                      <a:endParaRPr lang="en-US" sz="2400" kern="100">
                        <a:effectLst/>
                        <a:latin typeface="Calibri Light" panose="020F03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2400" kern="100">
                          <a:effectLst/>
                        </a:rPr>
                        <a:t>{6} = F</a:t>
                      </a:r>
                      <a:endParaRPr lang="en-US" sz="2400" kern="100">
                        <a:effectLst/>
                        <a:latin typeface="Calibri Light" panose="020F03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2400" kern="100">
                          <a:effectLst/>
                        </a:rPr>
                        <a:t>{4,5} = C</a:t>
                      </a:r>
                      <a:endParaRPr lang="en-US" sz="2400" kern="100">
                        <a:effectLst/>
                        <a:latin typeface="Calibri Light" panose="020F03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2400" kern="100">
                          <a:effectLst/>
                        </a:rPr>
                        <a:t>-</a:t>
                      </a:r>
                      <a:endParaRPr lang="en-US" sz="2400" kern="100">
                        <a:effectLst/>
                        <a:latin typeface="Calibri Light" panose="020F03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048932701"/>
                  </a:ext>
                </a:extLst>
              </a:tr>
              <a:tr h="409157">
                <a:tc>
                  <a:txBody>
                    <a:bodyPr/>
                    <a:lstStyle/>
                    <a:p>
                      <a:pPr marL="0" marR="0"/>
                      <a:r>
                        <a:rPr lang="en-US" sz="2400" kern="100">
                          <a:effectLst/>
                        </a:rPr>
                        <a:t>D={5}</a:t>
                      </a:r>
                      <a:endParaRPr lang="en-US" sz="2400" kern="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2400" kern="100">
                          <a:effectLst/>
                        </a:rPr>
                        <a:t>-</a:t>
                      </a:r>
                      <a:endParaRPr lang="en-US" sz="2400" kern="100">
                        <a:effectLst/>
                        <a:latin typeface="Calibri Light" panose="020F03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2400" kern="100">
                          <a:effectLst/>
                        </a:rPr>
                        <a:t>{6} = F</a:t>
                      </a:r>
                      <a:endParaRPr lang="en-US" sz="2400" kern="100">
                        <a:effectLst/>
                        <a:latin typeface="Calibri Light" panose="020F03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2400" kern="100">
                          <a:effectLst/>
                        </a:rPr>
                        <a:t>-</a:t>
                      </a:r>
                      <a:endParaRPr lang="en-US" sz="2400" kern="100">
                        <a:effectLst/>
                        <a:latin typeface="Calibri Light" panose="020F03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2400" kern="100">
                          <a:effectLst/>
                        </a:rPr>
                        <a:t>-</a:t>
                      </a:r>
                      <a:endParaRPr lang="en-US" sz="2400" kern="100">
                        <a:effectLst/>
                        <a:latin typeface="Calibri Light" panose="020F03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273171522"/>
                  </a:ext>
                </a:extLst>
              </a:tr>
              <a:tr h="805310">
                <a:tc>
                  <a:txBody>
                    <a:bodyPr/>
                    <a:lstStyle/>
                    <a:p>
                      <a:pPr marL="0" marR="0"/>
                      <a:r>
                        <a:rPr lang="en-US" sz="2400" kern="100">
                          <a:effectLst/>
                        </a:rPr>
                        <a:t>E={4,5,7} final</a:t>
                      </a:r>
                      <a:endParaRPr lang="en-US" sz="2400" kern="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2400" kern="100">
                          <a:effectLst/>
                        </a:rPr>
                        <a:t>-</a:t>
                      </a:r>
                      <a:endParaRPr lang="en-US" sz="2400" kern="100">
                        <a:effectLst/>
                        <a:latin typeface="Calibri Light" panose="020F03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2400" kern="100">
                          <a:effectLst/>
                        </a:rPr>
                        <a:t>{5} = D</a:t>
                      </a:r>
                      <a:endParaRPr lang="en-US" sz="2400" kern="100">
                        <a:effectLst/>
                        <a:latin typeface="Calibri Light" panose="020F03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2400" kern="100">
                          <a:effectLst/>
                        </a:rPr>
                        <a:t>{4,5} = C</a:t>
                      </a:r>
                      <a:endParaRPr lang="en-US" sz="2400" kern="100">
                        <a:effectLst/>
                        <a:latin typeface="Calibri Light" panose="020F03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2400" kern="100">
                          <a:effectLst/>
                        </a:rPr>
                        <a:t>-</a:t>
                      </a:r>
                      <a:endParaRPr lang="en-US" sz="2400" kern="100">
                        <a:effectLst/>
                        <a:latin typeface="Calibri Light" panose="020F03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457911503"/>
                  </a:ext>
                </a:extLst>
              </a:tr>
              <a:tr h="409157">
                <a:tc>
                  <a:txBody>
                    <a:bodyPr/>
                    <a:lstStyle/>
                    <a:p>
                      <a:pPr marL="0" marR="0"/>
                      <a:r>
                        <a:rPr lang="en-US" sz="2400" kern="100">
                          <a:effectLst/>
                        </a:rPr>
                        <a:t>F={6}</a:t>
                      </a:r>
                      <a:endParaRPr lang="en-US" sz="2400" kern="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2400" kern="100">
                          <a:effectLst/>
                        </a:rPr>
                        <a:t>-</a:t>
                      </a:r>
                      <a:endParaRPr lang="en-US" sz="2400" kern="100">
                        <a:effectLst/>
                        <a:latin typeface="Calibri Light" panose="020F03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2400" kern="100">
                          <a:effectLst/>
                        </a:rPr>
                        <a:t>-</a:t>
                      </a:r>
                      <a:endParaRPr lang="en-US" sz="2400" kern="100">
                        <a:effectLst/>
                        <a:latin typeface="Calibri Light" panose="020F03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2400" kern="100">
                          <a:effectLst/>
                        </a:rPr>
                        <a:t>{7} = G</a:t>
                      </a:r>
                      <a:endParaRPr lang="en-US" sz="2400" kern="100">
                        <a:effectLst/>
                        <a:latin typeface="Calibri Light" panose="020F03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2400" kern="100">
                          <a:effectLst/>
                        </a:rPr>
                        <a:t>-</a:t>
                      </a:r>
                      <a:endParaRPr lang="en-US" sz="2400" kern="100">
                        <a:effectLst/>
                        <a:latin typeface="Calibri Light" panose="020F03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477516892"/>
                  </a:ext>
                </a:extLst>
              </a:tr>
              <a:tr h="805310">
                <a:tc>
                  <a:txBody>
                    <a:bodyPr/>
                    <a:lstStyle/>
                    <a:p>
                      <a:pPr marL="0" marR="0"/>
                      <a:r>
                        <a:rPr lang="en-US" sz="2400" kern="100">
                          <a:effectLst/>
                        </a:rPr>
                        <a:t>G={7} final</a:t>
                      </a:r>
                      <a:endParaRPr lang="en-US" sz="2400" kern="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2400" kern="100">
                          <a:effectLst/>
                        </a:rPr>
                        <a:t>-</a:t>
                      </a:r>
                      <a:endParaRPr lang="en-US" sz="2400" kern="100">
                        <a:effectLst/>
                        <a:latin typeface="Calibri Light" panose="020F03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2400" kern="100">
                          <a:effectLst/>
                        </a:rPr>
                        <a:t>-</a:t>
                      </a:r>
                      <a:endParaRPr lang="en-US" sz="2400" kern="100">
                        <a:effectLst/>
                        <a:latin typeface="Calibri Light" panose="020F03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2400" kern="100">
                          <a:effectLst/>
                        </a:rPr>
                        <a:t>-</a:t>
                      </a:r>
                      <a:endParaRPr lang="en-US" sz="2400" kern="100">
                        <a:effectLst/>
                        <a:latin typeface="Calibri Light" panose="020F03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2400" kern="100" dirty="0">
                          <a:effectLst/>
                        </a:rPr>
                        <a:t>-</a:t>
                      </a:r>
                      <a:endParaRPr lang="en-US" sz="2400" kern="100" dirty="0">
                        <a:effectLst/>
                        <a:latin typeface="Calibri Light" panose="020F03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151746517"/>
                  </a:ext>
                </a:extLst>
              </a:tr>
            </a:tbl>
          </a:graphicData>
        </a:graphic>
      </p:graphicFrame>
      <p:pic>
        <p:nvPicPr>
          <p:cNvPr id="26" name="Picture 25">
            <a:extLst>
              <a:ext uri="{FF2B5EF4-FFF2-40B4-BE49-F238E27FC236}">
                <a16:creationId xmlns:a16="http://schemas.microsoft.com/office/drawing/2014/main" id="{D0E22E59-2713-22E1-0BE2-91309C15DA9E}"/>
              </a:ext>
            </a:extLst>
          </p:cNvPr>
          <p:cNvPicPr>
            <a:picLocks noChangeAspect="1"/>
          </p:cNvPicPr>
          <p:nvPr/>
        </p:nvPicPr>
        <p:blipFill>
          <a:blip r:embed="rId5"/>
          <a:stretch>
            <a:fillRect/>
          </a:stretch>
        </p:blipFill>
        <p:spPr>
          <a:xfrm>
            <a:off x="300097" y="1403500"/>
            <a:ext cx="11891903" cy="5323009"/>
          </a:xfrm>
          <a:prstGeom prst="rect">
            <a:avLst/>
          </a:prstGeom>
        </p:spPr>
      </p:pic>
      <p:pic>
        <p:nvPicPr>
          <p:cNvPr id="27" name="Picture 26">
            <a:extLst>
              <a:ext uri="{FF2B5EF4-FFF2-40B4-BE49-F238E27FC236}">
                <a16:creationId xmlns:a16="http://schemas.microsoft.com/office/drawing/2014/main" id="{5D8019A5-5D1F-CAA1-AA38-D589413F9CB4}"/>
              </a:ext>
            </a:extLst>
          </p:cNvPr>
          <p:cNvPicPr>
            <a:picLocks noChangeAspect="1"/>
          </p:cNvPicPr>
          <p:nvPr/>
        </p:nvPicPr>
        <p:blipFill>
          <a:blip r:embed="rId6"/>
          <a:stretch>
            <a:fillRect/>
          </a:stretch>
        </p:blipFill>
        <p:spPr>
          <a:xfrm>
            <a:off x="11342231" y="6198136"/>
            <a:ext cx="657317" cy="390580"/>
          </a:xfrm>
          <a:prstGeom prst="rect">
            <a:avLst/>
          </a:prstGeom>
        </p:spPr>
      </p:pic>
    </p:spTree>
    <p:extLst>
      <p:ext uri="{BB962C8B-B14F-4D97-AF65-F5344CB8AC3E}">
        <p14:creationId xmlns:p14="http://schemas.microsoft.com/office/powerpoint/2010/main" val="1642742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Custom 30">
      <a:dk1>
        <a:sysClr val="windowText" lastClr="000000"/>
      </a:dk1>
      <a:lt1>
        <a:sysClr val="window" lastClr="FFFFFF"/>
      </a:lt1>
      <a:dk2>
        <a:srgbClr val="00292E"/>
      </a:dk2>
      <a:lt2>
        <a:srgbClr val="64B2C1"/>
      </a:lt2>
      <a:accent1>
        <a:srgbClr val="F0CDA1"/>
      </a:accent1>
      <a:accent2>
        <a:srgbClr val="107082"/>
      </a:accent2>
      <a:accent3>
        <a:srgbClr val="054854"/>
      </a:accent3>
      <a:accent4>
        <a:srgbClr val="00AEEF"/>
      </a:accent4>
      <a:accent5>
        <a:srgbClr val="F99927"/>
      </a:accent5>
      <a:accent6>
        <a:srgbClr val="EC7216"/>
      </a:accent6>
      <a:hlink>
        <a:srgbClr val="000000"/>
      </a:hlink>
      <a:folHlink>
        <a:srgbClr val="000000"/>
      </a:folHlink>
    </a:clrScheme>
    <a:fontScheme name="Custom 25">
      <a:majorFont>
        <a:latin typeface="Gill Sans MT"/>
        <a:ea typeface=""/>
        <a:cs typeface=""/>
      </a:majorFont>
      <a:minorFont>
        <a:latin typeface="Arial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M23188392_Professional services pitch deck_SL_V1.potx" id="{A16A60D7-542B-43C6-BB27-7BA8168B4019}" vid="{8C6CFC53-4DED-4518-8264-5814B6A371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72DAF9E5-DED4-4A50-A81B-4CC218A03F2B}">
  <ds:schemaRefs>
    <ds:schemaRef ds:uri="http://schemas.microsoft.com/sharepoint/v3/contenttype/forms"/>
  </ds:schemaRefs>
</ds:datastoreItem>
</file>

<file path=customXml/itemProps2.xml><?xml version="1.0" encoding="utf-8"?>
<ds:datastoreItem xmlns:ds="http://schemas.openxmlformats.org/officeDocument/2006/customXml" ds:itemID="{FFDD087A-3273-4D74-8700-4C8E2BE507D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71946EF-A3EA-4ECB-8D9A-56C36FFF407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Professional services pitch deck</Template>
  <TotalTime>1514</TotalTime>
  <Words>3842</Words>
  <Application>Microsoft Macintosh PowerPoint</Application>
  <PresentationFormat>Widescreen</PresentationFormat>
  <Paragraphs>492</Paragraphs>
  <Slides>15</Slides>
  <Notes>13</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15</vt:i4>
      </vt:variant>
    </vt:vector>
  </HeadingPairs>
  <TitlesOfParts>
    <vt:vector size="28" baseType="lpstr">
      <vt:lpstr>Agency FB</vt:lpstr>
      <vt:lpstr>Aharoni</vt:lpstr>
      <vt:lpstr>Arial</vt:lpstr>
      <vt:lpstr>Arial </vt:lpstr>
      <vt:lpstr>Calibri</vt:lpstr>
      <vt:lpstr>Calibri Light</vt:lpstr>
      <vt:lpstr>Gill Sans MT</vt:lpstr>
      <vt:lpstr>KaTeX_Main</vt:lpstr>
      <vt:lpstr>KaTeX_Math</vt:lpstr>
      <vt:lpstr>Segoe UI</vt:lpstr>
      <vt:lpstr>Söhne</vt:lpstr>
      <vt:lpstr>Wingdings</vt:lpstr>
      <vt:lpstr>Office Theme</vt:lpstr>
      <vt:lpstr>PowerPoint Presentation</vt:lpstr>
      <vt:lpstr>The compiler </vt:lpstr>
      <vt:lpstr>Compiler vs Interpreter vs Hybrid</vt:lpstr>
      <vt:lpstr>Compiler vs Interpreter examples</vt:lpstr>
      <vt:lpstr>Compiler in the program execution process</vt:lpstr>
      <vt:lpstr>Internal phases of compilation process</vt:lpstr>
      <vt:lpstr>The lexical analyzer</vt:lpstr>
      <vt:lpstr>Conversion between RE-NFA-DFA</vt:lpstr>
      <vt:lpstr>Conversion between RE-DFA</vt:lpstr>
      <vt:lpstr>The syntax analyzer</vt:lpstr>
      <vt:lpstr>Relationship between parser and grammar</vt:lpstr>
      <vt:lpstr>Techniques to build parser </vt:lpstr>
      <vt:lpstr>Code generation</vt:lpstr>
      <vt:lpstr>Code Optimization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DUMMY REGISTRATION SYSTEM.</dc:title>
  <dc:creator>KAREEN.ZIADAT</dc:creator>
  <cp:lastModifiedBy>KAREEN.ZIADAT</cp:lastModifiedBy>
  <cp:revision>3</cp:revision>
  <dcterms:created xsi:type="dcterms:W3CDTF">2024-01-11T06:05:08Z</dcterms:created>
  <dcterms:modified xsi:type="dcterms:W3CDTF">2024-05-09T14:11:10Z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