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Create PowerPoint slides based on the solar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KamiIntel Agent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</a:t>
            </a:r>
          </a:p>
          <a:p>
            <a:r>
              <a:t>- Overview of the solar report</a:t>
            </a:r>
          </a:p>
          <a:p>
            <a:r>
              <a:t>- Purpose of the presentation</a:t>
            </a:r>
          </a:p>
          <a:p>
            <a:r>
              <a:t>- Agenda for the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Solar Energy Overview</a:t>
            </a:r>
          </a:p>
          <a:p>
            <a:r>
              <a:t>- Importance of solar energy</a:t>
            </a:r>
          </a:p>
          <a:p>
            <a:r>
              <a:t>- Benefits of using solar energy</a:t>
            </a:r>
          </a:p>
          <a:p>
            <a:r>
              <a:t>- Current trends in solar energy usage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Solar Report Findings</a:t>
            </a:r>
          </a:p>
          <a:p>
            <a:r>
              <a:t>- Key findings from the solar report</a:t>
            </a:r>
          </a:p>
          <a:p>
            <a:r>
              <a:t>- Data on solar energy production and consumption</a:t>
            </a:r>
          </a:p>
          <a:p>
            <a:r>
              <a:t>- Analysis of the impact of solar energy on the environment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and Opportunities</a:t>
            </a:r>
          </a:p>
          <a:p>
            <a:r>
              <a:t>- Challenges facing the solar energy industry</a:t>
            </a:r>
          </a:p>
          <a:p>
            <a:r>
              <a:t>- Opportunities for growth and innovation in solar energy</a:t>
            </a:r>
          </a:p>
          <a:p>
            <a:r>
              <a:t>- Strategies for overcoming obstacles in the solar energy sector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 and Next Steps</a:t>
            </a:r>
          </a:p>
          <a:p>
            <a:r>
              <a:t>- Summary of key takeaways from the solar report</a:t>
            </a:r>
          </a:p>
          <a:p>
            <a:r>
              <a:t>- Recommendations for future actions in the solar energy industry</a:t>
            </a:r>
          </a:p>
          <a:p>
            <a:r>
              <a:t>- Call to action for implementing sustainable solar energy solutions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