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Part 1:</a:t>
            </a:r>
          </a:p>
          <a:p>
            <a:r>
              <a:t>What is solar power?</a:t>
            </a:r>
          </a:p>
          <a:p>
            <a:r>
              <a:t>Benefits of using solar power</a:t>
            </a:r>
          </a:p>
          <a:p>
            <a:r>
              <a:t>Overview of how solar power works</a:t>
            </a:r>
          </a:p>
          <a:p>
            <a:r>
              <a:t>Components of a solar panel</a:t>
            </a:r>
          </a:p>
          <a:p>
            <a:r>
              <a:t>Different types of solar panels</a:t>
            </a:r>
          </a:p>
          <a:p>
            <a:r>
              <a:t>How solar panels convert sunlight into electricity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Part 2:</a:t>
            </a:r>
          </a:p>
          <a:p>
            <a:r>
              <a:t>Inverters and batteries</a:t>
            </a:r>
          </a:p>
          <a:p>
            <a:r>
              <a:t>Mounting systems</a:t>
            </a:r>
          </a:p>
          <a:p>
            <a:r>
              <a:t>Monitoring systems</a:t>
            </a:r>
          </a:p>
          <a:p>
            <a:r>
              <a:t>Factors to consider when sizing a system</a:t>
            </a:r>
          </a:p>
          <a:p>
            <a:r>
              <a:t>Calculating energy needs</a:t>
            </a:r>
          </a:p>
          <a:p>
            <a:r>
              <a:t>Determining the number of solar panels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Part 3:</a:t>
            </a:r>
          </a:p>
          <a:p>
            <a:r>
              <a:t>Finding a reputable installer</a:t>
            </a:r>
          </a:p>
          <a:p>
            <a:r>
              <a:t>Steps involved in installing a solar power system</a:t>
            </a:r>
          </a:p>
          <a:p>
            <a:r>
              <a:t>Safety considerations during installation</a:t>
            </a:r>
          </a:p>
          <a:p>
            <a:r>
              <a:t>Regular maintenance tasks</a:t>
            </a:r>
          </a:p>
          <a:p>
            <a:r>
              <a:t>Monitoring energy production</a:t>
            </a:r>
          </a:p>
          <a:p>
            <a:r>
              <a:t>Troubleshooting common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Part 4:</a:t>
            </a:r>
          </a:p>
          <a:p>
            <a:r>
              <a:t>Federal and state incentives</a:t>
            </a:r>
          </a:p>
          <a:p>
            <a:r>
              <a:t>Solar loans and leases</a:t>
            </a:r>
          </a:p>
          <a:p>
            <a:r>
              <a:t>Return on investment for solar power systems</a:t>
            </a:r>
          </a:p>
          <a:p>
            <a:r>
              <a:t>Reduction in carbon emissions</a:t>
            </a:r>
          </a:p>
          <a:p>
            <a:r>
              <a:t>Benefits to the environment</a:t>
            </a:r>
          </a:p>
          <a:p>
            <a:r>
              <a:t>Role of solar power in combating climate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Part 5:</a:t>
            </a:r>
          </a:p>
          <a:p>
            <a:r>
              <a:t>Examples of successful solar power installations</a:t>
            </a:r>
          </a:p>
          <a:p>
            <a:r>
              <a:t>Testimonials from homeowners</a:t>
            </a:r>
          </a:p>
          <a:p>
            <a:r>
              <a:t>Real-world savings from using solar power</a:t>
            </a:r>
          </a:p>
          <a:p>
            <a:r>
              <a:t>Open the floor for questions</a:t>
            </a:r>
          </a:p>
          <a:p>
            <a:r>
              <a:t>Provide resources for further learning</a:t>
            </a:r>
          </a:p>
          <a:p>
            <a:r>
              <a:t>Thank audience for attending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Create A Training Presentation Titled “Introduction To Solar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KamiIntel Agent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a training presentation titled “Introductio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solidFill>
                  <a:srgbClr val="282850"/>
                </a:solidFill>
              </a:defRPr>
            </a:pPr>
            <a:r>
              <a:t>🔹 What is solar power?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Benefits of using solar power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Overview of how solar power works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Components of a solar panel</a:t>
            </a:r>
          </a:p>
          <a:p>
            <a:pPr lvl="1">
              <a:defRPr sz="1400">
                <a:solidFill>
                  <a:srgbClr val="282850"/>
                </a:solidFill>
              </a:defRPr>
            </a:pPr>
            <a:r>
              <a:t>🔹 Different types of solar panels</a:t>
            </a:r>
          </a:p>
          <a:p>
            <a:pPr lvl="1">
              <a:defRPr sz="1400">
                <a:solidFill>
                  <a:srgbClr val="282850"/>
                </a:solidFill>
              </a:defRPr>
            </a:pPr>
            <a:r>
              <a:t>🔹 How solar panels convert sunlight into electricity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a training presentation titled “Introductio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solidFill>
                  <a:srgbClr val="282850"/>
                </a:solidFill>
              </a:defRPr>
            </a:pPr>
            <a:r>
              <a:t>🔹 Inverters and batteries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Mounting systems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Monitoring systems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Factors to consider when sizing a system</a:t>
            </a:r>
          </a:p>
          <a:p>
            <a:pPr lvl="1">
              <a:defRPr sz="1400">
                <a:solidFill>
                  <a:srgbClr val="282850"/>
                </a:solidFill>
              </a:defRPr>
            </a:pPr>
            <a:r>
              <a:t>🔹 Calculating energy needs</a:t>
            </a:r>
          </a:p>
          <a:p>
            <a:pPr lvl="1">
              <a:defRPr sz="1400">
                <a:solidFill>
                  <a:srgbClr val="282850"/>
                </a:solidFill>
              </a:defRPr>
            </a:pPr>
            <a:r>
              <a:t>🔹 Determining the number of solar panels needed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a training presentation titled “Introductio -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solidFill>
                  <a:srgbClr val="282850"/>
                </a:solidFill>
              </a:defRPr>
            </a:pPr>
            <a:r>
              <a:t>🔹 Finding a reputable installer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Steps involved in installing a solar power system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Safety considerations during installation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Regular maintenance tasks</a:t>
            </a:r>
          </a:p>
          <a:p>
            <a:pPr lvl="1">
              <a:defRPr sz="1400">
                <a:solidFill>
                  <a:srgbClr val="282850"/>
                </a:solidFill>
              </a:defRPr>
            </a:pPr>
            <a:r>
              <a:t>🔹 Monitoring energy production</a:t>
            </a:r>
          </a:p>
          <a:p>
            <a:pPr lvl="1">
              <a:defRPr sz="1400">
                <a:solidFill>
                  <a:srgbClr val="282850"/>
                </a:solidFill>
              </a:defRPr>
            </a:pPr>
            <a:r>
              <a:t>🔹 Troubleshooting common issues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a training presentation titled “Introductio - Part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solidFill>
                  <a:srgbClr val="282850"/>
                </a:solidFill>
              </a:defRPr>
            </a:pPr>
            <a:r>
              <a:t>🔹 Federal and state incentives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Solar loans and leases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Return on investment for solar power systems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Reduction in carbon emissions</a:t>
            </a:r>
          </a:p>
          <a:p>
            <a:pPr lvl="1">
              <a:defRPr sz="1400">
                <a:solidFill>
                  <a:srgbClr val="282850"/>
                </a:solidFill>
              </a:defRPr>
            </a:pPr>
            <a:r>
              <a:t>🔹 Benefits to the environment</a:t>
            </a:r>
          </a:p>
          <a:p>
            <a:pPr lvl="1">
              <a:defRPr sz="1400">
                <a:solidFill>
                  <a:srgbClr val="282850"/>
                </a:solidFill>
              </a:defRPr>
            </a:pPr>
            <a:r>
              <a:t>🔹 Role of solar power in combating climate change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a training presentation titled “Introductio - Part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solidFill>
                  <a:srgbClr val="282850"/>
                </a:solidFill>
              </a:defRPr>
            </a:pPr>
            <a:r>
              <a:t>🔹 Examples of successful solar power installations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Testimonials from homeowners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Real-world savings from using solar power</a:t>
            </a:r>
          </a:p>
          <a:p>
            <a:pPr>
              <a:defRPr sz="1400">
                <a:solidFill>
                  <a:srgbClr val="282850"/>
                </a:solidFill>
              </a:defRPr>
            </a:pPr>
            <a:r>
              <a:t>🔹 Open the floor for questions</a:t>
            </a:r>
          </a:p>
          <a:p>
            <a:pPr lvl="1">
              <a:defRPr sz="1400">
                <a:solidFill>
                  <a:srgbClr val="282850"/>
                </a:solidFill>
              </a:defRPr>
            </a:pPr>
            <a:r>
              <a:t>🔹 Provide resources for further learning</a:t>
            </a:r>
          </a:p>
          <a:p>
            <a:pPr lvl="1">
              <a:defRPr sz="1400">
                <a:solidFill>
                  <a:srgbClr val="282850"/>
                </a:solidFill>
              </a:defRPr>
            </a:pPr>
            <a:r>
              <a:t>🔹 Thank audience for attending the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