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A04-85CF-4F58-9367-552DDAB54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76CF5-0D9F-4CE0-93C0-6F7DB9D5D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C614-27B4-4E73-99BA-8C441076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859C-0926-4F09-A42A-1CFE8339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A860-19DF-4C3C-AFE4-C47CFDDE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1D8F-020B-4C7F-9510-EA1AF4B7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4035D-2B6A-483A-A285-77E2B9488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C1AA-448B-4180-88B2-CE6146C0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7CFA7-5637-40CD-BEF1-00A958CC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F358-EA18-43A0-BB09-BE6C3D22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17E28-BE90-4FAD-B20C-D5D9380AE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079F0-5C71-49D8-8201-D4BC24B6D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795E-6012-4EEF-A612-0E7B01C5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ECDB-BD5F-49E4-85A4-F9D0D550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FDCB-BCB6-4AA2-89A3-CB4A39DA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E83-9B53-4959-80BF-83960225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FB0B-D61D-41FC-9AB8-D1C76E66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14F0-6E32-4D46-B04C-CEE1964E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AC80-C926-4E7B-AE8A-B2EF023F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8584-585E-4741-A17D-54EB270E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ACC4-0BF2-4140-8D0E-08AB56CC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A5348-ED31-47BC-B515-D0EFF112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6340-A4DD-492E-A864-6F80FE65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1410-BFF3-43BC-B03D-46897C6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9283-5E08-4374-BE6B-34A488B7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9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1446-95A6-4F88-B813-03155A0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6495-479D-4784-B894-53CE87B49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FEB2A-6501-4CC3-A953-00E0EA9B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D6BE1-49FB-4227-9EAD-2667FA63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4C7AF-8D26-4776-A856-16784F47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FA6EA-8D87-425A-A348-5AA025F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69D2-AA77-4EA3-9C39-E88E8E7B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63D12-8F43-487D-9627-09354E4F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86E58-57C9-4EB1-A785-1E4693B49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4910A-B2D3-4680-BA10-FB2CC5162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271EB-4E09-4C3B-8EAE-7EE9D8430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5564F-222C-461B-9F02-A08F33B7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7847A-135D-49BE-B9F5-35D09677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72363-0342-453A-A36C-3198F0D6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335E-CCC3-488A-A61D-13411413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736CE-6AA6-4308-A7D6-83DAA3E9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71291-1C3A-4D5C-968C-C1A600E0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81447-9695-41F3-926B-D16DCABD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4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E6026-17E5-4DFD-86A0-1B5D95F0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F0793-748E-47D4-A922-16441316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55EC9-FC10-4CC2-A3FF-3F4B085B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5EEE-CE6A-40E3-B44A-2C8ACF90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437F-E939-485D-848A-C8C1595D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F55D5-1EE6-41F6-A019-BC130F5FB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C175-5C41-47C9-95F7-1BA9BCF7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4BD51-E4D2-44A9-BD9D-A0C69ECD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6EA2B-FD5F-4EEC-ABF3-53DA0E57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4F2A-CDCC-4557-99F1-889C599F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DD334-4070-463B-98C9-8A3A73438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44709-CEB6-4276-AEA0-656C546C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A6B4E-AD66-48C0-B38F-815B6C65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526D4-5D79-4710-9D9D-ABA05304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DE3DD-E466-4E9B-B1B1-D8C5A2C3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1D763-3B95-4DCD-9171-A3C2FD8F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40714-0A2C-4AD7-8939-85A60C2CF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F27E-C2E5-4244-AF58-DD4F25C42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17D2-4576-454E-8C2A-9C221FAB347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2F09-33A7-4955-9CD7-4FA346C69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D2F3-7D95-451D-AE45-D4DFB7FFF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9E97-456E-42DE-9C6A-746DFCAE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9939-85F7-47B3-9614-BE27C2721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3CD0B-2144-43E6-9066-5AFC37C0A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B9E9-D490-41C4-BC1C-68852AB2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81CE-35A8-41AD-889B-13363FFC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has a lot of bias</a:t>
            </a:r>
          </a:p>
          <a:p>
            <a:pPr lvl="1"/>
            <a:r>
              <a:rPr lang="en-US" dirty="0"/>
              <a:t>90% of town is white</a:t>
            </a:r>
          </a:p>
          <a:p>
            <a:pPr lvl="1"/>
            <a:r>
              <a:rPr lang="en-US" dirty="0"/>
              <a:t>Midwest town</a:t>
            </a:r>
          </a:p>
          <a:p>
            <a:pPr lvl="2"/>
            <a:r>
              <a:rPr lang="en-US" dirty="0"/>
              <a:t>Could miss people with different clothing like Hijabs</a:t>
            </a:r>
          </a:p>
          <a:p>
            <a:r>
              <a:rPr lang="en-US" dirty="0"/>
              <a:t>Making sure that the camera is not violating the privacy of others</a:t>
            </a:r>
          </a:p>
          <a:p>
            <a:r>
              <a:rPr lang="en-US" dirty="0"/>
              <a:t>Was the data that was used for testing obtained without violating privacy laws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B9FE-0389-47B5-BFED-9F32FDDA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Main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E51E-8D79-4871-82DB-B7C2F83A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has a lot of bias</a:t>
            </a:r>
          </a:p>
          <a:p>
            <a:r>
              <a:rPr lang="en-US" dirty="0"/>
              <a:t>1.4 Be fair and take action not to discriminate.</a:t>
            </a:r>
          </a:p>
          <a:p>
            <a:r>
              <a:rPr lang="en-US"/>
              <a:t>1.2 Avoid harm</a:t>
            </a:r>
            <a:endParaRPr lang="en-US" dirty="0"/>
          </a:p>
          <a:p>
            <a:r>
              <a:rPr lang="en-US" dirty="0"/>
              <a:t>Peoples lives are on the line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398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50D3-9045-4137-A726-DE3BEDC7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1C90-170A-48FC-8D9E-6B0E6D73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company, the Silicon Valley company, drivers and all pedestrians in the city</a:t>
            </a:r>
          </a:p>
        </p:txBody>
      </p:sp>
    </p:spTree>
    <p:extLst>
      <p:ext uri="{BB962C8B-B14F-4D97-AF65-F5344CB8AC3E}">
        <p14:creationId xmlns:p14="http://schemas.microsoft.com/office/powerpoint/2010/main" val="172971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3170-8A9D-45DD-90EC-CC35BCC7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5F2D-CEBE-4B11-940A-CB2EF501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Cars running over people that it didn’t recognize as people.</a:t>
            </a:r>
          </a:p>
          <a:p>
            <a:r>
              <a:rPr lang="en-US" dirty="0"/>
              <a:t>Many lawsuits for the companies</a:t>
            </a:r>
          </a:p>
        </p:txBody>
      </p:sp>
    </p:spTree>
    <p:extLst>
      <p:ext uri="{BB962C8B-B14F-4D97-AF65-F5344CB8AC3E}">
        <p14:creationId xmlns:p14="http://schemas.microsoft.com/office/powerpoint/2010/main" val="79994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F0A3-BA2A-4DC1-A459-3CCE054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to fix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5964-6A31-491B-BCE2-56D6E343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training data that is properly received from all over the world that takes in account of different locations, races, fashion and weather.</a:t>
            </a:r>
          </a:p>
          <a:p>
            <a:pPr lvl="1"/>
            <a:r>
              <a:rPr lang="en-US" dirty="0"/>
              <a:t>This makes it more likely to recognize people </a:t>
            </a:r>
          </a:p>
        </p:txBody>
      </p:sp>
    </p:spTree>
    <p:extLst>
      <p:ext uri="{BB962C8B-B14F-4D97-AF65-F5344CB8AC3E}">
        <p14:creationId xmlns:p14="http://schemas.microsoft.com/office/powerpoint/2010/main" val="261289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156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Presentation</vt:lpstr>
      <vt:lpstr>Ethical Concerns</vt:lpstr>
      <vt:lpstr>My Main concern</vt:lpstr>
      <vt:lpstr>Stakeholders</vt:lpstr>
      <vt:lpstr>Consequences</vt:lpstr>
      <vt:lpstr>What can be done to fix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Kareith D</dc:creator>
  <cp:lastModifiedBy>Kareith D</cp:lastModifiedBy>
  <cp:revision>11</cp:revision>
  <dcterms:created xsi:type="dcterms:W3CDTF">2019-12-05T01:01:17Z</dcterms:created>
  <dcterms:modified xsi:type="dcterms:W3CDTF">2019-12-05T14:30:59Z</dcterms:modified>
</cp:coreProperties>
</file>