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E742-AF1A-47B2-B844-B5D2DF98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E35DB-E458-40F7-94EA-A13FE734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C0D3-3F8D-4776-B6C9-EC940576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0524-E3B9-4141-810A-D92BF462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8D9CA-CD8B-47B6-AFBF-F25BFBD3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F47F-FEC6-4FD4-BD84-6A186443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7525C-A8FE-4141-927F-3EA09CF7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6A0F-AC2F-4423-96FA-52E7BD2D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84B2-4F80-4A52-BEA7-1CA56DF1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4C1C-D770-4B87-9289-DF7DD8B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5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95CD1-8E4C-4E21-AEAD-12E25CE40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C34EB-0E23-4477-9FEB-5C8090FF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9B80-569D-4482-86BA-320F9252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8E46-3EF2-49E7-965C-61A1350F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7848-4538-4D4E-B2F3-FA354E5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F624-9F3E-456C-8DAB-173E9C69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C833-A17F-419E-A1D5-A7F7D60B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2144-5DE5-4F8B-85E7-9A6B0DDA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B617-99CF-434D-B554-CC80D053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2F10-E245-4EF0-9F72-C533CCE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398-0903-4274-8FFD-9C3CD2BD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5B4E-07D8-4930-99E4-0DA99819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9F80-51B1-46AE-B717-F302C852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8190-091D-4591-B13C-E4143F2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A542-077D-4E88-A478-F1AAB12E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85EB-1F6E-4C67-9F98-B633E0A9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CEE4-D197-441F-B785-B66A0C908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905A2-52CC-424C-BBEA-EE84518A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EEC4D-2D58-45A3-B9A7-BC81CF19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6FCB2-0057-4CE9-8109-1FDB2626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3AF3-2832-4F97-95FF-A19764CE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87D1-05DA-4B51-8432-107AAA52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61B6-4658-482B-B614-A40EC741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F6B62-D791-4654-AA0D-6477BBEE7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6568F-FB3C-468C-A401-FF8B5FD00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3DC7E-5CA8-42FC-9245-04345738A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A6437-C64B-4F3A-BFC7-BBB3CEA4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9E445-E9D3-4EFD-A885-8A07E641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E82DE-2B0A-415A-9C27-4C560FF0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DDA2-314A-455E-9E3D-5B02BC71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B6472-1387-44E0-A32F-9F2080F0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4206F-D195-4A55-9FCD-11304942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A0C5F-CAAE-4D70-8D0F-8F102A0D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830DF-E165-4CE5-B820-655A3ED4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7071A-5AC7-49C0-ACD2-462FDC47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066BC-F494-457D-9E7B-B10A190D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4704-1F8C-42E7-AF34-9C7B2C8D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05A2-33FE-41E4-90E1-0C776CFB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AE864-6468-4F3C-B77D-C4EF3B9D5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D0E3-A871-48EB-8FFE-87BFC7F1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3D33-0131-474B-864E-399BFCAD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38527-C627-4C12-8125-0C5BF613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8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DFB4-D908-4FDF-AE05-94025ADC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E5D0F-865A-431E-9A6C-1EFF25DEA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69D3-63AF-46BE-A203-132102C9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AB199-B80E-44D6-81EA-B94E98D9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E57B-2FCC-4904-9725-AA2BABFC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9288-75C4-4124-AB59-A551ADC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6BF08-F852-42F4-AFC6-5F85D238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29AD-637B-4EB6-8830-FFAE9528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9302-1F37-45EE-A9E5-DEF742972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EC35-7525-4CA6-8E05-2E94FFDA502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7D385-A84F-4444-97C4-915DB6B3B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C956-CD23-4295-B0AE-505CC49FB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A3AD-069C-4DDA-B175-BE78B8210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50826C-22D6-417E-AE38-06D58A09E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6" t="64593" r="69922" b="12889"/>
          <a:stretch/>
        </p:blipFill>
        <p:spPr>
          <a:xfrm>
            <a:off x="0" y="3718679"/>
            <a:ext cx="3138193" cy="3139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2D76F-BD7B-41E0-84E0-E6AC550C73A9}"/>
              </a:ext>
            </a:extLst>
          </p:cNvPr>
          <p:cNvSpPr txBox="1"/>
          <p:nvPr/>
        </p:nvSpPr>
        <p:spPr>
          <a:xfrm>
            <a:off x="3533775" y="5098732"/>
            <a:ext cx="85184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Precision</a:t>
            </a:r>
            <a:r>
              <a:rPr lang="en-US" dirty="0"/>
              <a:t> – ratio between correctly predicted positives and positive observation</a:t>
            </a:r>
          </a:p>
          <a:p>
            <a:r>
              <a:rPr lang="en-US" b="1" dirty="0"/>
              <a:t>Recall</a:t>
            </a:r>
            <a:r>
              <a:rPr lang="en-US" dirty="0"/>
              <a:t> – ratio between correct results and number of results returned </a:t>
            </a:r>
          </a:p>
          <a:p>
            <a:r>
              <a:rPr lang="en-US" b="1" dirty="0"/>
              <a:t>Accuracy</a:t>
            </a:r>
            <a:r>
              <a:rPr lang="en-US" dirty="0"/>
              <a:t> – ratio between the correct predictions and total values returned</a:t>
            </a:r>
          </a:p>
          <a:p>
            <a:r>
              <a:rPr lang="en-US" b="1" dirty="0"/>
              <a:t>F1 Score</a:t>
            </a:r>
            <a:r>
              <a:rPr lang="en-US" dirty="0"/>
              <a:t> – Weighted Average of precision and recall </a:t>
            </a:r>
          </a:p>
          <a:p>
            <a:r>
              <a:rPr lang="en-US" b="1" dirty="0"/>
              <a:t>MCC (Matthews Correlation Coefficient)</a:t>
            </a:r>
            <a:r>
              <a:rPr lang="en-US" dirty="0"/>
              <a:t> - value between -1 and 1 where 1 is completely </a:t>
            </a:r>
          </a:p>
          <a:p>
            <a:r>
              <a:rPr lang="en-US" dirty="0"/>
              <a:t>correct and -1 is completely wrong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A294E-BF53-41E8-A2FE-5629E19E6DD3}"/>
              </a:ext>
            </a:extLst>
          </p:cNvPr>
          <p:cNvSpPr txBox="1"/>
          <p:nvPr/>
        </p:nvSpPr>
        <p:spPr>
          <a:xfrm>
            <a:off x="7543800" y="142873"/>
            <a:ext cx="4648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build_tree</a:t>
            </a:r>
            <a:r>
              <a:rPr lang="en-US" dirty="0"/>
              <a:t>(node, table, </a:t>
            </a:r>
            <a:r>
              <a:rPr lang="en-US" dirty="0" err="1"/>
              <a:t>availableAttributes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get_results</a:t>
            </a:r>
            <a:r>
              <a:rPr lang="en-US" dirty="0"/>
              <a:t>(x, node)</a:t>
            </a:r>
          </a:p>
          <a:p>
            <a:endParaRPr lang="en-US" dirty="0"/>
          </a:p>
          <a:p>
            <a:endParaRPr lang="en-US" sz="4400" b="1" u="sng" dirty="0"/>
          </a:p>
          <a:p>
            <a:endParaRPr lang="en-US" sz="54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84FA3-9185-406D-9E63-2F184709D489}"/>
              </a:ext>
            </a:extLst>
          </p:cNvPr>
          <p:cNvSpPr txBox="1"/>
          <p:nvPr/>
        </p:nvSpPr>
        <p:spPr>
          <a:xfrm>
            <a:off x="0" y="0"/>
            <a:ext cx="3423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ID3 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DE29A-0132-4D75-B1EF-A6EEB79E6DDC}"/>
              </a:ext>
            </a:extLst>
          </p:cNvPr>
          <p:cNvSpPr txBox="1"/>
          <p:nvPr/>
        </p:nvSpPr>
        <p:spPr>
          <a:xfrm>
            <a:off x="3551990" y="142873"/>
            <a:ext cx="3954544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Attributes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numberOfYes</a:t>
            </a:r>
            <a:r>
              <a:rPr lang="en-US" i="1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yesTable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noTable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totalExposed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totalBuried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isLeaf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142E3-45AB-40D6-8CF3-3414FED0CFBB}"/>
              </a:ext>
            </a:extLst>
          </p:cNvPr>
          <p:cNvSpPr txBox="1"/>
          <p:nvPr/>
        </p:nvSpPr>
        <p:spPr>
          <a:xfrm>
            <a:off x="7543799" y="1835644"/>
            <a:ext cx="16728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Attributes</a:t>
            </a:r>
          </a:p>
          <a:p>
            <a:r>
              <a:rPr lang="en-US" sz="1600" dirty="0"/>
              <a:t>1: "Proline",</a:t>
            </a:r>
          </a:p>
          <a:p>
            <a:r>
              <a:rPr lang="en-US" sz="1600" dirty="0"/>
              <a:t>2: "Hydrophobic",</a:t>
            </a:r>
          </a:p>
          <a:p>
            <a:r>
              <a:rPr lang="en-US" sz="1600" dirty="0"/>
              <a:t>3: "Polar",</a:t>
            </a:r>
          </a:p>
          <a:p>
            <a:r>
              <a:rPr lang="en-US" sz="1600" dirty="0"/>
              <a:t>4: "Positive",</a:t>
            </a:r>
          </a:p>
          <a:p>
            <a:r>
              <a:rPr lang="en-US" sz="1600" dirty="0"/>
              <a:t>5: "Negative",</a:t>
            </a:r>
          </a:p>
          <a:p>
            <a:r>
              <a:rPr lang="en-US" sz="1600" dirty="0"/>
              <a:t>6: "Charged",</a:t>
            </a:r>
          </a:p>
          <a:p>
            <a:r>
              <a:rPr lang="en-US" sz="1600" dirty="0"/>
              <a:t>7: "Small",</a:t>
            </a:r>
          </a:p>
          <a:p>
            <a:r>
              <a:rPr lang="en-US" sz="1600" dirty="0"/>
              <a:t>8: "Tiny",</a:t>
            </a:r>
          </a:p>
          <a:p>
            <a:r>
              <a:rPr lang="en-US" sz="1600" dirty="0"/>
              <a:t>9: "Aromatic",</a:t>
            </a:r>
          </a:p>
          <a:p>
            <a:r>
              <a:rPr lang="en-US" sz="1600" dirty="0"/>
              <a:t>10: "Aliphatic"</a:t>
            </a:r>
          </a:p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1CBA8-7F5F-469B-AE6B-45ADB40ED102}"/>
              </a:ext>
            </a:extLst>
          </p:cNvPr>
          <p:cNvSpPr txBox="1"/>
          <p:nvPr/>
        </p:nvSpPr>
        <p:spPr>
          <a:xfrm>
            <a:off x="0" y="861774"/>
            <a:ext cx="351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Presentation: Kareith Dyce</a:t>
            </a:r>
          </a:p>
          <a:p>
            <a:r>
              <a:rPr lang="en-US" sz="2400" dirty="0"/>
              <a:t>Code: Xavier </a:t>
            </a:r>
            <a:r>
              <a:rPr lang="en-US" sz="2400" dirty="0" err="1"/>
              <a:t>Verdad</a:t>
            </a:r>
            <a:endParaRPr lang="en-US" sz="2400" dirty="0"/>
          </a:p>
          <a:p>
            <a:r>
              <a:rPr lang="en-US" sz="2400" dirty="0"/>
              <a:t>Report: James An</a:t>
            </a:r>
          </a:p>
        </p:txBody>
      </p:sp>
    </p:spTree>
    <p:extLst>
      <p:ext uri="{BB962C8B-B14F-4D97-AF65-F5344CB8AC3E}">
        <p14:creationId xmlns:p14="http://schemas.microsoft.com/office/powerpoint/2010/main" val="102432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164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Kareith D</dc:creator>
  <cp:lastModifiedBy>Kareith D</cp:lastModifiedBy>
  <cp:revision>12</cp:revision>
  <dcterms:created xsi:type="dcterms:W3CDTF">2019-03-04T20:25:45Z</dcterms:created>
  <dcterms:modified xsi:type="dcterms:W3CDTF">2019-03-05T03:06:16Z</dcterms:modified>
</cp:coreProperties>
</file>