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B781-3EFD-4883-AA2A-BB354648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1C8FF-405E-43F1-AA03-FA50C50D6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ED22-CA83-4B42-A6A3-205260B2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5211-7315-45CD-AE4D-FBB713C8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58BDC-18DE-4FEC-81FF-AD1B95A1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68F5-9D18-4F13-BB7F-E77C8491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ECEEE-E9C3-4EE9-AC2B-15336D2BC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3F25-AA30-47C3-B160-CD938EE8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43F3-DD3A-46B4-800D-1F50A679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5405-DD1F-4470-B411-8DC9356C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6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6B169-9818-4ED4-81D7-ED6503FC3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3F73-FAB7-4EBE-9019-A8E0851F8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E58D-682F-4A27-8DA7-2A1B9B17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68DC-8D72-4B47-881D-2CC46B2F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9691-F315-4925-BECB-2849A90E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AF99-D209-4002-9238-7135134F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E295-F8D2-4A87-BE17-2744C747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4D71-419F-44CC-AEC0-A3F9074A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6EF1-F855-415F-9D53-0D3B9D4E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7780-7C4A-4E29-85C6-5217576B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7647-7E85-40DB-82BF-A27B703F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BB8DC-E527-4E3D-B905-453C72B8F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0506-2299-46C1-B269-DE5B27D6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A4AA-AFA4-4359-854E-0E96944B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A7B45-0DE3-46DC-A49D-20EA09D0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294F-EB24-4ACB-B270-DE197886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4E32-ECC4-4D81-9B6A-213F6B687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57F4-ED3C-4060-83F9-9DBD883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AAB5D-9D05-4252-950D-A0762D97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C2E6-A7EF-4D04-B8CE-7DCDABEE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8BBF8-27B3-47CF-B61E-B911079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75B1-7B16-44E2-AD9A-D0818D39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06C09-6400-480A-9DA4-707A510FA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51554-CC89-44A2-8FA7-D1F926F6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6CF6A-F858-4C5C-9D74-87F06C8D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D277D-F361-4A08-8FAC-77B2CCE66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536FC-A5BA-40CD-B320-4E4B6B6D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4C4AB-D27B-43C6-A61B-32D1F52E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43553-1255-49F8-ADAC-1B03C247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B866-D125-4BA2-A52B-2FDFEE34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57CC-BF30-4A63-B5BA-D6A13DC4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8083-2D4C-40C7-A69A-7CED1FB3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20371-0939-4BFB-B9F8-C8099524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45381-57AC-497A-AB49-99C107C0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78884-C88A-4E73-B964-BAD90FF4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12FDE-6949-4E2C-B5D5-0CA9BB7C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440D-6780-46F7-88FB-832FFED6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6006-8C46-4B4C-A0FE-E0F06DA4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BBFBD-937D-4D5F-8CD1-8E7379041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1EE9D-4309-46D5-8F5A-E9657B82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D93EB-2C39-4050-BD5C-9DF00AE4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80644-BE02-418C-AB66-52F679E8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9F4E-C42E-4F86-B364-BA1E607F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754B5-7A6C-478F-9149-BAC7C45DC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952A1-63CC-4A04-B57A-06CE6EED7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9AFBE-EE4E-473E-99DE-D15AC354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C1A73-B9D5-4677-A065-D30E0458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CA393-BBA0-41EA-AFCA-55F984C9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AA39E-F58E-46D5-B523-0E12642B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85F2-EFFC-4278-888F-23B601F5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BA51-9AF0-475F-9E64-7D7190545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17AE-096D-4C41-9BC8-AE29B9F7C00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DFE6B-1DDC-48D4-9CEE-0243281BB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0BB9-AE5C-4ADC-9D8B-DDCF9585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1980-1859-4E96-87BE-752BECD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807A854A-1589-4377-8C28-5AC6D8A0067E}"/>
              </a:ext>
            </a:extLst>
          </p:cNvPr>
          <p:cNvCxnSpPr>
            <a:cxnSpLocks/>
            <a:stCxn id="182" idx="2"/>
            <a:endCxn id="8" idx="0"/>
          </p:cNvCxnSpPr>
          <p:nvPr/>
        </p:nvCxnSpPr>
        <p:spPr>
          <a:xfrm flipH="1">
            <a:off x="1149947" y="1820898"/>
            <a:ext cx="4484749" cy="422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8CA74D-B05D-4AE7-9753-69B43D13107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126656" y="3233204"/>
            <a:ext cx="23291" cy="281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51DE52-20DD-4F97-9F26-F048285D1AD8}"/>
              </a:ext>
            </a:extLst>
          </p:cNvPr>
          <p:cNvSpPr txBox="1"/>
          <p:nvPr/>
        </p:nvSpPr>
        <p:spPr>
          <a:xfrm>
            <a:off x="917059" y="41692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027F254-5FA1-48C8-BEB9-828BB80B530C}"/>
              </a:ext>
            </a:extLst>
          </p:cNvPr>
          <p:cNvGrpSpPr/>
          <p:nvPr/>
        </p:nvGrpSpPr>
        <p:grpSpPr>
          <a:xfrm>
            <a:off x="402756" y="1471080"/>
            <a:ext cx="1447800" cy="1762124"/>
            <a:chOff x="402756" y="1471080"/>
            <a:chExt cx="1447800" cy="17621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BBE991-8229-42AD-8297-F9B63FD40C74}"/>
                </a:ext>
              </a:extLst>
            </p:cNvPr>
            <p:cNvSpPr/>
            <p:nvPr/>
          </p:nvSpPr>
          <p:spPr>
            <a:xfrm>
              <a:off x="402756" y="1471080"/>
              <a:ext cx="1447800" cy="17621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S’ -&gt; .E$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 -&gt; .E + 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 -&gt; .E * 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 -&gt; .T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 -&gt; .( E 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 -&gt; .id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054340-D195-4ACC-B90F-D143D1C08FA8}"/>
                </a:ext>
              </a:extLst>
            </p:cNvPr>
            <p:cNvSpPr txBox="1"/>
            <p:nvPr/>
          </p:nvSpPr>
          <p:spPr>
            <a:xfrm>
              <a:off x="1418526" y="286230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S0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0B1EF44-3824-4B69-8A27-425ACF04F07F}"/>
              </a:ext>
            </a:extLst>
          </p:cNvPr>
          <p:cNvGrpSpPr/>
          <p:nvPr/>
        </p:nvGrpSpPr>
        <p:grpSpPr>
          <a:xfrm>
            <a:off x="481337" y="5671205"/>
            <a:ext cx="1313929" cy="780653"/>
            <a:chOff x="481337" y="5671205"/>
            <a:chExt cx="1313929" cy="7806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9853C5-3E5E-478A-913D-DE45B10709B2}"/>
                </a:ext>
              </a:extLst>
            </p:cNvPr>
            <p:cNvSpPr/>
            <p:nvPr/>
          </p:nvSpPr>
          <p:spPr>
            <a:xfrm>
              <a:off x="504628" y="6050736"/>
              <a:ext cx="1290638" cy="401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 -&gt; id.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CB3502-CAF9-497F-98F2-933172766E55}"/>
                </a:ext>
              </a:extLst>
            </p:cNvPr>
            <p:cNvSpPr txBox="1"/>
            <p:nvPr/>
          </p:nvSpPr>
          <p:spPr>
            <a:xfrm>
              <a:off x="481337" y="567120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6429F-98C0-421E-A18C-4984461DFE4C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850556" y="2343004"/>
            <a:ext cx="4873068" cy="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D5471E-D911-48BE-808C-7B00521E8DE1}"/>
              </a:ext>
            </a:extLst>
          </p:cNvPr>
          <p:cNvSpPr txBox="1"/>
          <p:nvPr/>
        </p:nvSpPr>
        <p:spPr>
          <a:xfrm>
            <a:off x="2208947" y="24635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27FD7724-3F5C-4A0F-A2AC-213D6C5D4E8F}"/>
              </a:ext>
            </a:extLst>
          </p:cNvPr>
          <p:cNvGrpSpPr/>
          <p:nvPr/>
        </p:nvGrpSpPr>
        <p:grpSpPr>
          <a:xfrm>
            <a:off x="6723624" y="1732504"/>
            <a:ext cx="1447800" cy="1175511"/>
            <a:chOff x="6645858" y="1606951"/>
            <a:chExt cx="1447800" cy="117551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43DAAB-0707-4F4B-96B9-ED38F97C0681}"/>
                </a:ext>
              </a:extLst>
            </p:cNvPr>
            <p:cNvSpPr/>
            <p:nvPr/>
          </p:nvSpPr>
          <p:spPr>
            <a:xfrm>
              <a:off x="6645858" y="1652440"/>
              <a:ext cx="1447800" cy="11300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S’ -&gt; E.$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 -&gt; E. + 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 -&gt; E. * 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A093B6-521E-4B8B-9658-44783CD83C5F}"/>
                </a:ext>
              </a:extLst>
            </p:cNvPr>
            <p:cNvSpPr txBox="1"/>
            <p:nvPr/>
          </p:nvSpPr>
          <p:spPr>
            <a:xfrm>
              <a:off x="7672863" y="160695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30BED5-C9E5-4ADC-84AA-72BCEF604D73}"/>
              </a:ext>
            </a:extLst>
          </p:cNvPr>
          <p:cNvCxnSpPr>
            <a:cxnSpLocks/>
            <a:stCxn id="4" idx="0"/>
            <a:endCxn id="39" idx="1"/>
          </p:cNvCxnSpPr>
          <p:nvPr/>
        </p:nvCxnSpPr>
        <p:spPr>
          <a:xfrm flipV="1">
            <a:off x="1126656" y="204430"/>
            <a:ext cx="791835" cy="126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C40B0C-39B9-42FC-96FC-20F5C11931C8}"/>
              </a:ext>
            </a:extLst>
          </p:cNvPr>
          <p:cNvGrpSpPr/>
          <p:nvPr/>
        </p:nvGrpSpPr>
        <p:grpSpPr>
          <a:xfrm>
            <a:off x="1918491" y="-21406"/>
            <a:ext cx="1447800" cy="451672"/>
            <a:chOff x="1918491" y="-21406"/>
            <a:chExt cx="1447800" cy="45167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CACEF3-B2B0-4A73-8B98-214DCBEE88DD}"/>
                </a:ext>
              </a:extLst>
            </p:cNvPr>
            <p:cNvSpPr/>
            <p:nvPr/>
          </p:nvSpPr>
          <p:spPr>
            <a:xfrm>
              <a:off x="1918491" y="-21406"/>
              <a:ext cx="1447800" cy="451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E-&gt;T.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E35556-CE52-44BA-A14C-88FFA508A986}"/>
                </a:ext>
              </a:extLst>
            </p:cNvPr>
            <p:cNvSpPr txBox="1"/>
            <p:nvPr/>
          </p:nvSpPr>
          <p:spPr>
            <a:xfrm>
              <a:off x="2845172" y="383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E05330-7A73-44F5-9BE1-A7B7AA821F1D}"/>
              </a:ext>
            </a:extLst>
          </p:cNvPr>
          <p:cNvCxnSpPr>
            <a:cxnSpLocks/>
            <a:stCxn id="25" idx="2"/>
            <a:endCxn id="57" idx="0"/>
          </p:cNvCxnSpPr>
          <p:nvPr/>
        </p:nvCxnSpPr>
        <p:spPr>
          <a:xfrm>
            <a:off x="7447524" y="2908015"/>
            <a:ext cx="60490" cy="265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F19DF0-B7FA-4C04-AA25-1503F10A5EAC}"/>
              </a:ext>
            </a:extLst>
          </p:cNvPr>
          <p:cNvSpPr/>
          <p:nvPr/>
        </p:nvSpPr>
        <p:spPr>
          <a:xfrm>
            <a:off x="6784114" y="5564413"/>
            <a:ext cx="1447800" cy="747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 -&gt; E + .T</a:t>
            </a:r>
          </a:p>
          <a:p>
            <a:r>
              <a:rPr lang="en-US" dirty="0">
                <a:solidFill>
                  <a:schemeClr val="tx1"/>
                </a:solidFill>
              </a:rPr>
              <a:t>T -&gt; .(E)</a:t>
            </a:r>
          </a:p>
          <a:p>
            <a:r>
              <a:rPr lang="en-US" dirty="0">
                <a:solidFill>
                  <a:schemeClr val="tx1"/>
                </a:solidFill>
              </a:rPr>
              <a:t>T -&gt; .id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44DC1-14C5-498C-B9A2-8C0E0BD3D4E1}"/>
              </a:ext>
            </a:extLst>
          </p:cNvPr>
          <p:cNvSpPr txBox="1"/>
          <p:nvPr/>
        </p:nvSpPr>
        <p:spPr>
          <a:xfrm>
            <a:off x="7809871" y="594237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00AE98-D227-475D-A403-CBCA4B71CDF7}"/>
              </a:ext>
            </a:extLst>
          </p:cNvPr>
          <p:cNvSpPr txBox="1"/>
          <p:nvPr/>
        </p:nvSpPr>
        <p:spPr>
          <a:xfrm>
            <a:off x="7400099" y="29250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6443-D8F7-4B57-B36C-E27EDC7412FC}"/>
              </a:ext>
            </a:extLst>
          </p:cNvPr>
          <p:cNvCxnSpPr>
            <a:cxnSpLocks/>
            <a:stCxn id="25" idx="3"/>
            <a:endCxn id="325" idx="0"/>
          </p:cNvCxnSpPr>
          <p:nvPr/>
        </p:nvCxnSpPr>
        <p:spPr>
          <a:xfrm>
            <a:off x="8171424" y="2343004"/>
            <a:ext cx="1785132" cy="79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D28D10F-8787-4798-9FA8-80AF7B3D9C94}"/>
              </a:ext>
            </a:extLst>
          </p:cNvPr>
          <p:cNvCxnSpPr>
            <a:cxnSpLocks/>
            <a:stCxn id="325" idx="1"/>
          </p:cNvCxnSpPr>
          <p:nvPr/>
        </p:nvCxnSpPr>
        <p:spPr>
          <a:xfrm flipH="1">
            <a:off x="1054548" y="3666091"/>
            <a:ext cx="8178108" cy="24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74D6CD-9FE5-4680-928C-E88A358FBCE0}"/>
              </a:ext>
            </a:extLst>
          </p:cNvPr>
          <p:cNvCxnSpPr>
            <a:cxnSpLocks/>
            <a:stCxn id="57" idx="1"/>
            <a:endCxn id="8" idx="0"/>
          </p:cNvCxnSpPr>
          <p:nvPr/>
        </p:nvCxnSpPr>
        <p:spPr>
          <a:xfrm flipH="1">
            <a:off x="1149947" y="5938061"/>
            <a:ext cx="5634167" cy="11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E8817C3-EDF3-41D1-8163-070467E99FF2}"/>
              </a:ext>
            </a:extLst>
          </p:cNvPr>
          <p:cNvSpPr txBox="1"/>
          <p:nvPr/>
        </p:nvSpPr>
        <p:spPr>
          <a:xfrm>
            <a:off x="9180145" y="26528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E5E62E-42F3-462E-B37A-77E831115AA8}"/>
              </a:ext>
            </a:extLst>
          </p:cNvPr>
          <p:cNvSpPr txBox="1"/>
          <p:nvPr/>
        </p:nvSpPr>
        <p:spPr>
          <a:xfrm>
            <a:off x="5219795" y="44652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449B7F-A648-4FD4-913E-744C61223B7B}"/>
              </a:ext>
            </a:extLst>
          </p:cNvPr>
          <p:cNvSpPr txBox="1"/>
          <p:nvPr/>
        </p:nvSpPr>
        <p:spPr>
          <a:xfrm>
            <a:off x="4464714" y="625588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AC7BDC-619C-4BE9-8F7D-B224797E64A5}"/>
              </a:ext>
            </a:extLst>
          </p:cNvPr>
          <p:cNvSpPr txBox="1"/>
          <p:nvPr/>
        </p:nvSpPr>
        <p:spPr>
          <a:xfrm>
            <a:off x="1101684" y="6523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1A933F6-0993-4720-A82A-8627285CD39F}"/>
              </a:ext>
            </a:extLst>
          </p:cNvPr>
          <p:cNvCxnSpPr>
            <a:cxnSpLocks/>
            <a:stCxn id="325" idx="0"/>
            <a:endCxn id="168" idx="1"/>
          </p:cNvCxnSpPr>
          <p:nvPr/>
        </p:nvCxnSpPr>
        <p:spPr>
          <a:xfrm flipV="1">
            <a:off x="9956556" y="2262960"/>
            <a:ext cx="970521" cy="87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4DF167D-A587-4AA8-B024-07A072C8A100}"/>
              </a:ext>
            </a:extLst>
          </p:cNvPr>
          <p:cNvCxnSpPr>
            <a:stCxn id="57" idx="3"/>
            <a:endCxn id="173" idx="1"/>
          </p:cNvCxnSpPr>
          <p:nvPr/>
        </p:nvCxnSpPr>
        <p:spPr>
          <a:xfrm flipV="1">
            <a:off x="8231914" y="5737500"/>
            <a:ext cx="2669448" cy="20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4B615-BA21-4B8C-91DE-3B6498CF0A56}"/>
              </a:ext>
            </a:extLst>
          </p:cNvPr>
          <p:cNvSpPr txBox="1"/>
          <p:nvPr/>
        </p:nvSpPr>
        <p:spPr>
          <a:xfrm>
            <a:off x="9562697" y="53494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CE89F62-EEE9-44C7-B9FC-D43F9268051E}"/>
              </a:ext>
            </a:extLst>
          </p:cNvPr>
          <p:cNvGrpSpPr/>
          <p:nvPr/>
        </p:nvGrpSpPr>
        <p:grpSpPr>
          <a:xfrm>
            <a:off x="10927077" y="1693067"/>
            <a:ext cx="1290638" cy="770454"/>
            <a:chOff x="10871092" y="1313554"/>
            <a:chExt cx="1290638" cy="77045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739CC3A-65B2-48C6-8ED2-5EEA345E62E8}"/>
                </a:ext>
              </a:extLst>
            </p:cNvPr>
            <p:cNvSpPr/>
            <p:nvPr/>
          </p:nvSpPr>
          <p:spPr>
            <a:xfrm>
              <a:off x="10871092" y="1682886"/>
              <a:ext cx="1290638" cy="401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 -&gt; E * T.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D926983-A131-4AEB-A3B4-9FCC40D4AAFE}"/>
                </a:ext>
              </a:extLst>
            </p:cNvPr>
            <p:cNvSpPr txBox="1"/>
            <p:nvPr/>
          </p:nvSpPr>
          <p:spPr>
            <a:xfrm>
              <a:off x="11312669" y="131355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S6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E22034A-0E3A-40C0-B922-5E2FAA99122F}"/>
              </a:ext>
            </a:extLst>
          </p:cNvPr>
          <p:cNvGrpSpPr/>
          <p:nvPr/>
        </p:nvGrpSpPr>
        <p:grpSpPr>
          <a:xfrm>
            <a:off x="10901362" y="5168106"/>
            <a:ext cx="1290638" cy="769955"/>
            <a:chOff x="10901362" y="5168106"/>
            <a:chExt cx="1290638" cy="7699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92F18BF-7EAC-441E-AD49-4CCBA9CB1F36}"/>
                </a:ext>
              </a:extLst>
            </p:cNvPr>
            <p:cNvSpPr/>
            <p:nvPr/>
          </p:nvSpPr>
          <p:spPr>
            <a:xfrm>
              <a:off x="10901362" y="5536939"/>
              <a:ext cx="1290638" cy="401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 -&gt; E + T.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6BAEAD4-7401-4649-8CFE-657680A9E9BC}"/>
                </a:ext>
              </a:extLst>
            </p:cNvPr>
            <p:cNvSpPr txBox="1"/>
            <p:nvPr/>
          </p:nvSpPr>
          <p:spPr>
            <a:xfrm>
              <a:off x="11311025" y="51681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C3E6E16A-A15B-4C23-9741-798D83738F6C}"/>
              </a:ext>
            </a:extLst>
          </p:cNvPr>
          <p:cNvSpPr txBox="1"/>
          <p:nvPr/>
        </p:nvSpPr>
        <p:spPr>
          <a:xfrm>
            <a:off x="10094846" y="203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579E99F-6A1A-4DBA-97B2-AEEBD8DC7EC7}"/>
              </a:ext>
            </a:extLst>
          </p:cNvPr>
          <p:cNvCxnSpPr>
            <a:cxnSpLocks/>
            <a:stCxn id="4" idx="3"/>
            <a:endCxn id="182" idx="1"/>
          </p:cNvCxnSpPr>
          <p:nvPr/>
        </p:nvCxnSpPr>
        <p:spPr>
          <a:xfrm flipV="1">
            <a:off x="1850556" y="1017424"/>
            <a:ext cx="3060240" cy="13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B4AF863-5C12-417B-B96E-2D4F9FEB309E}"/>
              </a:ext>
            </a:extLst>
          </p:cNvPr>
          <p:cNvSpPr txBox="1"/>
          <p:nvPr/>
        </p:nvSpPr>
        <p:spPr>
          <a:xfrm>
            <a:off x="3514991" y="109306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0B04B3A0-CF2B-44D0-8188-7468E06F94DB}"/>
              </a:ext>
            </a:extLst>
          </p:cNvPr>
          <p:cNvGrpSpPr/>
          <p:nvPr/>
        </p:nvGrpSpPr>
        <p:grpSpPr>
          <a:xfrm>
            <a:off x="4910796" y="213949"/>
            <a:ext cx="1447800" cy="1676339"/>
            <a:chOff x="5025998" y="389239"/>
            <a:chExt cx="1447800" cy="1238346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7D45755-A935-436C-9171-29DDBDD9D056}"/>
                </a:ext>
              </a:extLst>
            </p:cNvPr>
            <p:cNvSpPr/>
            <p:nvPr/>
          </p:nvSpPr>
          <p:spPr>
            <a:xfrm>
              <a:off x="5025998" y="389239"/>
              <a:ext cx="1447800" cy="11870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T-&gt;(.E)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 -&gt; .E + 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 -&gt; .E * 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 -&gt; .T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 -&gt; .id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T-&gt;.(E)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68D0CD0-0549-4F0A-A8C8-F1111AE4B77E}"/>
                </a:ext>
              </a:extLst>
            </p:cNvPr>
            <p:cNvSpPr txBox="1"/>
            <p:nvPr/>
          </p:nvSpPr>
          <p:spPr>
            <a:xfrm>
              <a:off x="5963772" y="1258253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03D4DEA-40B9-4115-B1F2-5736B42A67CE}"/>
              </a:ext>
            </a:extLst>
          </p:cNvPr>
          <p:cNvCxnSpPr>
            <a:cxnSpLocks/>
            <a:stCxn id="182" idx="3"/>
            <a:endCxn id="190" idx="1"/>
          </p:cNvCxnSpPr>
          <p:nvPr/>
        </p:nvCxnSpPr>
        <p:spPr>
          <a:xfrm flipV="1">
            <a:off x="6358596" y="817249"/>
            <a:ext cx="1655017" cy="20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98121F8F-6459-47D6-A9E9-C1642AF67028}"/>
              </a:ext>
            </a:extLst>
          </p:cNvPr>
          <p:cNvGrpSpPr/>
          <p:nvPr/>
        </p:nvGrpSpPr>
        <p:grpSpPr>
          <a:xfrm>
            <a:off x="8013613" y="304529"/>
            <a:ext cx="1447800" cy="1025440"/>
            <a:chOff x="8036910" y="494255"/>
            <a:chExt cx="1447800" cy="102544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8FB6B62-CAEF-42FE-A8DF-6480998E4213}"/>
                </a:ext>
              </a:extLst>
            </p:cNvPr>
            <p:cNvSpPr/>
            <p:nvPr/>
          </p:nvSpPr>
          <p:spPr>
            <a:xfrm>
              <a:off x="8036910" y="494255"/>
              <a:ext cx="1447800" cy="10254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T-&gt;(E.)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 -&gt; E. + 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 -&gt; E. * T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84B542A-9ECA-4B84-8AA1-117882BAB76A}"/>
                </a:ext>
              </a:extLst>
            </p:cNvPr>
            <p:cNvSpPr txBox="1"/>
            <p:nvPr/>
          </p:nvSpPr>
          <p:spPr>
            <a:xfrm>
              <a:off x="9035821" y="54292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S9</a:t>
              </a:r>
            </a:p>
          </p:txBody>
        </p:sp>
      </p:grp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7FFD041-B484-4D42-8AC1-609831C4339D}"/>
              </a:ext>
            </a:extLst>
          </p:cNvPr>
          <p:cNvSpPr/>
          <p:nvPr/>
        </p:nvSpPr>
        <p:spPr>
          <a:xfrm>
            <a:off x="10713930" y="446536"/>
            <a:ext cx="1447800" cy="451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T-&gt;(E).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3C9B038-8AEF-4A58-AD6F-50F8BB0250AF}"/>
              </a:ext>
            </a:extLst>
          </p:cNvPr>
          <p:cNvCxnSpPr>
            <a:cxnSpLocks/>
            <a:stCxn id="190" idx="3"/>
            <a:endCxn id="194" idx="1"/>
          </p:cNvCxnSpPr>
          <p:nvPr/>
        </p:nvCxnSpPr>
        <p:spPr>
          <a:xfrm flipV="1">
            <a:off x="9461413" y="672372"/>
            <a:ext cx="1252517" cy="14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8A420152-2527-46D1-9A5D-7968D9B9C302}"/>
              </a:ext>
            </a:extLst>
          </p:cNvPr>
          <p:cNvSpPr txBox="1"/>
          <p:nvPr/>
        </p:nvSpPr>
        <p:spPr>
          <a:xfrm>
            <a:off x="11529317" y="48770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3269BDD-820F-49E3-86EB-40143E06B14B}"/>
              </a:ext>
            </a:extLst>
          </p:cNvPr>
          <p:cNvSpPr txBox="1"/>
          <p:nvPr/>
        </p:nvSpPr>
        <p:spPr>
          <a:xfrm>
            <a:off x="7251661" y="37316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0E1788D-F70A-4431-83CD-DAF736E88292}"/>
              </a:ext>
            </a:extLst>
          </p:cNvPr>
          <p:cNvSpPr txBox="1"/>
          <p:nvPr/>
        </p:nvSpPr>
        <p:spPr>
          <a:xfrm>
            <a:off x="9809384" y="2568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E31D7F8-6BA2-4BCD-9433-BC36556ECF09}"/>
              </a:ext>
            </a:extLst>
          </p:cNvPr>
          <p:cNvSpPr txBox="1"/>
          <p:nvPr/>
        </p:nvSpPr>
        <p:spPr>
          <a:xfrm>
            <a:off x="2869217" y="379993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11F0B85-0BBD-43B2-B47F-9145AFE5B82E}"/>
              </a:ext>
            </a:extLst>
          </p:cNvPr>
          <p:cNvCxnSpPr>
            <a:cxnSpLocks/>
            <a:stCxn id="182" idx="1"/>
            <a:endCxn id="39" idx="3"/>
          </p:cNvCxnSpPr>
          <p:nvPr/>
        </p:nvCxnSpPr>
        <p:spPr>
          <a:xfrm flipH="1" flipV="1">
            <a:off x="3366291" y="204430"/>
            <a:ext cx="1544505" cy="8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564CE001-EA53-4C10-BB98-17811F345DD5}"/>
              </a:ext>
            </a:extLst>
          </p:cNvPr>
          <p:cNvSpPr txBox="1"/>
          <p:nvPr/>
        </p:nvSpPr>
        <p:spPr>
          <a:xfrm>
            <a:off x="4092756" y="1721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08" name="Connector: Curved 307">
            <a:extLst>
              <a:ext uri="{FF2B5EF4-FFF2-40B4-BE49-F238E27FC236}">
                <a16:creationId xmlns:a16="http://schemas.microsoft.com/office/drawing/2014/main" id="{1DBDE555-80F4-49A2-8741-55402E797BC9}"/>
              </a:ext>
            </a:extLst>
          </p:cNvPr>
          <p:cNvCxnSpPr>
            <a:cxnSpLocks/>
            <a:stCxn id="182" idx="0"/>
            <a:endCxn id="182" idx="2"/>
          </p:cNvCxnSpPr>
          <p:nvPr/>
        </p:nvCxnSpPr>
        <p:spPr>
          <a:xfrm rot="16200000" flipH="1">
            <a:off x="4831221" y="1017423"/>
            <a:ext cx="1606949" cy="12700"/>
          </a:xfrm>
          <a:prstGeom prst="curvedConnector5">
            <a:avLst>
              <a:gd name="adj1" fmla="val -14226"/>
              <a:gd name="adj2" fmla="val 7500000"/>
              <a:gd name="adj3" fmla="val 114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7E862149-C516-44BD-ACC2-50305AD4CA85}"/>
              </a:ext>
            </a:extLst>
          </p:cNvPr>
          <p:cNvSpPr txBox="1"/>
          <p:nvPr/>
        </p:nvSpPr>
        <p:spPr>
          <a:xfrm>
            <a:off x="6566120" y="11343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</p:txBody>
      </p: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EA1E2D27-006A-44C5-BBD1-4A71C5CDE651}"/>
              </a:ext>
            </a:extLst>
          </p:cNvPr>
          <p:cNvCxnSpPr>
            <a:cxnSpLocks/>
            <a:stCxn id="325" idx="1"/>
          </p:cNvCxnSpPr>
          <p:nvPr/>
        </p:nvCxnSpPr>
        <p:spPr>
          <a:xfrm rot="10800000">
            <a:off x="5749898" y="1682689"/>
            <a:ext cx="3482758" cy="1983403"/>
          </a:xfrm>
          <a:prstGeom prst="bentConnector3">
            <a:avLst>
              <a:gd name="adj1" fmla="val 1003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E578F1D5-0767-4500-883A-E953A7CC6FC7}"/>
              </a:ext>
            </a:extLst>
          </p:cNvPr>
          <p:cNvSpPr txBox="1"/>
          <p:nvPr/>
        </p:nvSpPr>
        <p:spPr>
          <a:xfrm>
            <a:off x="5494699" y="284736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47FF8BAF-444B-40EA-9374-363628EBEA99}"/>
              </a:ext>
            </a:extLst>
          </p:cNvPr>
          <p:cNvGrpSpPr/>
          <p:nvPr/>
        </p:nvGrpSpPr>
        <p:grpSpPr>
          <a:xfrm>
            <a:off x="9232656" y="3140959"/>
            <a:ext cx="1447800" cy="1066890"/>
            <a:chOff x="8838797" y="3233204"/>
            <a:chExt cx="1447800" cy="1066890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24BD354-7A5B-4BF6-941A-5206B4B6B251}"/>
                </a:ext>
              </a:extLst>
            </p:cNvPr>
            <p:cNvSpPr/>
            <p:nvPr/>
          </p:nvSpPr>
          <p:spPr>
            <a:xfrm>
              <a:off x="8838797" y="3233204"/>
              <a:ext cx="1447800" cy="1050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E -&gt; E * .T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 -&gt; .(E)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 -&gt; .id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42B9003-5B58-48B4-851A-2A6582448643}"/>
                </a:ext>
              </a:extLst>
            </p:cNvPr>
            <p:cNvSpPr txBox="1"/>
            <p:nvPr/>
          </p:nvSpPr>
          <p:spPr>
            <a:xfrm>
              <a:off x="9862779" y="393076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</p:grp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09CB297-A678-4CEF-BB56-143C8B2ACAE8}"/>
              </a:ext>
            </a:extLst>
          </p:cNvPr>
          <p:cNvCxnSpPr>
            <a:stCxn id="190" idx="2"/>
            <a:endCxn id="325" idx="0"/>
          </p:cNvCxnSpPr>
          <p:nvPr/>
        </p:nvCxnSpPr>
        <p:spPr>
          <a:xfrm>
            <a:off x="8737513" y="1329969"/>
            <a:ext cx="1219043" cy="181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600E60F2-4D9B-4B07-B465-FD9D894C5B93}"/>
              </a:ext>
            </a:extLst>
          </p:cNvPr>
          <p:cNvSpPr txBox="1"/>
          <p:nvPr/>
        </p:nvSpPr>
        <p:spPr>
          <a:xfrm>
            <a:off x="9134652" y="17973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C4A7E7FA-A675-42B9-B011-1A7CA2018A4F}"/>
              </a:ext>
            </a:extLst>
          </p:cNvPr>
          <p:cNvCxnSpPr>
            <a:cxnSpLocks/>
            <a:stCxn id="190" idx="2"/>
            <a:endCxn id="57" idx="0"/>
          </p:cNvCxnSpPr>
          <p:nvPr/>
        </p:nvCxnSpPr>
        <p:spPr>
          <a:xfrm rot="5400000">
            <a:off x="6005542" y="2832442"/>
            <a:ext cx="4234444" cy="1229499"/>
          </a:xfrm>
          <a:prstGeom prst="bentConnector3">
            <a:avLst>
              <a:gd name="adj1" fmla="val 532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A3ED3D12-EC49-4FD4-84AE-2294BDB0981A}"/>
              </a:ext>
            </a:extLst>
          </p:cNvPr>
          <p:cNvSpPr txBox="1"/>
          <p:nvPr/>
        </p:nvSpPr>
        <p:spPr>
          <a:xfrm>
            <a:off x="8344221" y="148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822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176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Kareith D</dc:creator>
  <cp:lastModifiedBy>Kareith D</cp:lastModifiedBy>
  <cp:revision>23</cp:revision>
  <dcterms:created xsi:type="dcterms:W3CDTF">2019-03-02T22:51:28Z</dcterms:created>
  <dcterms:modified xsi:type="dcterms:W3CDTF">2019-03-05T17:38:44Z</dcterms:modified>
</cp:coreProperties>
</file>