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handoutMasterIdLst>
    <p:handoutMasterId r:id="rId30"/>
  </p:handoutMasterIdLst>
  <p:sldIdLst>
    <p:sldId id="634" r:id="rId2"/>
    <p:sldId id="635" r:id="rId3"/>
    <p:sldId id="636" r:id="rId4"/>
    <p:sldId id="637" r:id="rId5"/>
    <p:sldId id="638" r:id="rId6"/>
    <p:sldId id="639" r:id="rId7"/>
    <p:sldId id="640" r:id="rId8"/>
    <p:sldId id="309" r:id="rId9"/>
    <p:sldId id="625" r:id="rId10"/>
    <p:sldId id="633" r:id="rId11"/>
    <p:sldId id="626" r:id="rId12"/>
    <p:sldId id="628" r:id="rId13"/>
    <p:sldId id="629" r:id="rId14"/>
    <p:sldId id="641" r:id="rId15"/>
    <p:sldId id="642" r:id="rId16"/>
    <p:sldId id="630" r:id="rId17"/>
    <p:sldId id="631" r:id="rId18"/>
    <p:sldId id="632" r:id="rId19"/>
    <p:sldId id="586" r:id="rId20"/>
    <p:sldId id="618" r:id="rId21"/>
    <p:sldId id="595" r:id="rId22"/>
    <p:sldId id="619" r:id="rId23"/>
    <p:sldId id="620" r:id="rId24"/>
    <p:sldId id="621" r:id="rId25"/>
    <p:sldId id="622" r:id="rId26"/>
    <p:sldId id="623" r:id="rId27"/>
    <p:sldId id="624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66843" autoAdjust="0"/>
  </p:normalViewPr>
  <p:slideViewPr>
    <p:cSldViewPr>
      <p:cViewPr varScale="1">
        <p:scale>
          <a:sx n="129" d="100"/>
          <a:sy n="129" d="100"/>
        </p:scale>
        <p:origin x="240" y="4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64E6-A954-E949-8FB5-286ABB9C32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A22D-AAAA-2248-A5BC-62C709E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C062BE1-9E58-E44B-AEF2-88288090696B}" type="datetimeFigureOut">
              <a:rPr lang="en-US"/>
              <a:pPr>
                <a:defRPr/>
              </a:pPr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125A137-AA7B-6040-BEE2-8CA520FC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Yellowdog</a:t>
            </a:r>
            <a:r>
              <a:rPr lang="en-US" dirty="0"/>
              <a:t> Updater Modified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Don’t treat warning messages as errors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This problem can be fixed by setting up the compilation flag variable CFLAGS. Please follow the three steps below: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Step 1:  extract the special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tarball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Step 2: $export CFLAGS="-g -O2 -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-error"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Step 3. run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toolbuild.sh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you change CFLAGS, you must delete all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config.cache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files and rebuild everything. To delete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config.cache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files, please carry out the following steps: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	Step 1: cd ~/cs161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	Step 2: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-f ./*/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config.cache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	Step 3: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-f ./*/*/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config.cache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Once you finish the above steps, you should rebuild everything in order.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5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New schedule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in Spring 2017.</a:t>
            </a:r>
          </a:p>
          <a:p>
            <a:pPr eaLnBrk="1" hangingPunct="1"/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Fall’16: Should give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this lecture on Lec03a or Lec03b.</a:t>
            </a:r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2016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5119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2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56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51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9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Yellowdog</a:t>
            </a:r>
            <a:r>
              <a:rPr lang="en-US" dirty="0"/>
              <a:t> Updater Modified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Prepare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Answer: add new files. Want</a:t>
            </a:r>
            <a:r>
              <a:rPr lang="en-US" baseline="0" dirty="0"/>
              <a:t> to automatically update </a:t>
            </a:r>
            <a:r>
              <a:rPr lang="en-US" baseline="0" dirty="0" err="1"/>
              <a:t>makefile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0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move the executable kernel into cs161/root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33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move the </a:t>
            </a:r>
            <a:r>
              <a:rPr lang="en-US"/>
              <a:t>executable kernel into cs161/root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move the </a:t>
            </a:r>
            <a:r>
              <a:rPr lang="en-US"/>
              <a:t>executable kernel into cs161/root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2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Yellowdog</a:t>
            </a:r>
            <a:r>
              <a:rPr lang="en-US" dirty="0"/>
              <a:t> Updater Modified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Yellowdog</a:t>
            </a:r>
            <a:r>
              <a:rPr lang="en-US" dirty="0"/>
              <a:t> Updater Modified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84213"/>
            <a:ext cx="6076950" cy="34194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dirty="0"/>
              <a:t>When it comes to project 1, most COMP3500 students like to follow the Nike creed: Just do it! </a:t>
            </a:r>
          </a:p>
          <a:p>
            <a:pPr algn="just"/>
            <a:r>
              <a:rPr lang="en-US" dirty="0"/>
              <a:t>When you follow a list of instructions, you should focus on the meaning of each command.</a:t>
            </a:r>
          </a:p>
          <a:p>
            <a:pPr algn="just"/>
            <a:br>
              <a:rPr lang="en-US" dirty="0"/>
            </a:b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9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84213"/>
            <a:ext cx="6076950" cy="34194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dirty="0"/>
              <a:t>When it comes to project 1, most COMP3500 students like to follow the Nike creed: Just do it! </a:t>
            </a:r>
          </a:p>
          <a:p>
            <a:pPr algn="just"/>
            <a:r>
              <a:rPr lang="en-US" dirty="0"/>
              <a:t>When you follow a list of instructions, you should focus on the meaning of each command.</a:t>
            </a:r>
          </a:p>
          <a:p>
            <a:pPr algn="just"/>
            <a:br>
              <a:rPr lang="en-US" dirty="0"/>
            </a:b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68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Fall’17: 15 minutes 03b1-how </a:t>
            </a:r>
            <a:r>
              <a:rPr lang="en-US" altLang="zh-CN">
                <a:latin typeface="Calibri" charset="0"/>
                <a:ea typeface="SimSun" charset="0"/>
                <a:cs typeface="SimSun" charset="0"/>
              </a:rPr>
              <a:t>to modify OS161 and 45 minutes for the</a:t>
            </a:r>
            <a:r>
              <a:rPr lang="en-US" altLang="zh-CN" baseline="0">
                <a:latin typeface="Calibri" charset="0"/>
                <a:ea typeface="SimSun" charset="0"/>
                <a:cs typeface="SimSun" charset="0"/>
              </a:rPr>
              <a:t> next 03b2-process control</a:t>
            </a:r>
            <a:r>
              <a:rPr lang="en-US" altLang="zh-CN">
                <a:latin typeface="Calibri" charset="0"/>
                <a:ea typeface="SimSun" charset="0"/>
                <a:cs typeface="SimSun" charset="0"/>
              </a:rPr>
              <a:t>. 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New schedule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in Spring 2017. 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This lecture is scheduled on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Lec03b.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Fall’16: Should give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this lecture on Lec03a or Lec03b.</a:t>
            </a:r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5885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See also 03a-Project 2 Demo-</a:t>
            </a:r>
            <a:r>
              <a:rPr lang="en-US" altLang="zh-CN" dirty="0" err="1">
                <a:latin typeface="Times New Roman" charset="0"/>
                <a:ea typeface="宋体" charset="0"/>
                <a:cs typeface="宋体" charset="0"/>
              </a:rPr>
              <a:t>Manual.doc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6. </a:t>
            </a:r>
          </a:p>
          <a:p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cs161/</a:t>
            </a:r>
            <a:r>
              <a:rPr lang="en-US" altLang="zh-CN" dirty="0" err="1">
                <a:latin typeface="Times New Roman" charset="0"/>
                <a:ea typeface="宋体" charset="0"/>
                <a:cs typeface="宋体" charset="0"/>
              </a:rPr>
              <a:t>src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grep –r “stack” . |more</a:t>
            </a: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8971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78101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2617A4E-B37F-F64D-BDDB-92D52D159F12}" type="datetime1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666D4D-2713-E243-BC16-D9FFB6FB92C9}" type="datetime1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50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1737"/>
            <a:ext cx="9953082" cy="5523961"/>
          </a:xfrm>
          <a:prstGeom prst="rect">
            <a:avLst/>
          </a:prstGeom>
        </p:spPr>
      </p:pic>
      <p:sp>
        <p:nvSpPr>
          <p:cNvPr id="4" name="Rectangle 2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68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>
                <a:latin typeface="Calibri" charset="0"/>
                <a:ea typeface="MS PGothic" charset="0"/>
                <a:cs typeface="MS PGothic" charset="0"/>
              </a:rPr>
              <a:t>Test Your Skills</a:t>
            </a:r>
          </a:p>
        </p:txBody>
      </p:sp>
    </p:spTree>
    <p:extLst>
      <p:ext uri="{BB962C8B-B14F-4D97-AF65-F5344CB8AC3E}">
        <p14:creationId xmlns:p14="http://schemas.microsoft.com/office/powerpoint/2010/main" val="200014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430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9277350" cy="9144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Exercise: </a:t>
            </a:r>
            <a:r>
              <a:rPr lang="en-US" dirty="0">
                <a:latin typeface="Calibri" panose="020F0502020204030204" pitchFamily="34" charset="0"/>
              </a:rPr>
              <a:t>Code Reading: An Example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10134600" cy="51816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2. What bus/busses does OS/161 support?</a:t>
            </a:r>
          </a:p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600" dirty="0">
                <a:latin typeface="Calibri" panose="020F0502020204030204" pitchFamily="34" charset="0"/>
              </a:rPr>
              <a:t>You must search the source code using the most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appropriate keywords</a:t>
            </a: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514350" indent="-51435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5146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/kern/arch/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’ *.c</a:t>
            </a:r>
          </a:p>
        </p:txBody>
      </p:sp>
    </p:spTree>
    <p:extLst>
      <p:ext uri="{BB962C8B-B14F-4D97-AF65-F5344CB8AC3E}">
        <p14:creationId xmlns:p14="http://schemas.microsoft.com/office/powerpoint/2010/main" val="14695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Please note that missing package in CentOS 7 may cause the installation errors. Please try the following command to install the missing package prior to the tool installations.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 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yum install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ncurses-devel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Why</a:t>
            </a:r>
            <a:r>
              <a:rPr lang="en-US" dirty="0"/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ncurses-devel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Problem without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ncurses-devel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While trying to configure the cs161-gdb for Project 2, I am encountering a build error: "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no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termcap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library found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". </a:t>
            </a:r>
          </a:p>
          <a:p>
            <a:pPr marL="0" lv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Solution: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yum install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ncurses-devel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9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914400"/>
            <a:ext cx="12039600" cy="3962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203199"/>
            <a:ext cx="10972800" cy="8842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Cs161-gdb Build Errors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962903"/>
            <a:ext cx="1021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Solution: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Set up the compilation flag variable CFLAGS. 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 	</a:t>
            </a:r>
            <a:r>
              <a:rPr lang="en-US" sz="2400" dirty="0">
                <a:latin typeface="+mn-lt"/>
              </a:rPr>
              <a:t>Step 1:  extract the special </a:t>
            </a:r>
            <a:r>
              <a:rPr lang="en-US" sz="2400" dirty="0" err="1">
                <a:latin typeface="+mn-lt"/>
              </a:rPr>
              <a:t>gdb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tarball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	Step 2: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$export CFLAGS="-g -O2 -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Wno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-error"</a:t>
            </a:r>
          </a:p>
          <a:p>
            <a:r>
              <a:rPr lang="en-US" sz="2400" dirty="0">
                <a:latin typeface="+mn-lt"/>
              </a:rPr>
              <a:t>	Step 3. run the </a:t>
            </a:r>
            <a:r>
              <a:rPr lang="en-US" sz="2400" dirty="0" err="1">
                <a:latin typeface="+mn-lt"/>
              </a:rPr>
              <a:t>toolbuild.sh</a:t>
            </a:r>
            <a:r>
              <a:rPr lang="en-US" sz="2400" dirty="0">
                <a:latin typeface="+mn-lt"/>
              </a:rPr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40234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4962"/>
            <a:ext cx="10972800" cy="8842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Cs161-gdb Build Errors (cont.)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219200"/>
            <a:ext cx="11201400" cy="5130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Problem: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/>
              <a:t>We changed CFLAGS, but we got an error that we've changed CFLAGS and it quits after that.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Solution: </a:t>
            </a:r>
            <a:r>
              <a:rPr lang="en-US" dirty="0">
                <a:ea typeface="Courier New" charset="0"/>
                <a:cs typeface="Courier New" charset="0"/>
              </a:rPr>
              <a:t>After you change CFLAGS, you must delete all of the </a:t>
            </a:r>
            <a:r>
              <a:rPr lang="en-US" dirty="0" err="1">
                <a:ea typeface="Courier New" charset="0"/>
                <a:cs typeface="Courier New" charset="0"/>
              </a:rPr>
              <a:t>config.cache</a:t>
            </a:r>
            <a:r>
              <a:rPr lang="en-US" dirty="0">
                <a:ea typeface="Courier New" charset="0"/>
                <a:cs typeface="Courier New" charset="0"/>
              </a:rPr>
              <a:t> files and rebuild everything.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Step 1: cd ~/cs161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Step 2: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-f ./*/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config.cache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Step 3: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-f ./*/*/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config.cache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Once you finish the three steps, you must rebuild everything.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Compilation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Problem: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When I try to run make depend to make the kernel, I get the following error:</a:t>
            </a:r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cs161-gcc: command not found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make: *** [depend] Error 127</a:t>
            </a:r>
          </a:p>
          <a:p>
            <a:pPr marL="0" lv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Solution: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Use ‘echo $PATH’ to check your $PATH.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 	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export PATH=~/cs161/bin:$PATH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 You may need to add that statement to your .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bashrc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file.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8686800" cy="3048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>
                <a:latin typeface="Calibri" charset="0"/>
                <a:ea typeface="SimSun" charset="0"/>
                <a:cs typeface="SimSun" charset="0"/>
              </a:rPr>
              <a:t>Project 2 – Modifying OS/161</a:t>
            </a: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81400" y="3988882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05000" y="6350001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81000"/>
            <a:ext cx="7448550" cy="9144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panose="020F0502020204030204" pitchFamily="34" charset="0"/>
              </a:rPr>
              <a:t>Modifying your kernel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9372600" cy="5181600"/>
          </a:xfrm>
          <a:noFill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latin typeface="Calibri" panose="020F0502020204030204" pitchFamily="34" charset="0"/>
              </a:rPr>
              <a:t>Create a new file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/kern/main/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Edit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kern/main/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which calls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en-US" dirty="0">
                <a:latin typeface="Calibri" panose="020F0502020204030204" pitchFamily="34" charset="0"/>
              </a:rPr>
              <a:t> function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Before reconfiguring and rebuilding your kernel, you will need to edit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conf.kern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18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492048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6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Exercise 1 (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MS PGothic" charset="0"/>
                <a:cs typeface="MS PGothic" charset="0"/>
              </a:rPr>
              <a:t>Plickers</a:t>
            </a:r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) </a:t>
            </a:r>
            <a:r>
              <a:rPr lang="en-US" b="1" dirty="0">
                <a:sym typeface="Wingdings 2" charset="2"/>
              </a:rPr>
              <a:t>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12954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Calibri"/>
                <a:cs typeface="Calibri"/>
              </a:rPr>
              <a:t>What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yum </a:t>
            </a:r>
            <a:r>
              <a:rPr lang="en-US" dirty="0">
                <a:latin typeface="Calibri"/>
                <a:cs typeface="Calibri"/>
              </a:rPr>
              <a:t>command ?</a:t>
            </a:r>
          </a:p>
          <a:p>
            <a:pPr marL="0" lv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configuration software tool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troubleshooting software tool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automated uninstallation program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/>
              <a:t>package management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82278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Compilation Error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" y="1331870"/>
            <a:ext cx="10668000" cy="11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1" y="2667000"/>
            <a:ext cx="10820400" cy="278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54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>
            <a:noAutofit/>
          </a:bodyPr>
          <a:lstStyle/>
          <a:p>
            <a:r>
              <a:rPr lang="en-US" dirty="0"/>
              <a:t>Edit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conf.kern</a:t>
            </a:r>
            <a:endParaRPr lang="en-NZ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98638"/>
            <a:ext cx="8915400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cd ~/cs161/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/kern/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conf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vi 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conf.kern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main.c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 #search 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main.c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conf.kern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see also line 374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Add the following line: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	main/</a:t>
            </a:r>
            <a:r>
              <a:rPr lang="en-US" sz="3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hello.c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7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header file: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88011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46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/>
              <a:t>into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main.c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113538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7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your source code tree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1676398"/>
            <a:ext cx="6096000" cy="1146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cd ~/cs161/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src</a:t>
            </a:r>
            <a:endParaRPr lang="en-US" sz="3200" dirty="0">
              <a:latin typeface="Times New Roman" charset="0"/>
              <a:ea typeface="SimSun" charset="-122"/>
            </a:endParaRP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./configure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ea typeface="SimSun" charset="-122"/>
              </a:rPr>
              <a:t> </a:t>
            </a:r>
            <a:endParaRPr lang="en-US" sz="3200" dirty="0"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573038"/>
            <a:ext cx="822960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cd ~/cs161/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/kern/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conf</a:t>
            </a:r>
            <a:endParaRPr lang="en-US" sz="3200" dirty="0">
              <a:latin typeface="Times New Roman" charset="0"/>
              <a:ea typeface="SimSun" charset="-122"/>
            </a:endParaRP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./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config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 ASST0</a:t>
            </a:r>
            <a:endParaRPr lang="en-US" sz="3200" dirty="0">
              <a:effectLst/>
              <a:latin typeface="Times New Roman" charset="0"/>
              <a:ea typeface="SimSun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15000" y="2188916"/>
            <a:ext cx="5410200" cy="584775"/>
            <a:chOff x="4976648" y="2993731"/>
            <a:chExt cx="5410200" cy="584862"/>
          </a:xfrm>
        </p:grpSpPr>
        <p:sp>
          <p:nvSpPr>
            <p:cNvPr id="8" name="Left Arrow 7"/>
            <p:cNvSpPr/>
            <p:nvPr/>
          </p:nvSpPr>
          <p:spPr>
            <a:xfrm>
              <a:off x="4976648" y="3031666"/>
              <a:ext cx="838200" cy="533479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5967248" y="2993731"/>
              <a:ext cx="4419600" cy="58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cs typeface="Calibri" charset="0"/>
                </a:rPr>
                <a:t>Why this is important? </a:t>
              </a:r>
            </a:p>
          </p:txBody>
        </p: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590800" y="5242237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Calibri" charset="0"/>
                <a:cs typeface="Calibri" charset="0"/>
              </a:rPr>
              <a:t>When should you reconfigure OS161?</a:t>
            </a:r>
          </a:p>
        </p:txBody>
      </p:sp>
    </p:spTree>
    <p:extLst>
      <p:ext uri="{BB962C8B-B14F-4D97-AF65-F5344CB8AC3E}">
        <p14:creationId xmlns:p14="http://schemas.microsoft.com/office/powerpoint/2010/main" val="7861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ASST0</a:t>
            </a:r>
            <a:r>
              <a:rPr lang="en-US" dirty="0"/>
              <a:t> kernel.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057400"/>
            <a:ext cx="7924800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cd ../compile/ASST0</a:t>
            </a: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make depend</a:t>
            </a: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make</a:t>
            </a: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Sans Mono" charset="0"/>
                <a:cs typeface="DejaVu Sans Mono" charset="0"/>
              </a:rPr>
              <a:t>make install</a:t>
            </a:r>
            <a:endParaRPr lang="en-US" sz="3200" dirty="0">
              <a:solidFill>
                <a:srgbClr val="FF0000"/>
              </a:solidFill>
              <a:effectLst/>
              <a:latin typeface="Times New Roman" charset="0"/>
              <a:ea typeface="SimSun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72352" y="3591431"/>
            <a:ext cx="5284076" cy="584775"/>
            <a:chOff x="5334000" y="4396454"/>
            <a:chExt cx="5284076" cy="584862"/>
          </a:xfrm>
        </p:grpSpPr>
        <p:sp>
          <p:nvSpPr>
            <p:cNvPr id="7" name="Left Arrow 6"/>
            <p:cNvSpPr/>
            <p:nvPr/>
          </p:nvSpPr>
          <p:spPr>
            <a:xfrm>
              <a:off x="5334000" y="4419668"/>
              <a:ext cx="838200" cy="533479"/>
            </a:xfrm>
            <a:prstGeom prst="leftArrow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198476" y="4396454"/>
              <a:ext cx="4419600" cy="58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cs typeface="Calibri" charset="0"/>
                </a:rPr>
                <a:t>Why this is important?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3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user level </a:t>
            </a:r>
            <a:r>
              <a:rPr lang="en-US" dirty="0" err="1"/>
              <a:t>utilties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7294" y="1600200"/>
            <a:ext cx="792480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cd ~/cs161/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src</a:t>
            </a:r>
            <a:endParaRPr lang="en-US" sz="3200" dirty="0">
              <a:solidFill>
                <a:srgbClr val="000000"/>
              </a:solidFill>
              <a:latin typeface="Courier New" charset="0"/>
              <a:ea typeface="DejaVu Sans Mono" charset="0"/>
              <a:cs typeface="DejaVu Sans Mono" charset="0"/>
            </a:endParaRPr>
          </a:p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make </a:t>
            </a:r>
            <a:endParaRPr lang="en-US" sz="3200" dirty="0">
              <a:solidFill>
                <a:srgbClr val="FF0000"/>
              </a:solidFill>
              <a:effectLst/>
              <a:latin typeface="Times New Roman" charset="0"/>
              <a:ea typeface="SimSun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3429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Run OS161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3494" y="4644989"/>
            <a:ext cx="792480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9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cd ~/cs161/root</a:t>
            </a:r>
          </a:p>
          <a:p>
            <a:pPr marL="4489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Sans Mono" charset="0"/>
                <a:cs typeface="DejaVu Sans Mono" charset="0"/>
              </a:rPr>
              <a:t>./sys161 kernel </a:t>
            </a:r>
            <a:endParaRPr lang="en-US" sz="3200" dirty="0">
              <a:solidFill>
                <a:srgbClr val="FF0000"/>
              </a:solidFill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70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expect?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8859"/>
            <a:ext cx="9525000" cy="520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1336992" y="3768912"/>
            <a:ext cx="2168208" cy="13447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Exercise 2 (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MS PGothic" charset="0"/>
                <a:cs typeface="MS PGothic" charset="0"/>
              </a:rPr>
              <a:t>Plickers</a:t>
            </a:r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) </a:t>
            </a:r>
            <a:r>
              <a:rPr lang="en-US" b="1" dirty="0">
                <a:sym typeface="Wingdings 2" charset="2"/>
              </a:rPr>
              <a:t>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12954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Calibri"/>
                <a:cs typeface="Calibri"/>
              </a:rPr>
              <a:t>In the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Calibri"/>
              </a:rPr>
              <a:t>gdb</a:t>
            </a:r>
            <a:r>
              <a:rPr lang="en-US" dirty="0">
                <a:latin typeface="Calibri"/>
                <a:cs typeface="Calibri"/>
              </a:rPr>
              <a:t> debugger, typing character ‘n’ means:</a:t>
            </a:r>
          </a:p>
          <a:p>
            <a:pPr marL="0" lv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‘next’ - Step into the next function.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‘new’ - Set a new breakpoint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‘next’ - Continue to the next source line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‘new’ – Create a new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125304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Exercise 3 (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MS PGothic" charset="0"/>
                <a:cs typeface="MS PGothic" charset="0"/>
              </a:rPr>
              <a:t>Plickers</a:t>
            </a:r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) </a:t>
            </a:r>
            <a:r>
              <a:rPr lang="en-US" b="1" dirty="0">
                <a:sym typeface="Wingdings 2" charset="2"/>
              </a:rPr>
              <a:t>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990600"/>
            <a:ext cx="8229600" cy="5638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Calibri"/>
                <a:cs typeface="Calibri"/>
              </a:rPr>
              <a:t>What does the following command do? 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#git -d /cs161_cvsroot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Create a git root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Create a git repository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Delete a git root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Delete an initial git root</a:t>
            </a:r>
          </a:p>
        </p:txBody>
      </p:sp>
    </p:spTree>
    <p:extLst>
      <p:ext uri="{BB962C8B-B14F-4D97-AF65-F5344CB8AC3E}">
        <p14:creationId xmlns:p14="http://schemas.microsoft.com/office/powerpoint/2010/main" val="6779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Exercise 4 (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MS PGothic" charset="0"/>
                <a:cs typeface="MS PGothic" charset="0"/>
              </a:rPr>
              <a:t>Plickers</a:t>
            </a:r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) </a:t>
            </a:r>
            <a:r>
              <a:rPr lang="en-US" b="1" dirty="0">
                <a:sym typeface="Wingdings 2" charset="2"/>
              </a:rPr>
              <a:t>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990600"/>
            <a:ext cx="9296400" cy="5638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Calibri"/>
                <a:cs typeface="Calibri"/>
              </a:rPr>
              <a:t>What does the following command do? 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vfcz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&gt;_project1.tgz .</a:t>
            </a:r>
          </a:p>
          <a:p>
            <a:pPr marL="0" lv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Create a single compressed file for project 1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lphaUcPeriod"/>
            </a:pPr>
            <a:r>
              <a:rPr lang="en-US" sz="2800" dirty="0" err="1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Uncompress</a:t>
            </a: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 files for project 1</a:t>
            </a: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Validate files of project 1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lphaUcPeriod"/>
            </a:pPr>
            <a:endParaRPr lang="en-US" sz="2800" dirty="0"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Install files of project 1</a:t>
            </a:r>
          </a:p>
        </p:txBody>
      </p:sp>
    </p:spTree>
    <p:extLst>
      <p:ext uri="{BB962C8B-B14F-4D97-AF65-F5344CB8AC3E}">
        <p14:creationId xmlns:p14="http://schemas.microsoft.com/office/powerpoint/2010/main" val="7868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766888" y="6340476"/>
            <a:ext cx="43434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652D8F8A-F8B2-4A7C-B77D-BD3BD492BAE1}" type="slidenum">
              <a:rPr lang="en-US" altLang="en-US"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811184"/>
            <a:ext cx="3657298" cy="35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766888" y="6340476"/>
            <a:ext cx="43434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652D8F8A-F8B2-4A7C-B77D-BD3BD492BAE1}" type="slidenum">
              <a:rPr lang="en-US" altLang="en-US"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41" y="4495800"/>
            <a:ext cx="454526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8686800" cy="3048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>
                <a:latin typeface="Calibri" charset="0"/>
                <a:ea typeface="SimSun" charset="0"/>
                <a:cs typeface="SimSun" charset="0"/>
              </a:rPr>
              <a:t>Project 2 – How to use </a:t>
            </a:r>
            <a:r>
              <a:rPr lang="en-US" altLang="zh-CN" sz="4000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altLang="zh-CN" sz="4000" dirty="0">
                <a:latin typeface="Calibri" charset="0"/>
                <a:ea typeface="SimSun" charset="0"/>
                <a:cs typeface="SimSun" charset="0"/>
              </a:rPr>
              <a:t>?</a:t>
            </a: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81400" y="3988882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05000" y="6350001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panose="020F0502020204030204" pitchFamily="34" charset="0"/>
              </a:rPr>
              <a:t>A Tool for Code Reading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9905999" cy="52578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lvl="0" indent="0">
              <a:buNone/>
            </a:pPr>
            <a:r>
              <a:rPr lang="en-US" dirty="0">
                <a:latin typeface="Calibri" panose="020F0502020204030204" pitchFamily="34" charset="0"/>
              </a:rPr>
              <a:t>You must learn how to use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alibri" panose="020F0502020204030204" pitchFamily="34" charset="0"/>
              </a:rPr>
              <a:t>” to improve your source code reading skill. 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–r “stack” .</a:t>
            </a:r>
          </a:p>
          <a:p>
            <a:pPr marL="800100" lvl="2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“stack” *.h</a:t>
            </a: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514350" indent="-514350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50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971</Words>
  <Application>Microsoft Macintosh PowerPoint</Application>
  <PresentationFormat>Widescreen</PresentationFormat>
  <Paragraphs>218</Paragraphs>
  <Slides>27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DejaVu Sans Mono</vt:lpstr>
      <vt:lpstr>MS PGothic</vt:lpstr>
      <vt:lpstr>MS PGothic</vt:lpstr>
      <vt:lpstr>SimSun</vt:lpstr>
      <vt:lpstr>SimSun</vt:lpstr>
      <vt:lpstr>Arial</vt:lpstr>
      <vt:lpstr>Calibri</vt:lpstr>
      <vt:lpstr>Courier New</vt:lpstr>
      <vt:lpstr>Times New Roman</vt:lpstr>
      <vt:lpstr>Wingdings 2</vt:lpstr>
      <vt:lpstr>Custom Design</vt:lpstr>
      <vt:lpstr>PowerPoint Presentation</vt:lpstr>
      <vt:lpstr>Exercise 1 (Plickers) </vt:lpstr>
      <vt:lpstr>Exercise 2 (Plickers) </vt:lpstr>
      <vt:lpstr>Exercise 3 (Plickers) </vt:lpstr>
      <vt:lpstr>Exercise 4 (Plickers) </vt:lpstr>
      <vt:lpstr>PowerPoint Presentation</vt:lpstr>
      <vt:lpstr>PowerPoint Presentation</vt:lpstr>
      <vt:lpstr>COMP 3500  Introduction to Operating Systems  Project 2 – How to use grep?</vt:lpstr>
      <vt:lpstr>A Tool for Code Reading</vt:lpstr>
      <vt:lpstr>PowerPoint Presentation</vt:lpstr>
      <vt:lpstr>Exercise: Code Reading: An Example</vt:lpstr>
      <vt:lpstr>Attention!</vt:lpstr>
      <vt:lpstr>Why ncurses-devel?</vt:lpstr>
      <vt:lpstr>PowerPoint Presentation</vt:lpstr>
      <vt:lpstr>PowerPoint Presentation</vt:lpstr>
      <vt:lpstr>Compilation Errors</vt:lpstr>
      <vt:lpstr>COMP 3500  Introduction to Operating Systems  Project 2 – Modifying OS/161</vt:lpstr>
      <vt:lpstr>Modifying your kernel</vt:lpstr>
      <vt:lpstr>Your hello.c </vt:lpstr>
      <vt:lpstr>A Compilation Error</vt:lpstr>
      <vt:lpstr>Edit kern/conf/conf.kern</vt:lpstr>
      <vt:lpstr>Create a header file: hello.h</vt:lpstr>
      <vt:lpstr>Add #include &lt;hello.h&gt; into main.c</vt:lpstr>
      <vt:lpstr>Configure your source code tree</vt:lpstr>
      <vt:lpstr>Build the ASST0 kernel.</vt:lpstr>
      <vt:lpstr>Build the user level utilties</vt:lpstr>
      <vt:lpstr>What do you expect?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Xiao Qin</cp:lastModifiedBy>
  <cp:revision>340</cp:revision>
  <dcterms:created xsi:type="dcterms:W3CDTF">2006-08-16T00:00:00Z</dcterms:created>
  <dcterms:modified xsi:type="dcterms:W3CDTF">2018-09-05T15:51:28Z</dcterms:modified>
</cp:coreProperties>
</file>