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28" r:id="rId2"/>
    <p:sldId id="332" r:id="rId3"/>
  </p:sldIdLst>
  <p:sldSz cx="12192000" cy="6858000"/>
  <p:notesSz cx="6934200" cy="9118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5"/>
  </p:normalViewPr>
  <p:slideViewPr>
    <p:cSldViewPr>
      <p:cViewPr varScale="1">
        <p:scale>
          <a:sx n="111" d="100"/>
          <a:sy n="111" d="100"/>
        </p:scale>
        <p:origin x="216" y="2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59B3AC3-49E5-7F41-A4B9-D5B848F7A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056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21D8F65A-D57A-3844-816A-3C192A49B78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8" tIns="44425" rIns="90438" bIns="44425"/>
          <a:lstStyle/>
          <a:p>
            <a:pPr eaLnBrk="1" hangingPunct="1"/>
            <a:r>
              <a:rPr lang="en-US" altLang="zh-CN" dirty="0" smtClean="0">
                <a:latin typeface="Times New Roman" charset="0"/>
                <a:ea typeface="SimSun" charset="-122"/>
              </a:rPr>
              <a:t>5</a:t>
            </a:r>
            <a:r>
              <a:rPr lang="en-US" altLang="zh-CN" baseline="0" dirty="0" smtClean="0">
                <a:latin typeface="Times New Roman" charset="0"/>
                <a:ea typeface="SimSun" charset="-122"/>
              </a:rPr>
              <a:t>-10 </a:t>
            </a:r>
            <a:r>
              <a:rPr lang="en-US" altLang="zh-CN" baseline="0" dirty="0" err="1" smtClean="0">
                <a:latin typeface="Times New Roman" charset="0"/>
                <a:ea typeface="SimSun" charset="-122"/>
              </a:rPr>
              <a:t>mintues</a:t>
            </a:r>
            <a:r>
              <a:rPr lang="en-US" altLang="zh-CN" baseline="0" dirty="0" smtClean="0">
                <a:latin typeface="Times New Roman" charset="0"/>
                <a:ea typeface="SimSun" charset="-122"/>
              </a:rPr>
              <a:t>.</a:t>
            </a:r>
            <a:endParaRPr lang="en-US" altLang="zh-CN" dirty="0">
              <a:latin typeface="Times New Roman" charset="0"/>
              <a:ea typeface="SimSun" charset="-122"/>
            </a:endParaRPr>
          </a:p>
        </p:txBody>
      </p:sp>
      <p:sp>
        <p:nvSpPr>
          <p:cNvPr id="6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508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1F54510D-A6A0-184C-A49A-6513D4894669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7100" y="4332288"/>
            <a:ext cx="5080000" cy="410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8" tIns="44582" rIns="90758" bIns="44582"/>
          <a:lstStyle/>
          <a:p>
            <a:pPr eaLnBrk="1" hangingPunct="1"/>
            <a:r>
              <a:rPr lang="en-US" altLang="zh-CN" smtClean="0">
                <a:latin typeface="Times New Roman" charset="0"/>
                <a:ea typeface="SimSun" charset="-122"/>
              </a:rPr>
              <a:t>1(a) and 1(b)</a:t>
            </a:r>
            <a:endParaRPr lang="en-US" altLang="zh-CN" dirty="0">
              <a:latin typeface="Times New Roman" charset="0"/>
              <a:ea typeface="SimSun" charset="-122"/>
            </a:endParaRPr>
          </a:p>
        </p:txBody>
      </p:sp>
      <p:sp>
        <p:nvSpPr>
          <p:cNvPr id="41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6198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E96A9-2B70-444E-8556-4612B754E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8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A8639-C2CD-854C-8BA5-7A527139A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95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DD661-7A61-CA43-943A-B6C0B7F52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39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FACD2-9F2C-D64B-9031-C2F783192D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4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D8F38-C42E-174A-B0BF-FE7F642B2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31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AE445-3632-8A4E-93C9-D6D3C9347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83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68F42-7420-EF4F-8C93-5D0D5080EB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14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5648-575D-0145-8AC1-D29295CC8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B08F2-F63D-F949-B8D7-0119C21C8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95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46E83-1325-954B-9673-0DE7D7854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A912F-745B-384C-9CAF-A4AE4DD80B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34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0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08A9247-EE13-9A4E-B451-7DD3E1B817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CEC95E-8B5B-7A4B-9F4F-2EB8F7D40040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533400"/>
            <a:ext cx="10134600" cy="29718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accent2"/>
                </a:solidFill>
                <a:ea typeface="SimSun" charset="-122"/>
              </a:rPr>
              <a:t>COMP </a:t>
            </a:r>
            <a:r>
              <a:rPr lang="en-US" altLang="zh-CN" sz="3600" dirty="0" smtClean="0">
                <a:solidFill>
                  <a:schemeClr val="accent2"/>
                </a:solidFill>
                <a:ea typeface="SimSun" charset="-122"/>
              </a:rPr>
              <a:t>3500 </a:t>
            </a:r>
            <a:r>
              <a:rPr lang="en-US" altLang="zh-CN" sz="3600" dirty="0" smtClean="0">
                <a:solidFill>
                  <a:schemeClr val="accent2"/>
                </a:solidFill>
                <a:ea typeface="SimSun" charset="-122"/>
              </a:rPr>
              <a:t>Introduction </a:t>
            </a:r>
            <a:r>
              <a:rPr lang="en-US" altLang="zh-CN" sz="3600" dirty="0">
                <a:solidFill>
                  <a:schemeClr val="accent2"/>
                </a:solidFill>
                <a:ea typeface="SimSun" charset="-122"/>
              </a:rPr>
              <a:t>to Operating Systems</a:t>
            </a:r>
            <a:br>
              <a:rPr lang="en-US" altLang="zh-CN" sz="3600" dirty="0">
                <a:solidFill>
                  <a:schemeClr val="accent2"/>
                </a:solidFill>
                <a:ea typeface="SimSun" charset="-122"/>
              </a:rPr>
            </a:br>
            <a:r>
              <a:rPr lang="en-US" altLang="zh-CN" sz="3600" dirty="0">
                <a:solidFill>
                  <a:schemeClr val="accent2"/>
                </a:solidFill>
                <a:ea typeface="SimSun" charset="-122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ea typeface="SimSun" charset="-122"/>
              </a:rPr>
            </a:br>
            <a:r>
              <a:rPr lang="en-US" altLang="zh-CN" sz="3200" dirty="0">
                <a:solidFill>
                  <a:schemeClr val="accent2"/>
                </a:solidFill>
                <a:ea typeface="SimSun" charset="-122"/>
              </a:rPr>
              <a:t/>
            </a:r>
            <a:br>
              <a:rPr lang="en-US" altLang="zh-CN" sz="3200" dirty="0">
                <a:solidFill>
                  <a:schemeClr val="accent2"/>
                </a:solidFill>
                <a:ea typeface="SimSun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SimSun" charset="-122"/>
              </a:rPr>
              <a:t/>
            </a:r>
            <a:br>
              <a:rPr lang="en-US" altLang="zh-CN" dirty="0">
                <a:solidFill>
                  <a:schemeClr val="accent2"/>
                </a:solidFill>
                <a:ea typeface="SimSun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SimSun" charset="-122"/>
              </a:rPr>
              <a:t>Homework </a:t>
            </a:r>
            <a:r>
              <a:rPr lang="en-US" altLang="zh-CN" dirty="0" smtClean="0">
                <a:solidFill>
                  <a:schemeClr val="accent2"/>
                </a:solidFill>
                <a:ea typeface="SimSun" charset="-122"/>
              </a:rPr>
              <a:t>2</a:t>
            </a:r>
            <a:endParaRPr lang="en-US" altLang="zh-CN" dirty="0">
              <a:solidFill>
                <a:schemeClr val="accent2"/>
              </a:solidFill>
              <a:ea typeface="SimSun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581400" y="41910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accent2"/>
                </a:solidFill>
                <a:latin typeface="+mj-lt"/>
                <a:ea typeface="SimSun" charset="-122"/>
                <a:cs typeface="+mj-cs"/>
              </a:rPr>
              <a:t>Dr. Xiao Qin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i="1" dirty="0">
                <a:solidFill>
                  <a:schemeClr val="accent2"/>
                </a:solidFill>
                <a:latin typeface="+mj-lt"/>
                <a:ea typeface="SimSun" charset="-122"/>
                <a:cs typeface="+mj-cs"/>
              </a:rPr>
              <a:t>Auburn University</a:t>
            </a:r>
            <a:br>
              <a:rPr lang="en-US" altLang="en-US" i="1" dirty="0">
                <a:solidFill>
                  <a:schemeClr val="accent2"/>
                </a:solidFill>
                <a:latin typeface="+mj-lt"/>
                <a:ea typeface="SimSun" charset="-122"/>
                <a:cs typeface="+mj-cs"/>
              </a:rPr>
            </a:br>
            <a:r>
              <a:rPr lang="en-US" altLang="en-US" i="1" dirty="0">
                <a:solidFill>
                  <a:schemeClr val="accent2"/>
                </a:solidFill>
                <a:latin typeface="+mj-lt"/>
                <a:ea typeface="SimSun" charset="-122"/>
                <a:cs typeface="+mj-cs"/>
              </a:rPr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en-US" i="1" dirty="0">
                <a:solidFill>
                  <a:schemeClr val="accent2"/>
                </a:solidFill>
                <a:latin typeface="+mj-lt"/>
                <a:ea typeface="SimSun" charset="-122"/>
                <a:cs typeface="+mj-cs"/>
              </a:rPr>
              <a:t>xqin@auburn.edu</a:t>
            </a:r>
            <a:endParaRPr lang="en-US" altLang="zh-CN" i="1" dirty="0">
              <a:solidFill>
                <a:schemeClr val="accent2"/>
              </a:solidFill>
              <a:latin typeface="+mj-lt"/>
              <a:ea typeface="SimSun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4830"/>
            <a:ext cx="12192000" cy="51083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23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MS PGothic</vt:lpstr>
      <vt:lpstr>ＭＳ Ｐゴシック</vt:lpstr>
      <vt:lpstr>SimSun</vt:lpstr>
      <vt:lpstr>Times New Roman</vt:lpstr>
      <vt:lpstr>1_Default Design</vt:lpstr>
      <vt:lpstr>COMP 3500 Introduction to Operating Systems    Homework 2</vt:lpstr>
      <vt:lpstr>PowerPoint Presentation</vt:lpstr>
    </vt:vector>
  </TitlesOfParts>
  <Company>New Mexico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165</cp:revision>
  <dcterms:created xsi:type="dcterms:W3CDTF">2006-08-22T22:53:10Z</dcterms:created>
  <dcterms:modified xsi:type="dcterms:W3CDTF">2016-10-07T15:11:09Z</dcterms:modified>
</cp:coreProperties>
</file>