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"/>
  </p:notesMasterIdLst>
  <p:sldIdLst>
    <p:sldId id="366" r:id="rId2"/>
    <p:sldId id="368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154" autoAdjust="0"/>
  </p:normalViewPr>
  <p:slideViewPr>
    <p:cSldViewPr>
      <p:cViewPr varScale="1">
        <p:scale>
          <a:sx n="109" d="100"/>
          <a:sy n="109" d="100"/>
        </p:scale>
        <p:origin x="122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C84B02-3314-4967-A84D-61E9ED1372AE}" type="datetimeFigureOut">
              <a:rPr lang="en-US" altLang="en-US"/>
              <a:pPr/>
              <a:t>10/11/16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33BC9F4-BA0B-4369-B9F1-49BBEBCB5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400" dirty="0" smtClean="0"/>
              <a:t>Strengthen</a:t>
            </a:r>
            <a:r>
              <a:rPr lang="en-US" altLang="en-US" sz="1400" baseline="0" dirty="0" smtClean="0"/>
              <a:t> your resume in the last semester.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60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7B50F35-B6D0-46AF-B872-ED5B2317BE6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7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400" dirty="0" smtClean="0"/>
              <a:t>From COMP2710 Projects to</a:t>
            </a:r>
            <a:r>
              <a:rPr lang="en-US" altLang="en-US" sz="1400" baseline="0" dirty="0" smtClean="0"/>
              <a:t> COMP4710 Projects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60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27B50F35-B6D0-46AF-B872-ED5B2317BE6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6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7FD38-1CBC-4DC8-8C59-491CC760FDF4}" type="datetime1">
              <a:rPr lang="en-US" altLang="en-US" smtClean="0"/>
              <a:t>10/11/16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2008 Pearson Addison-Wesley. All rights reserved.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fld id="{CDB2360E-CC02-429A-8756-3CCB7455DD4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72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502400" y="6324601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fld id="{F14F211E-D236-4AF2-9411-9E4B79909E72}" type="datetime1">
              <a:rPr lang="en-US" altLang="en-US" smtClean="0"/>
              <a:t>10/11/16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fld id="{7C27F0EF-A2BD-43B1-9C6A-8F8C18E2D3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340476"/>
            <a:ext cx="579120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altLang="en-US"/>
              <a:t>Copyright © 2008 Pearson Addison-Wesley. All rights reserved. 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0168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10992-9F1B-4CBC-8F04-9711BDE3FE09}" type="datetime1">
              <a:rPr lang="en-US" altLang="en-US" smtClean="0"/>
              <a:t>10/11/16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2008 Pearson Addison-Wesley. All rights reserved.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fld id="{CE1B128B-0D60-4224-B605-CF020345172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42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F7FC25-6C4B-4A2A-995D-CDB84CD71581}" type="datetime1">
              <a:rPr lang="en-US" altLang="en-US" smtClean="0"/>
              <a:t>10/11/16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2008 Pearson Addison-Wesley. All rights reserved.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BC6A-5EB0-48F2-9BBD-74881E3EBC4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9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197600" y="6340476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E74ABBA-E88B-431C-999A-CB635C3E84F7}" type="datetime1">
              <a:rPr lang="en-US" altLang="en-US" smtClean="0"/>
              <a:t>10/11/16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Copyright © 2008 Pearson Addison-Wesley.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E572D47-6DA2-4E66-B4A9-8F58B9E3C49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1-</a:t>
            </a:r>
            <a:fld id="{19F2C8D0-A960-4748-904B-BF85DB2BD35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1</a:t>
            </a:fld>
            <a:endParaRPr lang="en-CA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2464"/>
            <a:ext cx="10054638" cy="6250736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35814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Calibri" panose="020F0502020204030204" pitchFamily="34" charset="0"/>
              </a:rPr>
              <a:t>COMP3500 </a:t>
            </a:r>
            <a:r>
              <a:rPr lang="en-US" altLang="en-US" sz="3600" dirty="0" smtClean="0">
                <a:latin typeface="Calibri" panose="020F0502020204030204" pitchFamily="34" charset="0"/>
              </a:rPr>
              <a:t>and </a:t>
            </a:r>
            <a:br>
              <a:rPr lang="en-US" altLang="en-US" sz="3600" dirty="0" smtClean="0">
                <a:latin typeface="Calibri" panose="020F0502020204030204" pitchFamily="34" charset="0"/>
              </a:rPr>
            </a:br>
            <a:r>
              <a:rPr lang="en-US" altLang="en-US" sz="3600" dirty="0" smtClean="0">
                <a:latin typeface="Calibri" panose="020F0502020204030204" pitchFamily="34" charset="0"/>
              </a:rPr>
              <a:t>Your Resume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7F0EF-A2BD-43B1-9C6A-8F8C18E2D3F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1-</a:t>
            </a:r>
            <a:fld id="{19F2C8D0-A960-4748-904B-BF85DB2BD35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</a:t>
            </a:fld>
            <a:endParaRPr lang="en-CA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7F0EF-A2BD-43B1-9C6A-8F8C18E2D3F6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126"/>
            <a:ext cx="12192000" cy="62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4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22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MS PGothic</vt:lpstr>
      <vt:lpstr>ＭＳ Ｐゴシック</vt:lpstr>
      <vt:lpstr>5_Office Theme</vt:lpstr>
      <vt:lpstr>COMP3500 and  Your Resume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153</cp:revision>
  <dcterms:created xsi:type="dcterms:W3CDTF">2006-08-16T00:00:00Z</dcterms:created>
  <dcterms:modified xsi:type="dcterms:W3CDTF">2016-10-11T13:26:23Z</dcterms:modified>
</cp:coreProperties>
</file>