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5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61741D1-5541-4056-AD75-20C7A9D2172E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974EBF0-7FF9-41A1-83AB-6E55F880BDE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732A245B-DF72-403B-8604-FFF7DE6DC01D}" type="slidenum"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fld>
            <a:endParaRPr lang="en-US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/>
          <a:stretch/>
        </p:blipFill>
        <p:spPr>
          <a:xfrm>
            <a:off x="-853084" y="-136525"/>
            <a:ext cx="20001240" cy="5943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" name="Picture 11"/>
          <p:cNvPicPr/>
          <p:nvPr/>
        </p:nvPicPr>
        <p:blipFill>
          <a:blip r:embed="rId3"/>
          <a:stretch/>
        </p:blipFill>
        <p:spPr>
          <a:xfrm>
            <a:off x="1679775" y="2013120"/>
            <a:ext cx="7382520" cy="244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3263101" y="4768920"/>
            <a:ext cx="7924680" cy="64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spAutoFit/>
          </a:bodyPr>
          <a:lstStyle/>
          <a:p>
            <a:r>
              <a:rPr lang="en-US" sz="1800" b="0" u="none" strike="noStrike" dirty="0">
                <a:solidFill>
                  <a:schemeClr val="bg1"/>
                </a:solidFill>
                <a:effectLst/>
                <a:uFillTx/>
                <a:latin typeface="Arial"/>
              </a:rPr>
              <a:t>Matic Mlakar, Karel </a:t>
            </a:r>
            <a:r>
              <a:rPr lang="en-US" sz="1800" b="0" u="none" strike="noStrike" dirty="0" err="1">
                <a:solidFill>
                  <a:schemeClr val="bg1"/>
                </a:solidFill>
                <a:effectLst/>
                <a:uFillTx/>
                <a:latin typeface="Arial"/>
              </a:rPr>
              <a:t>Šavs</a:t>
            </a:r>
            <a:r>
              <a:rPr lang="en-US" sz="1800" b="0" u="none" strike="noStrike" dirty="0">
                <a:solidFill>
                  <a:schemeClr val="bg1"/>
                </a:solidFill>
                <a:effectLst/>
                <a:uFillTx/>
                <a:latin typeface="Arial"/>
              </a:rPr>
              <a:t> Štular, 3. Rb					16. 5. 2025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8BF8D1-92C2-58B2-0A73-946D216A4D21}"/>
              </a:ext>
            </a:extLst>
          </p:cNvPr>
          <p:cNvSpPr txBox="1"/>
          <p:nvPr/>
        </p:nvSpPr>
        <p:spPr>
          <a:xfrm>
            <a:off x="3828081" y="1535125"/>
            <a:ext cx="39210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Spletna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aplikacija</a:t>
            </a:r>
            <a:r>
              <a:rPr lang="en-US" sz="4000" dirty="0">
                <a:solidFill>
                  <a:schemeClr val="bg1"/>
                </a:solidFill>
              </a:rPr>
              <a:t>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/>
          <p:nvPr/>
        </p:nvPicPr>
        <p:blipFill>
          <a:blip r:embed="rId2"/>
          <a:stretch/>
        </p:blipFill>
        <p:spPr>
          <a:xfrm>
            <a:off x="-570240" y="-165600"/>
            <a:ext cx="20001240" cy="59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94601"/>
            <a:ext cx="9071640" cy="60939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r>
              <a:rPr lang="en-US" sz="4400" b="0" u="none" strike="noStrike" dirty="0" err="1">
                <a:solidFill>
                  <a:schemeClr val="bg1"/>
                </a:solidFill>
                <a:effectLst/>
                <a:uFillTx/>
                <a:latin typeface="Arial"/>
              </a:rPr>
              <a:t>Namen</a:t>
            </a:r>
            <a:r>
              <a:rPr lang="en-US" sz="4400" b="0" u="none" strike="noStrike" dirty="0">
                <a:solidFill>
                  <a:schemeClr val="bg1"/>
                </a:solidFill>
                <a:effectLst/>
                <a:uFillTx/>
                <a:latin typeface="Arial"/>
              </a:rPr>
              <a:t> </a:t>
            </a:r>
            <a:r>
              <a:rPr lang="en-US" sz="4400" b="0" u="none" strike="noStrike" dirty="0" err="1">
                <a:solidFill>
                  <a:schemeClr val="bg1"/>
                </a:solidFill>
                <a:effectLst/>
                <a:uFillTx/>
                <a:latin typeface="Arial"/>
              </a:rPr>
              <a:t>aplikacije</a:t>
            </a:r>
            <a:endParaRPr lang="en-US" sz="4400" b="0" u="none" strike="noStrike" dirty="0">
              <a:solidFill>
                <a:schemeClr val="bg1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 dirty="0" err="1">
                <a:solidFill>
                  <a:schemeClr val="bg1"/>
                </a:solidFill>
                <a:effectLst/>
                <a:uFillTx/>
                <a:latin typeface="Arial"/>
              </a:rPr>
              <a:t>Komunikacija</a:t>
            </a:r>
            <a:endParaRPr lang="en-US" sz="3200" b="0" u="none" strike="noStrike" dirty="0">
              <a:solidFill>
                <a:schemeClr val="bg1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 dirty="0" err="1">
                <a:solidFill>
                  <a:schemeClr val="bg1"/>
                </a:solidFill>
                <a:effectLst/>
                <a:uFillTx/>
                <a:latin typeface="Arial"/>
              </a:rPr>
              <a:t>Objava</a:t>
            </a:r>
            <a:r>
              <a:rPr lang="en-US" sz="3200" b="0" u="none" strike="noStrike" dirty="0">
                <a:solidFill>
                  <a:schemeClr val="bg1"/>
                </a:solidFill>
                <a:effectLst/>
                <a:uFillTx/>
                <a:latin typeface="Arial"/>
              </a:rPr>
              <a:t> </a:t>
            </a:r>
            <a:r>
              <a:rPr lang="en-US" sz="3200" b="0" u="none" strike="noStrike" dirty="0" err="1">
                <a:solidFill>
                  <a:schemeClr val="bg1"/>
                </a:solidFill>
                <a:effectLst/>
                <a:uFillTx/>
                <a:latin typeface="Arial"/>
              </a:rPr>
              <a:t>dosežkov</a:t>
            </a:r>
            <a:endParaRPr lang="en-US" sz="3200" b="0" u="none" strike="noStrike" dirty="0">
              <a:solidFill>
                <a:schemeClr val="bg1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 dirty="0" err="1">
                <a:solidFill>
                  <a:schemeClr val="bg1"/>
                </a:solidFill>
                <a:effectLst/>
                <a:uFillTx/>
                <a:latin typeface="Arial"/>
              </a:rPr>
              <a:t>Organizacija</a:t>
            </a:r>
            <a:r>
              <a:rPr lang="en-US" sz="3200" b="0" u="none" strike="noStrike" dirty="0">
                <a:solidFill>
                  <a:schemeClr val="bg1"/>
                </a:solidFill>
                <a:effectLst/>
                <a:uFillTx/>
                <a:latin typeface="Arial"/>
              </a:rPr>
              <a:t> </a:t>
            </a:r>
            <a:r>
              <a:rPr lang="en-US" sz="3200" b="0" u="none" strike="noStrike" dirty="0" err="1">
                <a:solidFill>
                  <a:schemeClr val="bg1"/>
                </a:solidFill>
                <a:effectLst/>
                <a:uFillTx/>
                <a:latin typeface="Arial"/>
              </a:rPr>
              <a:t>izletov</a:t>
            </a:r>
            <a:endParaRPr lang="en-US" sz="3200" b="0" u="none" strike="noStrike" dirty="0">
              <a:solidFill>
                <a:schemeClr val="bg1"/>
              </a:solidFill>
              <a:effectLst/>
              <a:uFillTx/>
              <a:latin typeface="Arial"/>
            </a:endParaRPr>
          </a:p>
          <a:p>
            <a:pPr indent="0">
              <a:spcBef>
                <a:spcPts val="1417"/>
              </a:spcBef>
              <a:buNone/>
            </a:pPr>
            <a:endParaRPr lang="en-US" sz="3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/>
          <p:nvPr/>
        </p:nvPicPr>
        <p:blipFill>
          <a:blip r:embed="rId2"/>
          <a:stretch/>
        </p:blipFill>
        <p:spPr>
          <a:xfrm>
            <a:off x="-593127" y="-136525"/>
            <a:ext cx="20001240" cy="59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94601"/>
            <a:ext cx="9071640" cy="60939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r>
              <a:rPr lang="en-US" sz="4400" b="0" u="none" strike="noStrike" dirty="0">
                <a:solidFill>
                  <a:schemeClr val="bg1"/>
                </a:solidFill>
                <a:effectLst/>
                <a:uFillTx/>
                <a:latin typeface="Arial"/>
              </a:rPr>
              <a:t>Ni </a:t>
            </a:r>
            <a:r>
              <a:rPr lang="en-US" sz="4400" b="0" u="none" strike="noStrike" dirty="0" err="1">
                <a:solidFill>
                  <a:schemeClr val="bg1"/>
                </a:solidFill>
                <a:effectLst/>
                <a:uFillTx/>
                <a:latin typeface="Arial"/>
              </a:rPr>
              <a:t>konkurence</a:t>
            </a:r>
            <a:endParaRPr lang="en-US" sz="4400" b="0" u="none" strike="noStrike" dirty="0">
              <a:solidFill>
                <a:schemeClr val="bg1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en-US" sz="2000" b="0" u="none" strike="noStrike" dirty="0" err="1">
                <a:solidFill>
                  <a:schemeClr val="bg1"/>
                </a:solidFill>
                <a:effectLst/>
                <a:uFillTx/>
                <a:latin typeface="Arial"/>
              </a:rPr>
              <a:t>Čeprav</a:t>
            </a:r>
            <a:r>
              <a:rPr lang="en-US" sz="2000" b="0" u="none" strike="noStrike" dirty="0">
                <a:solidFill>
                  <a:schemeClr val="bg1"/>
                </a:solidFill>
                <a:effectLst/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chemeClr val="bg1"/>
                </a:solidFill>
                <a:effectLst/>
                <a:uFillTx/>
                <a:latin typeface="Arial"/>
              </a:rPr>
              <a:t>obstajajo</a:t>
            </a:r>
            <a:r>
              <a:rPr lang="en-US" sz="2000" b="0" u="none" strike="noStrike" dirty="0">
                <a:solidFill>
                  <a:schemeClr val="bg1"/>
                </a:solidFill>
                <a:effectLst/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chemeClr val="bg1"/>
                </a:solidFill>
                <a:effectLst/>
                <a:uFillTx/>
                <a:latin typeface="Arial"/>
              </a:rPr>
              <a:t>aplikacije</a:t>
            </a:r>
            <a:r>
              <a:rPr lang="en-US" sz="2000" b="0" u="none" strike="noStrike" dirty="0">
                <a:solidFill>
                  <a:schemeClr val="bg1"/>
                </a:solidFill>
                <a:effectLst/>
                <a:uFillTx/>
                <a:latin typeface="Arial"/>
              </a:rPr>
              <a:t> </a:t>
            </a:r>
            <a:endParaRPr lang="en-US" sz="2000" dirty="0">
              <a:solidFill>
                <a:schemeClr val="bg1"/>
              </a:solidFill>
              <a:latin typeface="Arial"/>
            </a:endParaRPr>
          </a:p>
          <a:p>
            <a:pPr indent="0">
              <a:spcBef>
                <a:spcPts val="1417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Arial"/>
              </a:rPr>
              <a:t>s</a:t>
            </a:r>
            <a:r>
              <a:rPr lang="en-US" sz="2000" b="0" u="none" strike="noStrike" dirty="0">
                <a:solidFill>
                  <a:schemeClr val="bg1"/>
                </a:solidFill>
                <a:effectLst/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chemeClr val="bg1"/>
                </a:solidFill>
                <a:effectLst/>
                <a:uFillTx/>
                <a:latin typeface="Arial"/>
              </a:rPr>
              <a:t>podobnim</a:t>
            </a:r>
            <a:r>
              <a:rPr lang="en-US" sz="2000" b="0" u="none" strike="noStrike" dirty="0">
                <a:solidFill>
                  <a:schemeClr val="bg1"/>
                </a:solidFill>
                <a:effectLst/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chemeClr val="bg1"/>
                </a:solidFill>
                <a:effectLst/>
                <a:uFillTx/>
                <a:latin typeface="Arial"/>
              </a:rPr>
              <a:t>namenom</a:t>
            </a:r>
            <a:r>
              <a:rPr lang="en-US" sz="2000" b="0" u="none" strike="noStrike" dirty="0">
                <a:solidFill>
                  <a:schemeClr val="bg1"/>
                </a:solidFill>
                <a:effectLst/>
                <a:uFillTx/>
                <a:latin typeface="Arial"/>
              </a:rPr>
              <a:t> </a:t>
            </a:r>
            <a:r>
              <a:rPr lang="en-US" sz="2000" b="0" u="none" strike="noStrike" dirty="0">
                <a:solidFill>
                  <a:schemeClr val="bg1"/>
                </a:solidFill>
                <a:effectLst/>
                <a:uFillTx/>
                <a:latin typeface="Arial"/>
                <a:sym typeface="Wingdings" panose="05000000000000000000" pitchFamily="2" charset="2"/>
              </a:rPr>
              <a:t></a:t>
            </a:r>
            <a:endParaRPr lang="en-US" sz="2000" b="0" u="none" strike="noStrike" dirty="0">
              <a:solidFill>
                <a:schemeClr val="bg1"/>
              </a:solidFill>
              <a:effectLst/>
              <a:uFillTx/>
              <a:latin typeface="Arial"/>
            </a:endParaRPr>
          </a:p>
        </p:txBody>
      </p:sp>
      <p:pic>
        <p:nvPicPr>
          <p:cNvPr id="20" name="Picture 19"/>
          <p:cNvPicPr/>
          <p:nvPr/>
        </p:nvPicPr>
        <p:blipFill>
          <a:blip r:embed="rId3"/>
          <a:stretch/>
        </p:blipFill>
        <p:spPr>
          <a:xfrm>
            <a:off x="4175332" y="1228835"/>
            <a:ext cx="2589096" cy="946056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" name="Picture 20"/>
          <p:cNvPicPr/>
          <p:nvPr/>
        </p:nvPicPr>
        <p:blipFill>
          <a:blip r:embed="rId4"/>
          <a:stretch/>
        </p:blipFill>
        <p:spPr>
          <a:xfrm>
            <a:off x="504000" y="2077126"/>
            <a:ext cx="4106746" cy="2537713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" name="Picture 21"/>
          <p:cNvPicPr/>
          <p:nvPr/>
        </p:nvPicPr>
        <p:blipFill>
          <a:blip r:embed="rId5"/>
          <a:stretch/>
        </p:blipFill>
        <p:spPr>
          <a:xfrm>
            <a:off x="6204746" y="3495660"/>
            <a:ext cx="3370894" cy="998848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/>
          <p:nvPr/>
        </p:nvPicPr>
        <p:blipFill>
          <a:blip r:embed="rId2"/>
          <a:stretch/>
        </p:blipFill>
        <p:spPr>
          <a:xfrm>
            <a:off x="-848489" y="-136525"/>
            <a:ext cx="20001240" cy="59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94601"/>
            <a:ext cx="9071640" cy="60939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r>
              <a:rPr lang="en-US" sz="4400" b="0" u="none" strike="noStrike" dirty="0" err="1">
                <a:solidFill>
                  <a:schemeClr val="bg1"/>
                </a:solidFill>
                <a:effectLst/>
                <a:uFillTx/>
                <a:latin typeface="Arial"/>
              </a:rPr>
              <a:t>Prihajajoče</a:t>
            </a:r>
            <a:r>
              <a:rPr lang="en-US" sz="4400" b="0" u="none" strike="noStrike" dirty="0">
                <a:solidFill>
                  <a:schemeClr val="bg1"/>
                </a:solidFill>
                <a:effectLst/>
                <a:uFillTx/>
                <a:latin typeface="Arial"/>
              </a:rPr>
              <a:t> </a:t>
            </a:r>
            <a:r>
              <a:rPr lang="en-US" sz="4400" b="0" u="none" strike="noStrike" dirty="0" err="1">
                <a:solidFill>
                  <a:schemeClr val="bg1"/>
                </a:solidFill>
                <a:effectLst/>
                <a:uFillTx/>
                <a:latin typeface="Arial"/>
              </a:rPr>
              <a:t>funkcionalnosti</a:t>
            </a:r>
            <a:endParaRPr lang="en-US" sz="4400" b="0" u="none" strike="noStrike" dirty="0">
              <a:solidFill>
                <a:schemeClr val="bg1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 dirty="0" err="1">
                <a:solidFill>
                  <a:schemeClr val="bg1"/>
                </a:solidFill>
                <a:effectLst/>
                <a:uFillTx/>
                <a:latin typeface="Arial"/>
              </a:rPr>
              <a:t>Personalizirano</a:t>
            </a:r>
            <a:r>
              <a:rPr lang="en-US" sz="3200" b="0" u="none" strike="noStrike" dirty="0">
                <a:solidFill>
                  <a:schemeClr val="bg1"/>
                </a:solidFill>
                <a:effectLst/>
                <a:uFillTx/>
                <a:latin typeface="Arial"/>
              </a:rPr>
              <a:t> </a:t>
            </a:r>
            <a:r>
              <a:rPr lang="en-US" sz="3200" b="0" u="none" strike="noStrike" dirty="0" err="1">
                <a:solidFill>
                  <a:schemeClr val="bg1"/>
                </a:solidFill>
                <a:effectLst/>
                <a:uFillTx/>
                <a:latin typeface="Arial"/>
              </a:rPr>
              <a:t>iskanje</a:t>
            </a:r>
            <a:endParaRPr lang="en-US" sz="3200" b="0" u="none" strike="noStrike" dirty="0">
              <a:solidFill>
                <a:schemeClr val="bg1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 dirty="0" err="1">
                <a:solidFill>
                  <a:schemeClr val="bg1"/>
                </a:solidFill>
                <a:effectLst/>
                <a:uFillTx/>
                <a:latin typeface="Arial"/>
              </a:rPr>
              <a:t>Filtri</a:t>
            </a:r>
            <a:endParaRPr lang="en-US" sz="3200" b="0" u="none" strike="noStrike" dirty="0">
              <a:solidFill>
                <a:schemeClr val="bg1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dirty="0" err="1">
                <a:solidFill>
                  <a:schemeClr val="bg1"/>
                </a:solidFill>
                <a:latin typeface="Arial"/>
              </a:rPr>
              <a:t>Nadgradnja</a:t>
            </a:r>
            <a:r>
              <a:rPr lang="en-US" sz="3200" dirty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/>
              </a:rPr>
              <a:t>profila</a:t>
            </a:r>
            <a:r>
              <a:rPr lang="en-US" sz="3200" dirty="0">
                <a:solidFill>
                  <a:schemeClr val="bg1"/>
                </a:solidFill>
                <a:latin typeface="Arial"/>
              </a:rPr>
              <a:t>(premium)</a:t>
            </a:r>
            <a:endParaRPr lang="en-US" sz="3200" b="0" u="none" strike="noStrike" dirty="0">
              <a:solidFill>
                <a:schemeClr val="bg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/>
          <p:nvPr/>
        </p:nvPicPr>
        <p:blipFill>
          <a:blip r:embed="rId2"/>
          <a:stretch/>
        </p:blipFill>
        <p:spPr>
          <a:xfrm>
            <a:off x="-6840" y="-65160"/>
            <a:ext cx="10321560" cy="5805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-853200" y="10404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FFFFFF"/>
                </a:solidFill>
                <a:effectLst/>
                <a:uFillTx/>
                <a:latin typeface="Arial"/>
              </a:rPr>
              <a:t>Se vidimo Gor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52</Words>
  <Application>Microsoft Office PowerPoint</Application>
  <PresentationFormat>Custom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Symbol</vt:lpstr>
      <vt:lpstr>Times New Roman</vt:lpstr>
      <vt:lpstr>Wingdings</vt:lpstr>
      <vt:lpstr>Office</vt:lpstr>
      <vt:lpstr>PowerPoint Presentation</vt:lpstr>
      <vt:lpstr>Namen aplikacije</vt:lpstr>
      <vt:lpstr>Ni konkurence</vt:lpstr>
      <vt:lpstr>Prihajajoče funkcionalnosti</vt:lpstr>
      <vt:lpstr>Se vidimo Gor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Matic Mlakar</cp:lastModifiedBy>
  <cp:revision>7</cp:revision>
  <dcterms:created xsi:type="dcterms:W3CDTF">2025-05-15T19:50:45Z</dcterms:created>
  <dcterms:modified xsi:type="dcterms:W3CDTF">2025-06-04T16:21:31Z</dcterms:modified>
  <dc:language>en-US</dc:language>
</cp:coreProperties>
</file>