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1741D1-5541-4056-AD75-20C7A9D217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74EBF0-7FF9-41A1-83AB-6E55F880BD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32A245B-DF72-403B-8604-FFF7DE6DC01D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://127.0.0.1:5000/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-798840" y="-192600"/>
            <a:ext cx="20001240" cy="5943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" descr=""/>
          <p:cNvPicPr/>
          <p:nvPr/>
        </p:nvPicPr>
        <p:blipFill>
          <a:blip r:embed="rId2"/>
          <a:stretch/>
        </p:blipFill>
        <p:spPr>
          <a:xfrm>
            <a:off x="1348920" y="1611360"/>
            <a:ext cx="7382520" cy="244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"/>
          <p:cNvSpPr txBox="1"/>
          <p:nvPr/>
        </p:nvSpPr>
        <p:spPr>
          <a:xfrm>
            <a:off x="1077840" y="4487760"/>
            <a:ext cx="7924680" cy="64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Matic Mlakar, Karel Šavs Štular, 3. Rb</a:t>
            </a:r>
            <a:r>
              <a:rPr b="0" lang="en-US" sz="18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	</a:t>
            </a:r>
            <a:r>
              <a:rPr b="0" lang="en-US" sz="18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16. 5. 2025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-570240" y="-165600"/>
            <a:ext cx="20001240" cy="59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Namen aplikacije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Komunikacija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Objava dosežkov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Organizacija izletov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hlinkClick r:id="rId2"/>
              </a:rPr>
              <a:t>http://127.0.0.1:5000/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-569880" y="-165600"/>
            <a:ext cx="20001240" cy="59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Ni konkurence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2"/>
          <a:stretch/>
        </p:blipFill>
        <p:spPr>
          <a:xfrm>
            <a:off x="4857840" y="1471680"/>
            <a:ext cx="2381040" cy="628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" name="" descr=""/>
          <p:cNvPicPr/>
          <p:nvPr/>
        </p:nvPicPr>
        <p:blipFill>
          <a:blip r:embed="rId3"/>
          <a:stretch/>
        </p:blipFill>
        <p:spPr>
          <a:xfrm>
            <a:off x="775080" y="1734120"/>
            <a:ext cx="3599640" cy="202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" name="" descr=""/>
          <p:cNvPicPr/>
          <p:nvPr/>
        </p:nvPicPr>
        <p:blipFill>
          <a:blip r:embed="rId4"/>
          <a:stretch/>
        </p:blipFill>
        <p:spPr>
          <a:xfrm>
            <a:off x="6112440" y="2782440"/>
            <a:ext cx="2381040" cy="504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-569520" y="-165600"/>
            <a:ext cx="20001240" cy="59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Prihajajoče funkcionalnosti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Personalizirano iskanje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272a21"/>
                </a:solidFill>
                <a:effectLst/>
                <a:uFillTx/>
                <a:latin typeface="Arial"/>
              </a:rPr>
              <a:t>Filtri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-6840" y="-65160"/>
            <a:ext cx="10321560" cy="580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-853200" y="10404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 vidimo Gor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2025-05-15T19:50:45Z</dcterms:created>
  <dc:creator/>
  <dc:description/>
  <dc:language>en-US</dc:language>
  <cp:lastModifiedBy/>
  <dcterms:modified xsi:type="dcterms:W3CDTF">2025-05-15T20:37:40Z</dcterms:modified>
  <cp:revision>6</cp:revision>
  <dc:subject/>
  <dc:title/>
</cp:coreProperties>
</file>