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17"/>
  </p:notesMasterIdLst>
  <p:sldIdLst>
    <p:sldId id="259" r:id="rId5"/>
    <p:sldId id="281" r:id="rId6"/>
    <p:sldId id="295" r:id="rId7"/>
    <p:sldId id="294" r:id="rId8"/>
    <p:sldId id="296" r:id="rId9"/>
    <p:sldId id="308" r:id="rId10"/>
    <p:sldId id="305" r:id="rId11"/>
    <p:sldId id="310" r:id="rId12"/>
    <p:sldId id="306" r:id="rId13"/>
    <p:sldId id="307" r:id="rId14"/>
    <p:sldId id="300" r:id="rId15"/>
    <p:sldId id="30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598" autoAdjust="0"/>
  </p:normalViewPr>
  <p:slideViewPr>
    <p:cSldViewPr snapToGrid="0">
      <p:cViewPr varScale="1">
        <p:scale>
          <a:sx n="72" d="100"/>
          <a:sy n="72" d="100"/>
        </p:scale>
        <p:origin x="804" y="60"/>
      </p:cViewPr>
      <p:guideLst/>
    </p:cSldViewPr>
  </p:slideViewPr>
  <p:notesTextViewPr>
    <p:cViewPr>
      <p:scale>
        <a:sx n="1" d="1"/>
        <a:sy n="1" d="1"/>
      </p:scale>
      <p:origin x="0" y="0"/>
    </p:cViewPr>
  </p:notesTextViewPr>
  <p:sorterViewPr>
    <p:cViewPr varScale="1">
      <p:scale>
        <a:sx n="100" d="100"/>
        <a:sy n="100" d="100"/>
      </p:scale>
      <p:origin x="0" y="-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0C5714-0868-4287-90D8-28FB7BF6BD2C}" type="doc">
      <dgm:prSet loTypeId="urn:microsoft.com/office/officeart/2017/3/layout/DropPinTimeline#2" loCatId="other" qsTypeId="urn:microsoft.com/office/officeart/2005/8/quickstyle/simple1" qsCatId="simple" csTypeId="urn:microsoft.com/office/officeart/2005/8/colors/accent2_1" csCatId="accent2" phldr="1"/>
      <dgm:spPr/>
      <dgm:t>
        <a:bodyPr/>
        <a:lstStyle/>
        <a:p>
          <a:endParaRPr lang="en-US"/>
        </a:p>
      </dgm:t>
    </dgm:pt>
    <dgm:pt modelId="{E40F4386-8831-418F-B705-2EF711FB0638}">
      <dgm:prSet phldrT="[Text]"/>
      <dgm:spPr/>
      <dgm:t>
        <a:bodyPr/>
        <a:lstStyle/>
        <a:p>
          <a:r>
            <a:rPr lang="en-US" dirty="0"/>
            <a:t>Title</a:t>
          </a:r>
        </a:p>
      </dgm:t>
    </dgm:pt>
    <dgm:pt modelId="{BA5DB78F-0BD1-45CF-9B96-46A70AB3D9A2}" type="parTrans" cxnId="{6DB8FFBA-487B-4E87-9D41-FD7AF2F69CF4}">
      <dgm:prSet/>
      <dgm:spPr/>
      <dgm:t>
        <a:bodyPr/>
        <a:lstStyle/>
        <a:p>
          <a:endParaRPr lang="en-US"/>
        </a:p>
      </dgm:t>
    </dgm:pt>
    <dgm:pt modelId="{D0CAE994-5783-41EC-9711-4E1D519F3834}" type="sibTrans" cxnId="{6DB8FFBA-487B-4E87-9D41-FD7AF2F69CF4}">
      <dgm:prSet/>
      <dgm:spPr/>
      <dgm:t>
        <a:bodyPr/>
        <a:lstStyle/>
        <a:p>
          <a:endParaRPr lang="en-US"/>
        </a:p>
      </dgm:t>
    </dgm:pt>
    <dgm:pt modelId="{9D775CEA-FB87-47C4-9A33-B679A4F91D5A}">
      <dgm:prSet phldrT="[Text]" custT="1"/>
      <dgm:spPr/>
      <dgm:t>
        <a:bodyPr/>
        <a:lstStyle/>
        <a:p>
          <a:r>
            <a:rPr lang="en-US" sz="1400" b="0" i="0" u="none" dirty="0"/>
            <a:t>To start a presentation, go to the Slide Show tab, and select From Beginning.</a:t>
          </a:r>
          <a:endParaRPr lang="en-US" sz="1400" dirty="0"/>
        </a:p>
      </dgm:t>
    </dgm:pt>
    <dgm:pt modelId="{C3B4CFE3-1417-4427-AA54-FBDCAAFFE651}" type="parTrans" cxnId="{7FD8009C-0CEB-41DE-B0CC-709282B25D15}">
      <dgm:prSet/>
      <dgm:spPr/>
      <dgm:t>
        <a:bodyPr/>
        <a:lstStyle/>
        <a:p>
          <a:endParaRPr lang="en-US"/>
        </a:p>
      </dgm:t>
    </dgm:pt>
    <dgm:pt modelId="{DCB568C9-3C02-42D5-BA11-189A5C3024AA}" type="sibTrans" cxnId="{7FD8009C-0CEB-41DE-B0CC-709282B25D15}">
      <dgm:prSet/>
      <dgm:spPr/>
      <dgm:t>
        <a:bodyPr/>
        <a:lstStyle/>
        <a:p>
          <a:endParaRPr lang="en-US"/>
        </a:p>
      </dgm:t>
    </dgm:pt>
    <dgm:pt modelId="{216BC4CD-18EE-4F27-8680-F1299126CE77}">
      <dgm:prSet phldrT="[Text]"/>
      <dgm:spPr/>
      <dgm:t>
        <a:bodyPr/>
        <a:lstStyle/>
        <a:p>
          <a:r>
            <a:rPr lang="en-US" dirty="0"/>
            <a:t>Title</a:t>
          </a:r>
        </a:p>
      </dgm:t>
    </dgm:pt>
    <dgm:pt modelId="{9035202F-34B7-4FD2-ABEC-FBF9181D08E7}" type="parTrans" cxnId="{0A3B7C5F-7735-4608-8242-E6F73844D071}">
      <dgm:prSet/>
      <dgm:spPr/>
      <dgm:t>
        <a:bodyPr/>
        <a:lstStyle/>
        <a:p>
          <a:endParaRPr lang="en-US"/>
        </a:p>
      </dgm:t>
    </dgm:pt>
    <dgm:pt modelId="{53BD166D-91E5-487C-BD55-AC4B1FA9AFAB}" type="sibTrans" cxnId="{0A3B7C5F-7735-4608-8242-E6F73844D071}">
      <dgm:prSet/>
      <dgm:spPr/>
      <dgm:t>
        <a:bodyPr/>
        <a:lstStyle/>
        <a:p>
          <a:endParaRPr lang="en-US"/>
        </a:p>
      </dgm:t>
    </dgm:pt>
    <dgm:pt modelId="{C9D54AD6-2B46-4A5C-8B15-6EB605017506}">
      <dgm:prSet phldrT="[Text]" custT="1"/>
      <dgm:spPr/>
      <dgm:t>
        <a:bodyPr/>
        <a:lstStyle/>
        <a:p>
          <a:r>
            <a:rPr lang="en-US" sz="1400" b="0" i="0" u="none" dirty="0"/>
            <a:t>To start a presentation, go to the Slide Show tab, and select From Beginning.</a:t>
          </a:r>
          <a:endParaRPr lang="en-US" sz="1400" dirty="0"/>
        </a:p>
      </dgm:t>
    </dgm:pt>
    <dgm:pt modelId="{F129E4C2-7904-46D3-A1B6-3961A818C015}" type="parTrans" cxnId="{792B05C2-5166-497A-B522-DD33ED15AE00}">
      <dgm:prSet/>
      <dgm:spPr/>
      <dgm:t>
        <a:bodyPr/>
        <a:lstStyle/>
        <a:p>
          <a:endParaRPr lang="en-US"/>
        </a:p>
      </dgm:t>
    </dgm:pt>
    <dgm:pt modelId="{BF7E5694-37A7-4053-9E35-03119E673100}" type="sibTrans" cxnId="{792B05C2-5166-497A-B522-DD33ED15AE00}">
      <dgm:prSet/>
      <dgm:spPr/>
      <dgm:t>
        <a:bodyPr/>
        <a:lstStyle/>
        <a:p>
          <a:endParaRPr lang="en-US"/>
        </a:p>
      </dgm:t>
    </dgm:pt>
    <dgm:pt modelId="{93FF5F9D-AAFA-4950-8546-6AECA4470D48}">
      <dgm:prSet phldrT="[Text]"/>
      <dgm:spPr/>
      <dgm:t>
        <a:bodyPr/>
        <a:lstStyle/>
        <a:p>
          <a:r>
            <a:rPr lang="en-US" dirty="0"/>
            <a:t>Title</a:t>
          </a:r>
        </a:p>
      </dgm:t>
    </dgm:pt>
    <dgm:pt modelId="{3D298734-E7B7-4677-BE81-F586C8D97438}" type="parTrans" cxnId="{06A2C4EF-834F-43FD-B45A-1554E6A68EBB}">
      <dgm:prSet/>
      <dgm:spPr/>
      <dgm:t>
        <a:bodyPr/>
        <a:lstStyle/>
        <a:p>
          <a:endParaRPr lang="en-US"/>
        </a:p>
      </dgm:t>
    </dgm:pt>
    <dgm:pt modelId="{38F0A00F-2CCF-46E9-AA53-7C6F7D500B84}" type="sibTrans" cxnId="{06A2C4EF-834F-43FD-B45A-1554E6A68EBB}">
      <dgm:prSet/>
      <dgm:spPr/>
      <dgm:t>
        <a:bodyPr/>
        <a:lstStyle/>
        <a:p>
          <a:endParaRPr lang="en-US"/>
        </a:p>
      </dgm:t>
    </dgm:pt>
    <dgm:pt modelId="{7C246739-132B-41AD-8DFA-A108B89D138D}">
      <dgm:prSet phldrT="[Text]" custT="1"/>
      <dgm:spPr/>
      <dgm:t>
        <a:bodyPr/>
        <a:lstStyle/>
        <a:p>
          <a:r>
            <a:rPr lang="en-US" sz="1400" b="0" i="0" u="none" dirty="0"/>
            <a:t>During your presentation, the speaker notes are visible on your monitor, but aren't visible to the audience. </a:t>
          </a:r>
          <a:endParaRPr lang="en-US" sz="1400" dirty="0"/>
        </a:p>
      </dgm:t>
    </dgm:pt>
    <dgm:pt modelId="{6DC6AB27-331E-4C02-81E1-D2DC0951F94A}" type="parTrans" cxnId="{21F68C21-0932-40ED-B3AD-15446DF383C2}">
      <dgm:prSet/>
      <dgm:spPr/>
      <dgm:t>
        <a:bodyPr/>
        <a:lstStyle/>
        <a:p>
          <a:endParaRPr lang="en-US"/>
        </a:p>
      </dgm:t>
    </dgm:pt>
    <dgm:pt modelId="{ABE6CE27-78DF-4DFE-AE98-C519395C0138}" type="sibTrans" cxnId="{21F68C21-0932-40ED-B3AD-15446DF383C2}">
      <dgm:prSet/>
      <dgm:spPr/>
      <dgm:t>
        <a:bodyPr/>
        <a:lstStyle/>
        <a:p>
          <a:endParaRPr lang="en-US"/>
        </a:p>
      </dgm:t>
    </dgm:pt>
    <dgm:pt modelId="{57D926EE-FF1C-4F8E-BE58-791552003389}">
      <dgm:prSet phldrT="[Text]"/>
      <dgm:spPr/>
      <dgm:t>
        <a:bodyPr/>
        <a:lstStyle/>
        <a:p>
          <a:r>
            <a:rPr lang="en-US" dirty="0"/>
            <a:t>Title</a:t>
          </a:r>
        </a:p>
      </dgm:t>
    </dgm:pt>
    <dgm:pt modelId="{73E44EEA-ED9D-47FC-9428-986D0A1FC4C0}" type="parTrans" cxnId="{369994A5-D668-4BAA-BAE5-4659A47CAE31}">
      <dgm:prSet/>
      <dgm:spPr/>
      <dgm:t>
        <a:bodyPr/>
        <a:lstStyle/>
        <a:p>
          <a:endParaRPr lang="en-US"/>
        </a:p>
      </dgm:t>
    </dgm:pt>
    <dgm:pt modelId="{A8CFE573-C424-4A7A-A6DC-2CAFAF6BE4BE}" type="sibTrans" cxnId="{369994A5-D668-4BAA-BAE5-4659A47CAE31}">
      <dgm:prSet/>
      <dgm:spPr/>
      <dgm:t>
        <a:bodyPr/>
        <a:lstStyle/>
        <a:p>
          <a:endParaRPr lang="en-US"/>
        </a:p>
      </dgm:t>
    </dgm:pt>
    <dgm:pt modelId="{C29A2877-D327-472A-B8DE-A9582740D1C4}">
      <dgm:prSet phldrT="[Text]"/>
      <dgm:spPr/>
      <dgm:t>
        <a:bodyPr/>
        <a:lstStyle/>
        <a:p>
          <a:r>
            <a:rPr lang="en-US" dirty="0"/>
            <a:t>Title</a:t>
          </a:r>
        </a:p>
      </dgm:t>
    </dgm:pt>
    <dgm:pt modelId="{ACB8F89D-E3F0-46D6-9FE2-0E08ED03F108}" type="parTrans" cxnId="{E06C2FA0-97C9-4115-8036-5641738523F0}">
      <dgm:prSet/>
      <dgm:spPr/>
      <dgm:t>
        <a:bodyPr/>
        <a:lstStyle/>
        <a:p>
          <a:endParaRPr lang="en-US"/>
        </a:p>
      </dgm:t>
    </dgm:pt>
    <dgm:pt modelId="{4C9B2A60-E155-4BBB-A3EE-15AEEAA6D5C7}" type="sibTrans" cxnId="{E06C2FA0-97C9-4115-8036-5641738523F0}">
      <dgm:prSet/>
      <dgm:spPr/>
      <dgm:t>
        <a:bodyPr/>
        <a:lstStyle/>
        <a:p>
          <a:endParaRPr lang="en-US"/>
        </a:p>
      </dgm:t>
    </dgm:pt>
    <dgm:pt modelId="{04956CC5-BC9D-4B6B-9065-8589629A4900}">
      <dgm:prSet phldrT="[Text]" custT="1"/>
      <dgm:spPr/>
      <dgm:t>
        <a:bodyPr/>
        <a:lstStyle/>
        <a:p>
          <a:r>
            <a:rPr lang="en-US" sz="1400" b="0" i="0" u="none" dirty="0"/>
            <a:t>The Notes pane is a box that appears below each slide. Tap it to add notes. </a:t>
          </a:r>
          <a:endParaRPr lang="en-US" sz="1400" dirty="0"/>
        </a:p>
      </dgm:t>
    </dgm:pt>
    <dgm:pt modelId="{EF3CCB5D-2D2B-414F-9C3E-2A98641DE75C}" type="parTrans" cxnId="{BE51D2B2-029C-4554-8705-90B588CC81C4}">
      <dgm:prSet/>
      <dgm:spPr/>
      <dgm:t>
        <a:bodyPr/>
        <a:lstStyle/>
        <a:p>
          <a:endParaRPr lang="en-US"/>
        </a:p>
      </dgm:t>
    </dgm:pt>
    <dgm:pt modelId="{4A8BA95F-C155-4C29-BC73-64B882D2BD09}" type="sibTrans" cxnId="{BE51D2B2-029C-4554-8705-90B588CC81C4}">
      <dgm:prSet/>
      <dgm:spPr/>
      <dgm:t>
        <a:bodyPr/>
        <a:lstStyle/>
        <a:p>
          <a:endParaRPr lang="en-US"/>
        </a:p>
      </dgm:t>
    </dgm:pt>
    <dgm:pt modelId="{25D1910D-4E8B-4393-8125-38DEB2A68B1E}">
      <dgm:prSet phldrT="[Text]" custT="1"/>
      <dgm:spPr/>
      <dgm:t>
        <a:bodyPr/>
        <a:lstStyle/>
        <a:p>
          <a:r>
            <a:rPr lang="en-US" sz="1400" b="0" i="0" u="none" dirty="0"/>
            <a:t>If you don’t see the Notes pane or it is completely minimized, click Notes on the task bar across the bottom of the PowerPoint window.</a:t>
          </a:r>
          <a:endParaRPr lang="en-US" sz="1500" dirty="0"/>
        </a:p>
      </dgm:t>
    </dgm:pt>
    <dgm:pt modelId="{71FC1CD1-8933-446D-A410-F2E5ECFCDCD4}" type="parTrans" cxnId="{D76B7430-3357-4174-8439-41EDA872EF5F}">
      <dgm:prSet/>
      <dgm:spPr/>
      <dgm:t>
        <a:bodyPr/>
        <a:lstStyle/>
        <a:p>
          <a:endParaRPr lang="en-US"/>
        </a:p>
      </dgm:t>
    </dgm:pt>
    <dgm:pt modelId="{FD38C820-2D77-442C-81A5-3C5E08D280FF}" type="sibTrans" cxnId="{D76B7430-3357-4174-8439-41EDA872EF5F}">
      <dgm:prSet/>
      <dgm:spPr/>
      <dgm:t>
        <a:bodyPr/>
        <a:lstStyle/>
        <a:p>
          <a:endParaRPr lang="en-US"/>
        </a:p>
      </dgm:t>
    </dgm:pt>
    <dgm:pt modelId="{407671DE-689A-4402-8922-08873E63480D}" type="pres">
      <dgm:prSet presAssocID="{160C5714-0868-4287-90D8-28FB7BF6BD2C}" presName="root" presStyleCnt="0">
        <dgm:presLayoutVars>
          <dgm:chMax/>
          <dgm:chPref/>
          <dgm:dir/>
          <dgm:animLvl val="lvl"/>
        </dgm:presLayoutVars>
      </dgm:prSet>
      <dgm:spPr/>
    </dgm:pt>
    <dgm:pt modelId="{1E8C53CE-312B-400D-8E6A-4635CB4CE270}" type="pres">
      <dgm:prSet presAssocID="{160C5714-0868-4287-90D8-28FB7BF6BD2C}" presName="divider" presStyleLbl="fgAcc1" presStyleIdx="0" presStyleCnt="6"/>
      <dgm:spPr>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gm:spPr>
    </dgm:pt>
    <dgm:pt modelId="{46D0A0B6-99C1-4C93-9D07-D394FCD06FBC}" type="pres">
      <dgm:prSet presAssocID="{160C5714-0868-4287-90D8-28FB7BF6BD2C}" presName="nodes" presStyleCnt="0">
        <dgm:presLayoutVars>
          <dgm:chMax/>
          <dgm:chPref/>
          <dgm:animLvl val="lvl"/>
        </dgm:presLayoutVars>
      </dgm:prSet>
      <dgm:spPr/>
    </dgm:pt>
    <dgm:pt modelId="{54FA9F05-68DF-4858-B50D-DCEC408D98A0}" type="pres">
      <dgm:prSet presAssocID="{E40F4386-8831-418F-B705-2EF711FB0638}" presName="composite" presStyleCnt="0"/>
      <dgm:spPr/>
    </dgm:pt>
    <dgm:pt modelId="{CDDE1E5C-76D1-411D-97D4-8F1977E9842D}" type="pres">
      <dgm:prSet presAssocID="{E40F4386-8831-418F-B705-2EF711FB0638}" presName="ConnectorPoint" presStyleLbl="lnNode1" presStyleIdx="0" presStyleCnt="5"/>
      <dgm:spPr/>
    </dgm:pt>
    <dgm:pt modelId="{A3C084F2-0093-4679-BE5F-A72847C99793}" type="pres">
      <dgm:prSet presAssocID="{E40F4386-8831-418F-B705-2EF711FB0638}" presName="DropPinPlaceHolder" presStyleCnt="0"/>
      <dgm:spPr/>
    </dgm:pt>
    <dgm:pt modelId="{0A69E26B-610A-460B-8DC9-F49A37B64039}" type="pres">
      <dgm:prSet presAssocID="{E40F4386-8831-418F-B705-2EF711FB0638}" presName="DropPin" presStyleLbl="alignNode1" presStyleIdx="0" presStyleCnt="5" custLinFactNeighborY="-3516"/>
      <dgm:spPr/>
    </dgm:pt>
    <dgm:pt modelId="{0D47F3AA-634C-409F-BD69-E4BACD9CCCFA}" type="pres">
      <dgm:prSet presAssocID="{E40F4386-8831-418F-B705-2EF711FB0638}" presName="Ellipse" presStyleLbl="fgAcc1" presStyleIdx="1"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92B0A5-8BE5-4E84-8618-26EA28CFF4A3}" type="pres">
      <dgm:prSet presAssocID="{E40F4386-8831-418F-B705-2EF711FB0638}" presName="L2TextContainer" presStyleLbl="revTx" presStyleIdx="0" presStyleCnt="10">
        <dgm:presLayoutVars>
          <dgm:bulletEnabled val="1"/>
        </dgm:presLayoutVars>
      </dgm:prSet>
      <dgm:spPr/>
    </dgm:pt>
    <dgm:pt modelId="{AA393DB5-4DAB-4AB9-875A-4BE9E87DA2BF}" type="pres">
      <dgm:prSet presAssocID="{E40F4386-8831-418F-B705-2EF711FB0638}" presName="L1TextContainer" presStyleLbl="revTx" presStyleIdx="1" presStyleCnt="10">
        <dgm:presLayoutVars>
          <dgm:chMax val="1"/>
          <dgm:chPref val="1"/>
          <dgm:bulletEnabled val="1"/>
        </dgm:presLayoutVars>
      </dgm:prSet>
      <dgm:spPr/>
    </dgm:pt>
    <dgm:pt modelId="{D10F2BCE-B77B-4F05-95FD-A65109E5DEA0}" type="pres">
      <dgm:prSet presAssocID="{E40F4386-8831-418F-B705-2EF711FB0638}" presName="ConnectLine" presStyleLbl="sibTrans1D1" presStyleIdx="0" presStyleCnt="5"/>
      <dgm:spPr>
        <a:noFill/>
        <a:ln w="9525" cap="flat" cmpd="sng" algn="ctr">
          <a:solidFill>
            <a:schemeClr val="accent2">
              <a:lumMod val="50000"/>
            </a:schemeClr>
          </a:solidFill>
          <a:prstDash val="dash"/>
          <a:miter lim="800000"/>
        </a:ln>
        <a:effectLst/>
      </dgm:spPr>
    </dgm:pt>
    <dgm:pt modelId="{7842451D-72E5-4EF0-B35E-DA20F99FD31B}" type="pres">
      <dgm:prSet presAssocID="{E40F4386-8831-418F-B705-2EF711FB0638}" presName="EmptyPlaceHolder" presStyleCnt="0"/>
      <dgm:spPr/>
    </dgm:pt>
    <dgm:pt modelId="{B17D2C92-48C0-4F3D-88BD-E2B451D76F57}" type="pres">
      <dgm:prSet presAssocID="{D0CAE994-5783-41EC-9711-4E1D519F3834}" presName="spaceBetweenRectangles" presStyleCnt="0"/>
      <dgm:spPr/>
    </dgm:pt>
    <dgm:pt modelId="{FBE92DF5-B8E0-497C-B190-87AC73E45970}" type="pres">
      <dgm:prSet presAssocID="{216BC4CD-18EE-4F27-8680-F1299126CE77}" presName="composite" presStyleCnt="0"/>
      <dgm:spPr/>
    </dgm:pt>
    <dgm:pt modelId="{94B71067-EBEC-4112-A9D1-8B8A7A437FC8}" type="pres">
      <dgm:prSet presAssocID="{216BC4CD-18EE-4F27-8680-F1299126CE77}" presName="ConnectorPoint" presStyleLbl="lnNode1" presStyleIdx="1" presStyleCnt="5"/>
      <dgm:spPr/>
    </dgm:pt>
    <dgm:pt modelId="{7514FAA3-F485-4827-B6A2-FC89911A0BB4}" type="pres">
      <dgm:prSet presAssocID="{216BC4CD-18EE-4F27-8680-F1299126CE77}" presName="DropPinPlaceHolder" presStyleCnt="0"/>
      <dgm:spPr/>
    </dgm:pt>
    <dgm:pt modelId="{11AAD205-8152-4363-B661-3C3A26A103FF}" type="pres">
      <dgm:prSet presAssocID="{216BC4CD-18EE-4F27-8680-F1299126CE77}" presName="DropPin" presStyleLbl="alignNode1" presStyleIdx="1" presStyleCnt="5" custLinFactNeighborY="3516"/>
      <dgm:spPr/>
    </dgm:pt>
    <dgm:pt modelId="{2E4364CD-3B8A-4A42-AB11-744F4277900A}" type="pres">
      <dgm:prSet presAssocID="{216BC4CD-18EE-4F27-8680-F1299126CE77}" presName="Ellipse" presStyleLbl="fgAcc1" presStyleIdx="2"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07310A89-F151-435B-963F-FD9908E8C694}" type="pres">
      <dgm:prSet presAssocID="{216BC4CD-18EE-4F27-8680-F1299126CE77}" presName="L2TextContainer" presStyleLbl="revTx" presStyleIdx="2" presStyleCnt="10">
        <dgm:presLayoutVars>
          <dgm:bulletEnabled val="1"/>
        </dgm:presLayoutVars>
      </dgm:prSet>
      <dgm:spPr/>
    </dgm:pt>
    <dgm:pt modelId="{6386BA6E-453A-41E1-ADAD-7626B92BD1BF}" type="pres">
      <dgm:prSet presAssocID="{216BC4CD-18EE-4F27-8680-F1299126CE77}" presName="L1TextContainer" presStyleLbl="revTx" presStyleIdx="3" presStyleCnt="10">
        <dgm:presLayoutVars>
          <dgm:chMax val="1"/>
          <dgm:chPref val="1"/>
          <dgm:bulletEnabled val="1"/>
        </dgm:presLayoutVars>
      </dgm:prSet>
      <dgm:spPr/>
    </dgm:pt>
    <dgm:pt modelId="{DB95D829-80DF-4ADA-B04C-CE92ADFB6606}" type="pres">
      <dgm:prSet presAssocID="{216BC4CD-18EE-4F27-8680-F1299126CE77}" presName="ConnectLine" presStyleLbl="sibTrans1D1" presStyleIdx="1" presStyleCnt="5"/>
      <dgm:spPr>
        <a:noFill/>
        <a:ln w="9525" cap="flat" cmpd="sng" algn="ctr">
          <a:solidFill>
            <a:schemeClr val="accent2">
              <a:lumMod val="50000"/>
            </a:schemeClr>
          </a:solidFill>
          <a:prstDash val="dash"/>
          <a:miter lim="800000"/>
        </a:ln>
        <a:effectLst/>
      </dgm:spPr>
    </dgm:pt>
    <dgm:pt modelId="{CDFB6879-D0D6-43FC-BC0B-D27687D992EB}" type="pres">
      <dgm:prSet presAssocID="{216BC4CD-18EE-4F27-8680-F1299126CE77}" presName="EmptyPlaceHolder" presStyleCnt="0"/>
      <dgm:spPr/>
    </dgm:pt>
    <dgm:pt modelId="{73F94D99-690C-4CBF-869A-EF5DD70CF6B4}" type="pres">
      <dgm:prSet presAssocID="{53BD166D-91E5-487C-BD55-AC4B1FA9AFAB}" presName="spaceBetweenRectangles" presStyleCnt="0"/>
      <dgm:spPr/>
    </dgm:pt>
    <dgm:pt modelId="{CEDC3BDA-322C-4005-A3A5-77E148865242}" type="pres">
      <dgm:prSet presAssocID="{93FF5F9D-AAFA-4950-8546-6AECA4470D48}" presName="composite" presStyleCnt="0"/>
      <dgm:spPr/>
    </dgm:pt>
    <dgm:pt modelId="{83D4573F-3CB1-4541-8BEE-E8224A8ED015}" type="pres">
      <dgm:prSet presAssocID="{93FF5F9D-AAFA-4950-8546-6AECA4470D48}" presName="ConnectorPoint" presStyleLbl="lnNode1" presStyleIdx="2" presStyleCnt="5"/>
      <dgm:spPr/>
    </dgm:pt>
    <dgm:pt modelId="{192BBF61-2B64-4E18-92EE-EF8B6030201C}" type="pres">
      <dgm:prSet presAssocID="{93FF5F9D-AAFA-4950-8546-6AECA4470D48}" presName="DropPinPlaceHolder" presStyleCnt="0"/>
      <dgm:spPr/>
    </dgm:pt>
    <dgm:pt modelId="{63CCDBCC-C40A-41AF-BB40-B20A9AB919D8}" type="pres">
      <dgm:prSet presAssocID="{93FF5F9D-AAFA-4950-8546-6AECA4470D48}" presName="DropPin" presStyleLbl="alignNode1" presStyleIdx="2" presStyleCnt="5" custLinFactNeighborY="-3516"/>
      <dgm:spPr/>
    </dgm:pt>
    <dgm:pt modelId="{C25D9000-2762-4B6C-BFD6-7B6C2D0122B9}" type="pres">
      <dgm:prSet presAssocID="{93FF5F9D-AAFA-4950-8546-6AECA4470D48}" presName="Ellipse" presStyleLbl="fgAcc1" presStyleIdx="3"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C08C98A3-4322-425C-8260-4319044AFBF1}" type="pres">
      <dgm:prSet presAssocID="{93FF5F9D-AAFA-4950-8546-6AECA4470D48}" presName="L2TextContainer" presStyleLbl="revTx" presStyleIdx="4" presStyleCnt="10">
        <dgm:presLayoutVars>
          <dgm:bulletEnabled val="1"/>
        </dgm:presLayoutVars>
      </dgm:prSet>
      <dgm:spPr/>
    </dgm:pt>
    <dgm:pt modelId="{52F3B4A2-8EDD-4B40-B5F3-A1CECB56D29F}" type="pres">
      <dgm:prSet presAssocID="{93FF5F9D-AAFA-4950-8546-6AECA4470D48}" presName="L1TextContainer" presStyleLbl="revTx" presStyleIdx="5" presStyleCnt="10">
        <dgm:presLayoutVars>
          <dgm:chMax val="1"/>
          <dgm:chPref val="1"/>
          <dgm:bulletEnabled val="1"/>
        </dgm:presLayoutVars>
      </dgm:prSet>
      <dgm:spPr/>
    </dgm:pt>
    <dgm:pt modelId="{4A2B3FB7-F9B6-43D5-A931-C70A3750EA87}" type="pres">
      <dgm:prSet presAssocID="{93FF5F9D-AAFA-4950-8546-6AECA4470D48}" presName="ConnectLine" presStyleLbl="sibTrans1D1" presStyleIdx="2" presStyleCnt="5"/>
      <dgm:spPr>
        <a:noFill/>
        <a:ln w="9525" cap="flat" cmpd="sng" algn="ctr">
          <a:solidFill>
            <a:schemeClr val="accent2">
              <a:lumMod val="50000"/>
            </a:schemeClr>
          </a:solidFill>
          <a:prstDash val="dash"/>
          <a:miter lim="800000"/>
        </a:ln>
        <a:effectLst/>
      </dgm:spPr>
    </dgm:pt>
    <dgm:pt modelId="{BA1A1A8C-A776-4D01-B097-263B42C05CD4}" type="pres">
      <dgm:prSet presAssocID="{93FF5F9D-AAFA-4950-8546-6AECA4470D48}" presName="EmptyPlaceHolder" presStyleCnt="0"/>
      <dgm:spPr/>
    </dgm:pt>
    <dgm:pt modelId="{06E0E481-BB98-4161-9BDE-A1547F63DD20}" type="pres">
      <dgm:prSet presAssocID="{38F0A00F-2CCF-46E9-AA53-7C6F7D500B84}" presName="spaceBetweenRectangles" presStyleCnt="0"/>
      <dgm:spPr/>
    </dgm:pt>
    <dgm:pt modelId="{FB2E9D8E-3404-4E79-B215-9DBE16583FBD}" type="pres">
      <dgm:prSet presAssocID="{57D926EE-FF1C-4F8E-BE58-791552003389}" presName="composite" presStyleCnt="0"/>
      <dgm:spPr/>
    </dgm:pt>
    <dgm:pt modelId="{A4A288FA-2972-4660-B846-F0F60F21A8F3}" type="pres">
      <dgm:prSet presAssocID="{57D926EE-FF1C-4F8E-BE58-791552003389}" presName="ConnectorPoint" presStyleLbl="lnNode1" presStyleIdx="3" presStyleCnt="5"/>
      <dgm:spPr/>
    </dgm:pt>
    <dgm:pt modelId="{B00C1F6C-3838-4D06-B744-0D84C6431A13}" type="pres">
      <dgm:prSet presAssocID="{57D926EE-FF1C-4F8E-BE58-791552003389}" presName="DropPinPlaceHolder" presStyleCnt="0"/>
      <dgm:spPr/>
    </dgm:pt>
    <dgm:pt modelId="{4C5813BC-956A-4F8C-B1AA-086730732ACF}" type="pres">
      <dgm:prSet presAssocID="{57D926EE-FF1C-4F8E-BE58-791552003389}" presName="DropPin" presStyleLbl="alignNode1" presStyleIdx="3" presStyleCnt="5" custLinFactNeighborY="3516"/>
      <dgm:spPr/>
    </dgm:pt>
    <dgm:pt modelId="{30745FD9-45E6-4F2F-952E-B76E1E38EA48}" type="pres">
      <dgm:prSet presAssocID="{57D926EE-FF1C-4F8E-BE58-791552003389}" presName="Ellipse" presStyleLbl="fgAcc1" presStyleIdx="4"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FA75F9D6-BA19-40B6-8EBB-F8B5A1A5DB04}" type="pres">
      <dgm:prSet presAssocID="{57D926EE-FF1C-4F8E-BE58-791552003389}" presName="L2TextContainer" presStyleLbl="revTx" presStyleIdx="6" presStyleCnt="10">
        <dgm:presLayoutVars>
          <dgm:bulletEnabled val="1"/>
        </dgm:presLayoutVars>
      </dgm:prSet>
      <dgm:spPr/>
    </dgm:pt>
    <dgm:pt modelId="{7759EFD6-8D9B-407B-BFD2-E887C01621A3}" type="pres">
      <dgm:prSet presAssocID="{57D926EE-FF1C-4F8E-BE58-791552003389}" presName="L1TextContainer" presStyleLbl="revTx" presStyleIdx="7" presStyleCnt="10">
        <dgm:presLayoutVars>
          <dgm:chMax val="1"/>
          <dgm:chPref val="1"/>
          <dgm:bulletEnabled val="1"/>
        </dgm:presLayoutVars>
      </dgm:prSet>
      <dgm:spPr/>
    </dgm:pt>
    <dgm:pt modelId="{87D01122-9189-4BBF-B5EB-8A13E8CADCB7}" type="pres">
      <dgm:prSet presAssocID="{57D926EE-FF1C-4F8E-BE58-791552003389}" presName="ConnectLine" presStyleLbl="sibTrans1D1" presStyleIdx="3" presStyleCnt="5"/>
      <dgm:spPr>
        <a:noFill/>
        <a:ln w="9525" cap="flat" cmpd="sng" algn="ctr">
          <a:solidFill>
            <a:schemeClr val="accent2">
              <a:lumMod val="50000"/>
            </a:schemeClr>
          </a:solidFill>
          <a:prstDash val="dash"/>
          <a:miter lim="800000"/>
        </a:ln>
        <a:effectLst/>
      </dgm:spPr>
    </dgm:pt>
    <dgm:pt modelId="{F2083E7F-8909-4F43-97E9-9BDF4D0B9596}" type="pres">
      <dgm:prSet presAssocID="{57D926EE-FF1C-4F8E-BE58-791552003389}" presName="EmptyPlaceHolder" presStyleCnt="0"/>
      <dgm:spPr/>
    </dgm:pt>
    <dgm:pt modelId="{6A29383C-57EA-4549-AEB6-87AA2F47DB91}" type="pres">
      <dgm:prSet presAssocID="{A8CFE573-C424-4A7A-A6DC-2CAFAF6BE4BE}" presName="spaceBetweenRectangles" presStyleCnt="0"/>
      <dgm:spPr/>
    </dgm:pt>
    <dgm:pt modelId="{07E7D5C7-192C-4FD4-8FDB-8367E75296B2}" type="pres">
      <dgm:prSet presAssocID="{C29A2877-D327-472A-B8DE-A9582740D1C4}" presName="composite" presStyleCnt="0"/>
      <dgm:spPr/>
    </dgm:pt>
    <dgm:pt modelId="{E5A60AEB-AC99-48F9-A630-D706383CE830}" type="pres">
      <dgm:prSet presAssocID="{C29A2877-D327-472A-B8DE-A9582740D1C4}" presName="ConnectorPoint" presStyleLbl="lnNode1" presStyleIdx="4" presStyleCnt="5"/>
      <dgm:spPr/>
    </dgm:pt>
    <dgm:pt modelId="{DAA99B08-B3AE-4897-936E-6B401AF838B8}" type="pres">
      <dgm:prSet presAssocID="{C29A2877-D327-472A-B8DE-A9582740D1C4}" presName="DropPinPlaceHolder" presStyleCnt="0"/>
      <dgm:spPr/>
    </dgm:pt>
    <dgm:pt modelId="{53AB3C40-A8F3-42AD-ACAA-EFFE0F58231C}" type="pres">
      <dgm:prSet presAssocID="{C29A2877-D327-472A-B8DE-A9582740D1C4}" presName="DropPin" presStyleLbl="alignNode1" presStyleIdx="4" presStyleCnt="5" custLinFactNeighborY="-3516"/>
      <dgm:spPr/>
    </dgm:pt>
    <dgm:pt modelId="{D2FD05BB-C8D3-4629-A36D-3F0D8E17237D}" type="pres">
      <dgm:prSet presAssocID="{C29A2877-D327-472A-B8DE-A9582740D1C4}" presName="Ellipse" presStyleLbl="fgAcc1" presStyleIdx="5" presStyleCnt="6"/>
      <dgm:spPr>
        <a:solidFill>
          <a:schemeClr val="accent2">
            <a:alpha val="90000"/>
            <a:tint val="40000"/>
            <a:hueOff val="0"/>
            <a:satOff val="0"/>
            <a:lumOff val="0"/>
            <a:alphaOff val="0"/>
          </a:schemeClr>
        </a:solidFill>
        <a:ln w="12700" cap="flat" cmpd="sng" algn="ctr">
          <a:noFill/>
          <a:prstDash val="solid"/>
          <a:miter lim="800000"/>
        </a:ln>
        <a:effectLst/>
      </dgm:spPr>
    </dgm:pt>
    <dgm:pt modelId="{A27C66FE-A882-45CB-AA8B-D41CAAC87FCE}" type="pres">
      <dgm:prSet presAssocID="{C29A2877-D327-472A-B8DE-A9582740D1C4}" presName="L2TextContainer" presStyleLbl="revTx" presStyleIdx="8" presStyleCnt="10">
        <dgm:presLayoutVars>
          <dgm:bulletEnabled val="1"/>
        </dgm:presLayoutVars>
      </dgm:prSet>
      <dgm:spPr/>
    </dgm:pt>
    <dgm:pt modelId="{A3AC5A82-45CF-44A1-B41F-635DAC5A92BB}" type="pres">
      <dgm:prSet presAssocID="{C29A2877-D327-472A-B8DE-A9582740D1C4}" presName="L1TextContainer" presStyleLbl="revTx" presStyleIdx="9" presStyleCnt="10">
        <dgm:presLayoutVars>
          <dgm:chMax val="1"/>
          <dgm:chPref val="1"/>
          <dgm:bulletEnabled val="1"/>
        </dgm:presLayoutVars>
      </dgm:prSet>
      <dgm:spPr/>
    </dgm:pt>
    <dgm:pt modelId="{1513F0EC-F72E-4447-AE42-46AD1B95828E}" type="pres">
      <dgm:prSet presAssocID="{C29A2877-D327-472A-B8DE-A9582740D1C4}" presName="ConnectLine" presStyleLbl="sibTrans1D1" presStyleIdx="4" presStyleCnt="5"/>
      <dgm:spPr>
        <a:noFill/>
        <a:ln w="9525" cap="flat" cmpd="sng" algn="ctr">
          <a:solidFill>
            <a:schemeClr val="accent2">
              <a:lumMod val="50000"/>
            </a:schemeClr>
          </a:solidFill>
          <a:prstDash val="dash"/>
          <a:miter lim="800000"/>
        </a:ln>
        <a:effectLst/>
      </dgm:spPr>
    </dgm:pt>
    <dgm:pt modelId="{AEE1B82C-0846-4933-84C5-2CE9F6ABE6B4}" type="pres">
      <dgm:prSet presAssocID="{C29A2877-D327-472A-B8DE-A9582740D1C4}" presName="EmptyPlaceHolder" presStyleCnt="0"/>
      <dgm:spPr/>
    </dgm:pt>
  </dgm:ptLst>
  <dgm:cxnLst>
    <dgm:cxn modelId="{2F8D9110-DEE1-4530-A787-7B1F955B8D11}" type="presOf" srcId="{E40F4386-8831-418F-B705-2EF711FB0638}" destId="{AA393DB5-4DAB-4AB9-875A-4BE9E87DA2BF}" srcOrd="0" destOrd="0" presId="urn:microsoft.com/office/officeart/2017/3/layout/DropPinTimeline#2"/>
    <dgm:cxn modelId="{21F68C21-0932-40ED-B3AD-15446DF383C2}" srcId="{93FF5F9D-AAFA-4950-8546-6AECA4470D48}" destId="{7C246739-132B-41AD-8DFA-A108B89D138D}" srcOrd="0" destOrd="0" parTransId="{6DC6AB27-331E-4C02-81E1-D2DC0951F94A}" sibTransId="{ABE6CE27-78DF-4DFE-AE98-C519395C0138}"/>
    <dgm:cxn modelId="{D76B7430-3357-4174-8439-41EDA872EF5F}" srcId="{C29A2877-D327-472A-B8DE-A9582740D1C4}" destId="{25D1910D-4E8B-4393-8125-38DEB2A68B1E}" srcOrd="0" destOrd="0" parTransId="{71FC1CD1-8933-446D-A410-F2E5ECFCDCD4}" sibTransId="{FD38C820-2D77-442C-81A5-3C5E08D280FF}"/>
    <dgm:cxn modelId="{10C14F34-D61A-4E98-B25B-3E085A103CE3}" type="presOf" srcId="{160C5714-0868-4287-90D8-28FB7BF6BD2C}" destId="{407671DE-689A-4402-8922-08873E63480D}" srcOrd="0" destOrd="0" presId="urn:microsoft.com/office/officeart/2017/3/layout/DropPinTimeline#2"/>
    <dgm:cxn modelId="{0A3B7C5F-7735-4608-8242-E6F73844D071}" srcId="{160C5714-0868-4287-90D8-28FB7BF6BD2C}" destId="{216BC4CD-18EE-4F27-8680-F1299126CE77}" srcOrd="1" destOrd="0" parTransId="{9035202F-34B7-4FD2-ABEC-FBF9181D08E7}" sibTransId="{53BD166D-91E5-487C-BD55-AC4B1FA9AFAB}"/>
    <dgm:cxn modelId="{676C0349-F2D6-4D2C-9FCF-F305471D4E59}" type="presOf" srcId="{216BC4CD-18EE-4F27-8680-F1299126CE77}" destId="{6386BA6E-453A-41E1-ADAD-7626B92BD1BF}" srcOrd="0" destOrd="0" presId="urn:microsoft.com/office/officeart/2017/3/layout/DropPinTimeline#2"/>
    <dgm:cxn modelId="{5014994C-918A-42D4-A167-074D88DB0B7A}" type="presOf" srcId="{7C246739-132B-41AD-8DFA-A108B89D138D}" destId="{C08C98A3-4322-425C-8260-4319044AFBF1}" srcOrd="0" destOrd="0" presId="urn:microsoft.com/office/officeart/2017/3/layout/DropPinTimeline#2"/>
    <dgm:cxn modelId="{6EE63C79-C3BB-40FB-8A21-3E84A0431EC1}" type="presOf" srcId="{04956CC5-BC9D-4B6B-9065-8589629A4900}" destId="{FA75F9D6-BA19-40B6-8EBB-F8B5A1A5DB04}" srcOrd="0" destOrd="0" presId="urn:microsoft.com/office/officeart/2017/3/layout/DropPinTimeline#2"/>
    <dgm:cxn modelId="{D8458B8B-6A4A-41F6-A4AC-6449A963A532}" type="presOf" srcId="{57D926EE-FF1C-4F8E-BE58-791552003389}" destId="{7759EFD6-8D9B-407B-BFD2-E887C01621A3}" srcOrd="0" destOrd="0" presId="urn:microsoft.com/office/officeart/2017/3/layout/DropPinTimeline#2"/>
    <dgm:cxn modelId="{7FD8009C-0CEB-41DE-B0CC-709282B25D15}" srcId="{E40F4386-8831-418F-B705-2EF711FB0638}" destId="{9D775CEA-FB87-47C4-9A33-B679A4F91D5A}" srcOrd="0" destOrd="0" parTransId="{C3B4CFE3-1417-4427-AA54-FBDCAAFFE651}" sibTransId="{DCB568C9-3C02-42D5-BA11-189A5C3024AA}"/>
    <dgm:cxn modelId="{E06C2FA0-97C9-4115-8036-5641738523F0}" srcId="{160C5714-0868-4287-90D8-28FB7BF6BD2C}" destId="{C29A2877-D327-472A-B8DE-A9582740D1C4}" srcOrd="4" destOrd="0" parTransId="{ACB8F89D-E3F0-46D6-9FE2-0E08ED03F108}" sibTransId="{4C9B2A60-E155-4BBB-A3EE-15AEEAA6D5C7}"/>
    <dgm:cxn modelId="{369994A5-D668-4BAA-BAE5-4659A47CAE31}" srcId="{160C5714-0868-4287-90D8-28FB7BF6BD2C}" destId="{57D926EE-FF1C-4F8E-BE58-791552003389}" srcOrd="3" destOrd="0" parTransId="{73E44EEA-ED9D-47FC-9428-986D0A1FC4C0}" sibTransId="{A8CFE573-C424-4A7A-A6DC-2CAFAF6BE4BE}"/>
    <dgm:cxn modelId="{BE51D2B2-029C-4554-8705-90B588CC81C4}" srcId="{57D926EE-FF1C-4F8E-BE58-791552003389}" destId="{04956CC5-BC9D-4B6B-9065-8589629A4900}" srcOrd="0" destOrd="0" parTransId="{EF3CCB5D-2D2B-414F-9C3E-2A98641DE75C}" sibTransId="{4A8BA95F-C155-4C29-BC73-64B882D2BD09}"/>
    <dgm:cxn modelId="{A3C550B7-D35D-4082-8B0A-7D10ADFE124B}" type="presOf" srcId="{25D1910D-4E8B-4393-8125-38DEB2A68B1E}" destId="{A27C66FE-A882-45CB-AA8B-D41CAAC87FCE}" srcOrd="0" destOrd="0" presId="urn:microsoft.com/office/officeart/2017/3/layout/DropPinTimeline#2"/>
    <dgm:cxn modelId="{6DB8FFBA-487B-4E87-9D41-FD7AF2F69CF4}" srcId="{160C5714-0868-4287-90D8-28FB7BF6BD2C}" destId="{E40F4386-8831-418F-B705-2EF711FB0638}" srcOrd="0" destOrd="0" parTransId="{BA5DB78F-0BD1-45CF-9B96-46A70AB3D9A2}" sibTransId="{D0CAE994-5783-41EC-9711-4E1D519F3834}"/>
    <dgm:cxn modelId="{792B05C2-5166-497A-B522-DD33ED15AE00}" srcId="{216BC4CD-18EE-4F27-8680-F1299126CE77}" destId="{C9D54AD6-2B46-4A5C-8B15-6EB605017506}" srcOrd="0" destOrd="0" parTransId="{F129E4C2-7904-46D3-A1B6-3961A818C015}" sibTransId="{BF7E5694-37A7-4053-9E35-03119E673100}"/>
    <dgm:cxn modelId="{71FE39CF-70A2-4C21-8FB1-F54587B63FA9}" type="presOf" srcId="{9D775CEA-FB87-47C4-9A33-B679A4F91D5A}" destId="{A292B0A5-8BE5-4E84-8618-26EA28CFF4A3}" srcOrd="0" destOrd="0" presId="urn:microsoft.com/office/officeart/2017/3/layout/DropPinTimeline#2"/>
    <dgm:cxn modelId="{300126DA-65CE-4820-8449-FCF3ECC004FE}" type="presOf" srcId="{93FF5F9D-AAFA-4950-8546-6AECA4470D48}" destId="{52F3B4A2-8EDD-4B40-B5F3-A1CECB56D29F}" srcOrd="0" destOrd="0" presId="urn:microsoft.com/office/officeart/2017/3/layout/DropPinTimeline#2"/>
    <dgm:cxn modelId="{382E8FED-2C26-4F51-BA70-9056716C7596}" type="presOf" srcId="{C9D54AD6-2B46-4A5C-8B15-6EB605017506}" destId="{07310A89-F151-435B-963F-FD9908E8C694}" srcOrd="0" destOrd="0" presId="urn:microsoft.com/office/officeart/2017/3/layout/DropPinTimeline#2"/>
    <dgm:cxn modelId="{06A2C4EF-834F-43FD-B45A-1554E6A68EBB}" srcId="{160C5714-0868-4287-90D8-28FB7BF6BD2C}" destId="{93FF5F9D-AAFA-4950-8546-6AECA4470D48}" srcOrd="2" destOrd="0" parTransId="{3D298734-E7B7-4677-BE81-F586C8D97438}" sibTransId="{38F0A00F-2CCF-46E9-AA53-7C6F7D500B84}"/>
    <dgm:cxn modelId="{08E607FE-15AE-432C-8214-161F17E777E2}" type="presOf" srcId="{C29A2877-D327-472A-B8DE-A9582740D1C4}" destId="{A3AC5A82-45CF-44A1-B41F-635DAC5A92BB}" srcOrd="0" destOrd="0" presId="urn:microsoft.com/office/officeart/2017/3/layout/DropPinTimeline#2"/>
    <dgm:cxn modelId="{6C89CD35-86C2-488C-B1B6-B8E91AB121B7}" type="presParOf" srcId="{407671DE-689A-4402-8922-08873E63480D}" destId="{1E8C53CE-312B-400D-8E6A-4635CB4CE270}" srcOrd="0" destOrd="0" presId="urn:microsoft.com/office/officeart/2017/3/layout/DropPinTimeline#2"/>
    <dgm:cxn modelId="{F459E339-6CF5-4935-83C6-C36F4BD218C0}" type="presParOf" srcId="{407671DE-689A-4402-8922-08873E63480D}" destId="{46D0A0B6-99C1-4C93-9D07-D394FCD06FBC}" srcOrd="1" destOrd="0" presId="urn:microsoft.com/office/officeart/2017/3/layout/DropPinTimeline#2"/>
    <dgm:cxn modelId="{6F671416-8896-48F7-9C8D-78A9E6200C9E}" type="presParOf" srcId="{46D0A0B6-99C1-4C93-9D07-D394FCD06FBC}" destId="{54FA9F05-68DF-4858-B50D-DCEC408D98A0}" srcOrd="0" destOrd="0" presId="urn:microsoft.com/office/officeart/2017/3/layout/DropPinTimeline#2"/>
    <dgm:cxn modelId="{3C9C78E0-7D90-4559-B028-76D9854C715A}" type="presParOf" srcId="{54FA9F05-68DF-4858-B50D-DCEC408D98A0}" destId="{CDDE1E5C-76D1-411D-97D4-8F1977E9842D}" srcOrd="0" destOrd="0" presId="urn:microsoft.com/office/officeart/2017/3/layout/DropPinTimeline#2"/>
    <dgm:cxn modelId="{F124A0A7-8845-4FD1-970D-3228C7936FA5}" type="presParOf" srcId="{54FA9F05-68DF-4858-B50D-DCEC408D98A0}" destId="{A3C084F2-0093-4679-BE5F-A72847C99793}" srcOrd="1" destOrd="0" presId="urn:microsoft.com/office/officeart/2017/3/layout/DropPinTimeline#2"/>
    <dgm:cxn modelId="{30B266FB-6D91-48A0-8521-4B28317839A2}" type="presParOf" srcId="{A3C084F2-0093-4679-BE5F-A72847C99793}" destId="{0A69E26B-610A-460B-8DC9-F49A37B64039}" srcOrd="0" destOrd="0" presId="urn:microsoft.com/office/officeart/2017/3/layout/DropPinTimeline#2"/>
    <dgm:cxn modelId="{8EA730A7-9BDD-4EC8-BFE3-AECA1A87608E}" type="presParOf" srcId="{A3C084F2-0093-4679-BE5F-A72847C99793}" destId="{0D47F3AA-634C-409F-BD69-E4BACD9CCCFA}" srcOrd="1" destOrd="0" presId="urn:microsoft.com/office/officeart/2017/3/layout/DropPinTimeline#2"/>
    <dgm:cxn modelId="{AB889069-66C0-4C20-8871-9CD6DB4AAEDF}" type="presParOf" srcId="{54FA9F05-68DF-4858-B50D-DCEC408D98A0}" destId="{A292B0A5-8BE5-4E84-8618-26EA28CFF4A3}" srcOrd="2" destOrd="0" presId="urn:microsoft.com/office/officeart/2017/3/layout/DropPinTimeline#2"/>
    <dgm:cxn modelId="{8EE28F01-EC56-49AE-AA2A-6BED9349E934}" type="presParOf" srcId="{54FA9F05-68DF-4858-B50D-DCEC408D98A0}" destId="{AA393DB5-4DAB-4AB9-875A-4BE9E87DA2BF}" srcOrd="3" destOrd="0" presId="urn:microsoft.com/office/officeart/2017/3/layout/DropPinTimeline#2"/>
    <dgm:cxn modelId="{AD2F8BAC-CA83-42B5-B2B5-BE243F3B4F28}" type="presParOf" srcId="{54FA9F05-68DF-4858-B50D-DCEC408D98A0}" destId="{D10F2BCE-B77B-4F05-95FD-A65109E5DEA0}" srcOrd="4" destOrd="0" presId="urn:microsoft.com/office/officeart/2017/3/layout/DropPinTimeline#2"/>
    <dgm:cxn modelId="{974311E6-8FCD-474C-869D-9C58AA2AB2CF}" type="presParOf" srcId="{54FA9F05-68DF-4858-B50D-DCEC408D98A0}" destId="{7842451D-72E5-4EF0-B35E-DA20F99FD31B}" srcOrd="5" destOrd="0" presId="urn:microsoft.com/office/officeart/2017/3/layout/DropPinTimeline#2"/>
    <dgm:cxn modelId="{B93D1322-F8DE-4529-B816-60B23439AEB9}" type="presParOf" srcId="{46D0A0B6-99C1-4C93-9D07-D394FCD06FBC}" destId="{B17D2C92-48C0-4F3D-88BD-E2B451D76F57}" srcOrd="1" destOrd="0" presId="urn:microsoft.com/office/officeart/2017/3/layout/DropPinTimeline#2"/>
    <dgm:cxn modelId="{595F7212-8F79-4AF4-B1FF-0AC83B4AE9B1}" type="presParOf" srcId="{46D0A0B6-99C1-4C93-9D07-D394FCD06FBC}" destId="{FBE92DF5-B8E0-497C-B190-87AC73E45970}" srcOrd="2" destOrd="0" presId="urn:microsoft.com/office/officeart/2017/3/layout/DropPinTimeline#2"/>
    <dgm:cxn modelId="{434F4C38-C0FC-417D-9B39-5099EDEEE6AF}" type="presParOf" srcId="{FBE92DF5-B8E0-497C-B190-87AC73E45970}" destId="{94B71067-EBEC-4112-A9D1-8B8A7A437FC8}" srcOrd="0" destOrd="0" presId="urn:microsoft.com/office/officeart/2017/3/layout/DropPinTimeline#2"/>
    <dgm:cxn modelId="{02D4C1E5-049A-416A-B437-DBE3A8F2ECB9}" type="presParOf" srcId="{FBE92DF5-B8E0-497C-B190-87AC73E45970}" destId="{7514FAA3-F485-4827-B6A2-FC89911A0BB4}" srcOrd="1" destOrd="0" presId="urn:microsoft.com/office/officeart/2017/3/layout/DropPinTimeline#2"/>
    <dgm:cxn modelId="{7253F39D-0DDC-4FD9-AFC0-83404612483E}" type="presParOf" srcId="{7514FAA3-F485-4827-B6A2-FC89911A0BB4}" destId="{11AAD205-8152-4363-B661-3C3A26A103FF}" srcOrd="0" destOrd="0" presId="urn:microsoft.com/office/officeart/2017/3/layout/DropPinTimeline#2"/>
    <dgm:cxn modelId="{D0BF01F7-A241-4AFA-B343-C9675FA7C34B}" type="presParOf" srcId="{7514FAA3-F485-4827-B6A2-FC89911A0BB4}" destId="{2E4364CD-3B8A-4A42-AB11-744F4277900A}" srcOrd="1" destOrd="0" presId="urn:microsoft.com/office/officeart/2017/3/layout/DropPinTimeline#2"/>
    <dgm:cxn modelId="{5C867F54-5644-46E9-BC8E-EA7641189546}" type="presParOf" srcId="{FBE92DF5-B8E0-497C-B190-87AC73E45970}" destId="{07310A89-F151-435B-963F-FD9908E8C694}" srcOrd="2" destOrd="0" presId="urn:microsoft.com/office/officeart/2017/3/layout/DropPinTimeline#2"/>
    <dgm:cxn modelId="{F1511C53-DEAF-428E-BBAD-152AEB55E9D3}" type="presParOf" srcId="{FBE92DF5-B8E0-497C-B190-87AC73E45970}" destId="{6386BA6E-453A-41E1-ADAD-7626B92BD1BF}" srcOrd="3" destOrd="0" presId="urn:microsoft.com/office/officeart/2017/3/layout/DropPinTimeline#2"/>
    <dgm:cxn modelId="{1B62D03D-1AE0-4F33-89E7-3D0A353803F6}" type="presParOf" srcId="{FBE92DF5-B8E0-497C-B190-87AC73E45970}" destId="{DB95D829-80DF-4ADA-B04C-CE92ADFB6606}" srcOrd="4" destOrd="0" presId="urn:microsoft.com/office/officeart/2017/3/layout/DropPinTimeline#2"/>
    <dgm:cxn modelId="{48A92201-C498-4CC2-8D33-EA76DB90ACB5}" type="presParOf" srcId="{FBE92DF5-B8E0-497C-B190-87AC73E45970}" destId="{CDFB6879-D0D6-43FC-BC0B-D27687D992EB}" srcOrd="5" destOrd="0" presId="urn:microsoft.com/office/officeart/2017/3/layout/DropPinTimeline#2"/>
    <dgm:cxn modelId="{D5D63A18-1518-429A-AB02-5016F347C211}" type="presParOf" srcId="{46D0A0B6-99C1-4C93-9D07-D394FCD06FBC}" destId="{73F94D99-690C-4CBF-869A-EF5DD70CF6B4}" srcOrd="3" destOrd="0" presId="urn:microsoft.com/office/officeart/2017/3/layout/DropPinTimeline#2"/>
    <dgm:cxn modelId="{142AC4D7-5C4C-4E46-BF7E-0B965E0F52C1}" type="presParOf" srcId="{46D0A0B6-99C1-4C93-9D07-D394FCD06FBC}" destId="{CEDC3BDA-322C-4005-A3A5-77E148865242}" srcOrd="4" destOrd="0" presId="urn:microsoft.com/office/officeart/2017/3/layout/DropPinTimeline#2"/>
    <dgm:cxn modelId="{7A85A911-4730-450E-BBAF-1819B73DC3C7}" type="presParOf" srcId="{CEDC3BDA-322C-4005-A3A5-77E148865242}" destId="{83D4573F-3CB1-4541-8BEE-E8224A8ED015}" srcOrd="0" destOrd="0" presId="urn:microsoft.com/office/officeart/2017/3/layout/DropPinTimeline#2"/>
    <dgm:cxn modelId="{185C458B-2BC9-4C68-BFC3-CAD51CD716F1}" type="presParOf" srcId="{CEDC3BDA-322C-4005-A3A5-77E148865242}" destId="{192BBF61-2B64-4E18-92EE-EF8B6030201C}" srcOrd="1" destOrd="0" presId="urn:microsoft.com/office/officeart/2017/3/layout/DropPinTimeline#2"/>
    <dgm:cxn modelId="{F317F21D-B461-4C78-9610-E3909525DD39}" type="presParOf" srcId="{192BBF61-2B64-4E18-92EE-EF8B6030201C}" destId="{63CCDBCC-C40A-41AF-BB40-B20A9AB919D8}" srcOrd="0" destOrd="0" presId="urn:microsoft.com/office/officeart/2017/3/layout/DropPinTimeline#2"/>
    <dgm:cxn modelId="{A53C25CC-754C-4C2C-AC2B-FA5244A4187C}" type="presParOf" srcId="{192BBF61-2B64-4E18-92EE-EF8B6030201C}" destId="{C25D9000-2762-4B6C-BFD6-7B6C2D0122B9}" srcOrd="1" destOrd="0" presId="urn:microsoft.com/office/officeart/2017/3/layout/DropPinTimeline#2"/>
    <dgm:cxn modelId="{14F9ABB0-B0E9-4CC3-8676-EC0DE9EF0D9A}" type="presParOf" srcId="{CEDC3BDA-322C-4005-A3A5-77E148865242}" destId="{C08C98A3-4322-425C-8260-4319044AFBF1}" srcOrd="2" destOrd="0" presId="urn:microsoft.com/office/officeart/2017/3/layout/DropPinTimeline#2"/>
    <dgm:cxn modelId="{6664A547-22FC-4194-9E56-BD20A082C8B5}" type="presParOf" srcId="{CEDC3BDA-322C-4005-A3A5-77E148865242}" destId="{52F3B4A2-8EDD-4B40-B5F3-A1CECB56D29F}" srcOrd="3" destOrd="0" presId="urn:microsoft.com/office/officeart/2017/3/layout/DropPinTimeline#2"/>
    <dgm:cxn modelId="{4EDC28BC-D823-4911-9A32-7CEA0779224F}" type="presParOf" srcId="{CEDC3BDA-322C-4005-A3A5-77E148865242}" destId="{4A2B3FB7-F9B6-43D5-A931-C70A3750EA87}" srcOrd="4" destOrd="0" presId="urn:microsoft.com/office/officeart/2017/3/layout/DropPinTimeline#2"/>
    <dgm:cxn modelId="{4FF873D1-57F2-4835-BC51-E337A4EA4241}" type="presParOf" srcId="{CEDC3BDA-322C-4005-A3A5-77E148865242}" destId="{BA1A1A8C-A776-4D01-B097-263B42C05CD4}" srcOrd="5" destOrd="0" presId="urn:microsoft.com/office/officeart/2017/3/layout/DropPinTimeline#2"/>
    <dgm:cxn modelId="{3B6D012D-455F-4006-A536-A6C4353C2052}" type="presParOf" srcId="{46D0A0B6-99C1-4C93-9D07-D394FCD06FBC}" destId="{06E0E481-BB98-4161-9BDE-A1547F63DD20}" srcOrd="5" destOrd="0" presId="urn:microsoft.com/office/officeart/2017/3/layout/DropPinTimeline#2"/>
    <dgm:cxn modelId="{C6A89C30-6AD3-4D93-A6B6-89620029568F}" type="presParOf" srcId="{46D0A0B6-99C1-4C93-9D07-D394FCD06FBC}" destId="{FB2E9D8E-3404-4E79-B215-9DBE16583FBD}" srcOrd="6" destOrd="0" presId="urn:microsoft.com/office/officeart/2017/3/layout/DropPinTimeline#2"/>
    <dgm:cxn modelId="{0BA6FAD4-C82F-4CF2-B050-BC6402D72317}" type="presParOf" srcId="{FB2E9D8E-3404-4E79-B215-9DBE16583FBD}" destId="{A4A288FA-2972-4660-B846-F0F60F21A8F3}" srcOrd="0" destOrd="0" presId="urn:microsoft.com/office/officeart/2017/3/layout/DropPinTimeline#2"/>
    <dgm:cxn modelId="{D827CF64-DAAB-46B4-AAE8-CAC4EDF45D65}" type="presParOf" srcId="{FB2E9D8E-3404-4E79-B215-9DBE16583FBD}" destId="{B00C1F6C-3838-4D06-B744-0D84C6431A13}" srcOrd="1" destOrd="0" presId="urn:microsoft.com/office/officeart/2017/3/layout/DropPinTimeline#2"/>
    <dgm:cxn modelId="{B6F441BE-7CC5-4BA2-AD5C-E397940C8C56}" type="presParOf" srcId="{B00C1F6C-3838-4D06-B744-0D84C6431A13}" destId="{4C5813BC-956A-4F8C-B1AA-086730732ACF}" srcOrd="0" destOrd="0" presId="urn:microsoft.com/office/officeart/2017/3/layout/DropPinTimeline#2"/>
    <dgm:cxn modelId="{942C4F31-20BC-4420-856C-1100353964F4}" type="presParOf" srcId="{B00C1F6C-3838-4D06-B744-0D84C6431A13}" destId="{30745FD9-45E6-4F2F-952E-B76E1E38EA48}" srcOrd="1" destOrd="0" presId="urn:microsoft.com/office/officeart/2017/3/layout/DropPinTimeline#2"/>
    <dgm:cxn modelId="{D0CD9DFA-2FB2-44B9-8DE3-5F6532133847}" type="presParOf" srcId="{FB2E9D8E-3404-4E79-B215-9DBE16583FBD}" destId="{FA75F9D6-BA19-40B6-8EBB-F8B5A1A5DB04}" srcOrd="2" destOrd="0" presId="urn:microsoft.com/office/officeart/2017/3/layout/DropPinTimeline#2"/>
    <dgm:cxn modelId="{D679C82D-63E2-463C-9A92-3904D69176C2}" type="presParOf" srcId="{FB2E9D8E-3404-4E79-B215-9DBE16583FBD}" destId="{7759EFD6-8D9B-407B-BFD2-E887C01621A3}" srcOrd="3" destOrd="0" presId="urn:microsoft.com/office/officeart/2017/3/layout/DropPinTimeline#2"/>
    <dgm:cxn modelId="{EC658906-BA2C-4173-BD0D-D9C187057EC8}" type="presParOf" srcId="{FB2E9D8E-3404-4E79-B215-9DBE16583FBD}" destId="{87D01122-9189-4BBF-B5EB-8A13E8CADCB7}" srcOrd="4" destOrd="0" presId="urn:microsoft.com/office/officeart/2017/3/layout/DropPinTimeline#2"/>
    <dgm:cxn modelId="{C5AA415B-AF76-4B6A-AE9F-5AF709639D9B}" type="presParOf" srcId="{FB2E9D8E-3404-4E79-B215-9DBE16583FBD}" destId="{F2083E7F-8909-4F43-97E9-9BDF4D0B9596}" srcOrd="5" destOrd="0" presId="urn:microsoft.com/office/officeart/2017/3/layout/DropPinTimeline#2"/>
    <dgm:cxn modelId="{E1E1593E-C8C5-4C96-A007-7871FDFD795F}" type="presParOf" srcId="{46D0A0B6-99C1-4C93-9D07-D394FCD06FBC}" destId="{6A29383C-57EA-4549-AEB6-87AA2F47DB91}" srcOrd="7" destOrd="0" presId="urn:microsoft.com/office/officeart/2017/3/layout/DropPinTimeline#2"/>
    <dgm:cxn modelId="{5E6C8F40-D55B-4CFE-845F-72F885373850}" type="presParOf" srcId="{46D0A0B6-99C1-4C93-9D07-D394FCD06FBC}" destId="{07E7D5C7-192C-4FD4-8FDB-8367E75296B2}" srcOrd="8" destOrd="0" presId="urn:microsoft.com/office/officeart/2017/3/layout/DropPinTimeline#2"/>
    <dgm:cxn modelId="{A0B36C88-2CD6-4929-A7AC-59DF384FF4AE}" type="presParOf" srcId="{07E7D5C7-192C-4FD4-8FDB-8367E75296B2}" destId="{E5A60AEB-AC99-48F9-A630-D706383CE830}" srcOrd="0" destOrd="0" presId="urn:microsoft.com/office/officeart/2017/3/layout/DropPinTimeline#2"/>
    <dgm:cxn modelId="{FD306634-A80C-4523-BBE1-D7866903FDDF}" type="presParOf" srcId="{07E7D5C7-192C-4FD4-8FDB-8367E75296B2}" destId="{DAA99B08-B3AE-4897-936E-6B401AF838B8}" srcOrd="1" destOrd="0" presId="urn:microsoft.com/office/officeart/2017/3/layout/DropPinTimeline#2"/>
    <dgm:cxn modelId="{F28D313F-CFB9-48AB-8BB0-83AE20F069ED}" type="presParOf" srcId="{DAA99B08-B3AE-4897-936E-6B401AF838B8}" destId="{53AB3C40-A8F3-42AD-ACAA-EFFE0F58231C}" srcOrd="0" destOrd="0" presId="urn:microsoft.com/office/officeart/2017/3/layout/DropPinTimeline#2"/>
    <dgm:cxn modelId="{3068948A-D087-458D-BC9B-5989E89D823C}" type="presParOf" srcId="{DAA99B08-B3AE-4897-936E-6B401AF838B8}" destId="{D2FD05BB-C8D3-4629-A36D-3F0D8E17237D}" srcOrd="1" destOrd="0" presId="urn:microsoft.com/office/officeart/2017/3/layout/DropPinTimeline#2"/>
    <dgm:cxn modelId="{CC2FFC25-F039-45DE-9081-1A23B9F0EE07}" type="presParOf" srcId="{07E7D5C7-192C-4FD4-8FDB-8367E75296B2}" destId="{A27C66FE-A882-45CB-AA8B-D41CAAC87FCE}" srcOrd="2" destOrd="0" presId="urn:microsoft.com/office/officeart/2017/3/layout/DropPinTimeline#2"/>
    <dgm:cxn modelId="{55086221-BF52-4988-BFDC-9AFFA91F7ADC}" type="presParOf" srcId="{07E7D5C7-192C-4FD4-8FDB-8367E75296B2}" destId="{A3AC5A82-45CF-44A1-B41F-635DAC5A92BB}" srcOrd="3" destOrd="0" presId="urn:microsoft.com/office/officeart/2017/3/layout/DropPinTimeline#2"/>
    <dgm:cxn modelId="{E35186B6-D3D9-4D2D-A30A-5D6398D7DCAF}" type="presParOf" srcId="{07E7D5C7-192C-4FD4-8FDB-8367E75296B2}" destId="{1513F0EC-F72E-4447-AE42-46AD1B95828E}" srcOrd="4" destOrd="0" presId="urn:microsoft.com/office/officeart/2017/3/layout/DropPinTimeline#2"/>
    <dgm:cxn modelId="{5246CFDA-A2E7-400D-984B-A14DF13E2A13}" type="presParOf" srcId="{07E7D5C7-192C-4FD4-8FDB-8367E75296B2}" destId="{AEE1B82C-0846-4933-84C5-2CE9F6ABE6B4}" srcOrd="5" destOrd="0" presId="urn:microsoft.com/office/officeart/2017/3/layout/DropPinTimelin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8C53CE-312B-400D-8E6A-4635CB4CE270}">
      <dsp:nvSpPr>
        <dsp:cNvPr id="0" name=""/>
        <dsp:cNvSpPr/>
      </dsp:nvSpPr>
      <dsp:spPr>
        <a:xfrm>
          <a:off x="0" y="2175669"/>
          <a:ext cx="10693400" cy="0"/>
        </a:xfrm>
        <a:prstGeom prst="line">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A69E26B-610A-460B-8DC9-F49A37B64039}">
      <dsp:nvSpPr>
        <dsp:cNvPr id="0" name=""/>
        <dsp:cNvSpPr/>
      </dsp:nvSpPr>
      <dsp:spPr>
        <a:xfrm rot="8100000">
          <a:off x="166287"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47F3AA-634C-409F-BD69-E4BACD9CCCFA}">
      <dsp:nvSpPr>
        <dsp:cNvPr id="0" name=""/>
        <dsp:cNvSpPr/>
      </dsp:nvSpPr>
      <dsp:spPr>
        <a:xfrm>
          <a:off x="201435"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92B0A5-8BE5-4E84-8618-26EA28CFF4A3}">
      <dsp:nvSpPr>
        <dsp:cNvPr id="0" name=""/>
        <dsp:cNvSpPr/>
      </dsp:nvSpPr>
      <dsp:spPr>
        <a:xfrm>
          <a:off x="548200"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548200" y="887672"/>
        <a:ext cx="2932566" cy="1287996"/>
      </dsp:txXfrm>
    </dsp:sp>
    <dsp:sp modelId="{AA393DB5-4DAB-4AB9-875A-4BE9E87DA2BF}">
      <dsp:nvSpPr>
        <dsp:cNvPr id="0" name=""/>
        <dsp:cNvSpPr/>
      </dsp:nvSpPr>
      <dsp:spPr>
        <a:xfrm>
          <a:off x="548200"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48200" y="435133"/>
        <a:ext cx="2932566" cy="452539"/>
      </dsp:txXfrm>
    </dsp:sp>
    <dsp:sp modelId="{D10F2BCE-B77B-4F05-95FD-A65109E5DEA0}">
      <dsp:nvSpPr>
        <dsp:cNvPr id="0" name=""/>
        <dsp:cNvSpPr/>
      </dsp:nvSpPr>
      <dsp:spPr>
        <a:xfrm>
          <a:off x="324480"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CDDE1E5C-76D1-411D-97D4-8F1977E9842D}">
      <dsp:nvSpPr>
        <dsp:cNvPr id="0" name=""/>
        <dsp:cNvSpPr/>
      </dsp:nvSpPr>
      <dsp:spPr>
        <a:xfrm>
          <a:off x="286761"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1AAD205-8152-4363-B661-3C3A26A103FF}">
      <dsp:nvSpPr>
        <dsp:cNvPr id="0" name=""/>
        <dsp:cNvSpPr/>
      </dsp:nvSpPr>
      <dsp:spPr>
        <a:xfrm rot="18900000">
          <a:off x="1905953"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364CD-3B8A-4A42-AB11-744F4277900A}">
      <dsp:nvSpPr>
        <dsp:cNvPr id="0" name=""/>
        <dsp:cNvSpPr/>
      </dsp:nvSpPr>
      <dsp:spPr>
        <a:xfrm>
          <a:off x="1941101"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07310A89-F151-435B-963F-FD9908E8C694}">
      <dsp:nvSpPr>
        <dsp:cNvPr id="0" name=""/>
        <dsp:cNvSpPr/>
      </dsp:nvSpPr>
      <dsp:spPr>
        <a:xfrm>
          <a:off x="2287866"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To start a presentation, go to the Slide Show tab, and select From Beginning.</a:t>
          </a:r>
          <a:endParaRPr lang="en-US" sz="1400" kern="1200" dirty="0"/>
        </a:p>
      </dsp:txBody>
      <dsp:txXfrm>
        <a:off x="2287866" y="2175669"/>
        <a:ext cx="2932566" cy="1287996"/>
      </dsp:txXfrm>
    </dsp:sp>
    <dsp:sp modelId="{6386BA6E-453A-41E1-ADAD-7626B92BD1BF}">
      <dsp:nvSpPr>
        <dsp:cNvPr id="0" name=""/>
        <dsp:cNvSpPr/>
      </dsp:nvSpPr>
      <dsp:spPr>
        <a:xfrm>
          <a:off x="2287866"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2287866" y="3463665"/>
        <a:ext cx="2932566" cy="452539"/>
      </dsp:txXfrm>
    </dsp:sp>
    <dsp:sp modelId="{DB95D829-80DF-4ADA-B04C-CE92ADFB6606}">
      <dsp:nvSpPr>
        <dsp:cNvPr id="0" name=""/>
        <dsp:cNvSpPr/>
      </dsp:nvSpPr>
      <dsp:spPr>
        <a:xfrm>
          <a:off x="2064147"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94B71067-EBEC-4112-A9D1-8B8A7A437FC8}">
      <dsp:nvSpPr>
        <dsp:cNvPr id="0" name=""/>
        <dsp:cNvSpPr/>
      </dsp:nvSpPr>
      <dsp:spPr>
        <a:xfrm>
          <a:off x="2026427"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CCDBCC-C40A-41AF-BB40-B20A9AB919D8}">
      <dsp:nvSpPr>
        <dsp:cNvPr id="0" name=""/>
        <dsp:cNvSpPr/>
      </dsp:nvSpPr>
      <dsp:spPr>
        <a:xfrm rot="8100000">
          <a:off x="3645619"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25D9000-2762-4B6C-BFD6-7B6C2D0122B9}">
      <dsp:nvSpPr>
        <dsp:cNvPr id="0" name=""/>
        <dsp:cNvSpPr/>
      </dsp:nvSpPr>
      <dsp:spPr>
        <a:xfrm>
          <a:off x="3680767"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C08C98A3-4322-425C-8260-4319044AFBF1}">
      <dsp:nvSpPr>
        <dsp:cNvPr id="0" name=""/>
        <dsp:cNvSpPr/>
      </dsp:nvSpPr>
      <dsp:spPr>
        <a:xfrm>
          <a:off x="4027533"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During your presentation, the speaker notes are visible on your monitor, but aren't visible to the audience. </a:t>
          </a:r>
          <a:endParaRPr lang="en-US" sz="1400" kern="1200" dirty="0"/>
        </a:p>
      </dsp:txBody>
      <dsp:txXfrm>
        <a:off x="4027533" y="887672"/>
        <a:ext cx="2932566" cy="1287996"/>
      </dsp:txXfrm>
    </dsp:sp>
    <dsp:sp modelId="{52F3B4A2-8EDD-4B40-B5F3-A1CECB56D29F}">
      <dsp:nvSpPr>
        <dsp:cNvPr id="0" name=""/>
        <dsp:cNvSpPr/>
      </dsp:nvSpPr>
      <dsp:spPr>
        <a:xfrm>
          <a:off x="4027533"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4027533" y="435133"/>
        <a:ext cx="2932566" cy="452539"/>
      </dsp:txXfrm>
    </dsp:sp>
    <dsp:sp modelId="{4A2B3FB7-F9B6-43D5-A931-C70A3750EA87}">
      <dsp:nvSpPr>
        <dsp:cNvPr id="0" name=""/>
        <dsp:cNvSpPr/>
      </dsp:nvSpPr>
      <dsp:spPr>
        <a:xfrm>
          <a:off x="3803813"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83D4573F-3CB1-4541-8BEE-E8224A8ED015}">
      <dsp:nvSpPr>
        <dsp:cNvPr id="0" name=""/>
        <dsp:cNvSpPr/>
      </dsp:nvSpPr>
      <dsp:spPr>
        <a:xfrm>
          <a:off x="3766093"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5813BC-956A-4F8C-B1AA-086730732ACF}">
      <dsp:nvSpPr>
        <dsp:cNvPr id="0" name=""/>
        <dsp:cNvSpPr/>
      </dsp:nvSpPr>
      <dsp:spPr>
        <a:xfrm rot="18900000">
          <a:off x="5385285" y="3547652"/>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0745FD9-45E6-4F2F-952E-B76E1E38EA48}">
      <dsp:nvSpPr>
        <dsp:cNvPr id="0" name=""/>
        <dsp:cNvSpPr/>
      </dsp:nvSpPr>
      <dsp:spPr>
        <a:xfrm>
          <a:off x="5420433" y="3582800"/>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FA75F9D6-BA19-40B6-8EBB-F8B5A1A5DB04}">
      <dsp:nvSpPr>
        <dsp:cNvPr id="0" name=""/>
        <dsp:cNvSpPr/>
      </dsp:nvSpPr>
      <dsp:spPr>
        <a:xfrm>
          <a:off x="5767199" y="2175669"/>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b" anchorCtr="0">
          <a:noAutofit/>
        </a:bodyPr>
        <a:lstStyle/>
        <a:p>
          <a:pPr marL="0" lvl="0" indent="0" algn="l" defTabSz="622300">
            <a:lnSpc>
              <a:spcPct val="90000"/>
            </a:lnSpc>
            <a:spcBef>
              <a:spcPct val="0"/>
            </a:spcBef>
            <a:spcAft>
              <a:spcPct val="35000"/>
            </a:spcAft>
            <a:buNone/>
          </a:pPr>
          <a:r>
            <a:rPr lang="en-US" sz="1400" b="0" i="0" u="none" kern="1200" dirty="0"/>
            <a:t>The Notes pane is a box that appears below each slide. Tap it to add notes. </a:t>
          </a:r>
          <a:endParaRPr lang="en-US" sz="1400" kern="1200" dirty="0"/>
        </a:p>
      </dsp:txBody>
      <dsp:txXfrm>
        <a:off x="5767199" y="2175669"/>
        <a:ext cx="2932566" cy="1287996"/>
      </dsp:txXfrm>
    </dsp:sp>
    <dsp:sp modelId="{7759EFD6-8D9B-407B-BFD2-E887C01621A3}">
      <dsp:nvSpPr>
        <dsp:cNvPr id="0" name=""/>
        <dsp:cNvSpPr/>
      </dsp:nvSpPr>
      <dsp:spPr>
        <a:xfrm>
          <a:off x="5767199" y="3463665"/>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5767199" y="3463665"/>
        <a:ext cx="2932566" cy="452539"/>
      </dsp:txXfrm>
    </dsp:sp>
    <dsp:sp modelId="{87D01122-9189-4BBF-B5EB-8A13E8CADCB7}">
      <dsp:nvSpPr>
        <dsp:cNvPr id="0" name=""/>
        <dsp:cNvSpPr/>
      </dsp:nvSpPr>
      <dsp:spPr>
        <a:xfrm>
          <a:off x="5543479" y="2175669"/>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A4A288FA-2972-4660-B846-F0F60F21A8F3}">
      <dsp:nvSpPr>
        <dsp:cNvPr id="0" name=""/>
        <dsp:cNvSpPr/>
      </dsp:nvSpPr>
      <dsp:spPr>
        <a:xfrm>
          <a:off x="5505759"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AB3C40-A8F3-42AD-ACAA-EFFE0F58231C}">
      <dsp:nvSpPr>
        <dsp:cNvPr id="0" name=""/>
        <dsp:cNvSpPr/>
      </dsp:nvSpPr>
      <dsp:spPr>
        <a:xfrm rot="8100000">
          <a:off x="7124952" y="487298"/>
          <a:ext cx="316387" cy="316387"/>
        </a:xfrm>
        <a:prstGeom prst="teardrop">
          <a:avLst>
            <a:gd name="adj" fmla="val 11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D05BB-C8D3-4629-A36D-3F0D8E17237D}">
      <dsp:nvSpPr>
        <dsp:cNvPr id="0" name=""/>
        <dsp:cNvSpPr/>
      </dsp:nvSpPr>
      <dsp:spPr>
        <a:xfrm>
          <a:off x="7160100" y="522446"/>
          <a:ext cx="246091" cy="246091"/>
        </a:xfrm>
        <a:prstGeom prst="ellipse">
          <a:avLst/>
        </a:prstGeom>
        <a:solidFill>
          <a:schemeClr val="accent2">
            <a:alpha val="90000"/>
            <a:tint val="40000"/>
            <a:hueOff val="0"/>
            <a:satOff val="0"/>
            <a:lumOff val="0"/>
            <a:alphaOff val="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sp>
    <dsp:sp modelId="{A27C66FE-A882-45CB-AA8B-D41CAAC87FCE}">
      <dsp:nvSpPr>
        <dsp:cNvPr id="0" name=""/>
        <dsp:cNvSpPr/>
      </dsp:nvSpPr>
      <dsp:spPr>
        <a:xfrm>
          <a:off x="7506865" y="887672"/>
          <a:ext cx="2932566" cy="12879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7263" rIns="0" bIns="27263" numCol="1" spcCol="1270" anchor="t" anchorCtr="0">
          <a:noAutofit/>
        </a:bodyPr>
        <a:lstStyle/>
        <a:p>
          <a:pPr marL="0" lvl="0" indent="0" algn="l" defTabSz="622300">
            <a:lnSpc>
              <a:spcPct val="90000"/>
            </a:lnSpc>
            <a:spcBef>
              <a:spcPct val="0"/>
            </a:spcBef>
            <a:spcAft>
              <a:spcPct val="35000"/>
            </a:spcAft>
            <a:buNone/>
          </a:pPr>
          <a:r>
            <a:rPr lang="en-US" sz="1400" b="0" i="0" u="none" kern="1200" dirty="0"/>
            <a:t>If you don’t see the Notes pane or it is completely minimized, click Notes on the task bar across the bottom of the PowerPoint window.</a:t>
          </a:r>
          <a:endParaRPr lang="en-US" sz="1500" kern="1200" dirty="0"/>
        </a:p>
      </dsp:txBody>
      <dsp:txXfrm>
        <a:off x="7506865" y="887672"/>
        <a:ext cx="2932566" cy="1287996"/>
      </dsp:txXfrm>
    </dsp:sp>
    <dsp:sp modelId="{A3AC5A82-45CF-44A1-B41F-635DAC5A92BB}">
      <dsp:nvSpPr>
        <dsp:cNvPr id="0" name=""/>
        <dsp:cNvSpPr/>
      </dsp:nvSpPr>
      <dsp:spPr>
        <a:xfrm>
          <a:off x="7506865" y="435133"/>
          <a:ext cx="2932566" cy="4525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90000"/>
            </a:lnSpc>
            <a:spcBef>
              <a:spcPct val="0"/>
            </a:spcBef>
            <a:spcAft>
              <a:spcPct val="35000"/>
            </a:spcAft>
            <a:buNone/>
          </a:pPr>
          <a:r>
            <a:rPr lang="en-US" sz="2000" kern="1200" dirty="0"/>
            <a:t>Title</a:t>
          </a:r>
        </a:p>
      </dsp:txBody>
      <dsp:txXfrm>
        <a:off x="7506865" y="435133"/>
        <a:ext cx="2932566" cy="452539"/>
      </dsp:txXfrm>
    </dsp:sp>
    <dsp:sp modelId="{1513F0EC-F72E-4447-AE42-46AD1B95828E}">
      <dsp:nvSpPr>
        <dsp:cNvPr id="0" name=""/>
        <dsp:cNvSpPr/>
      </dsp:nvSpPr>
      <dsp:spPr>
        <a:xfrm>
          <a:off x="7283145" y="887672"/>
          <a:ext cx="0" cy="1287996"/>
        </a:xfrm>
        <a:prstGeom prst="line">
          <a:avLst/>
        </a:prstGeom>
        <a:noFill/>
        <a:ln w="9525" cap="flat" cmpd="sng" algn="ctr">
          <a:solidFill>
            <a:schemeClr val="accent2">
              <a:lumMod val="50000"/>
            </a:schemeClr>
          </a:solidFill>
          <a:prstDash val="dash"/>
          <a:miter lim="800000"/>
        </a:ln>
        <a:effectLst/>
      </dsp:spPr>
      <dsp:style>
        <a:lnRef idx="1">
          <a:scrgbClr r="0" g="0" b="0"/>
        </a:lnRef>
        <a:fillRef idx="0">
          <a:scrgbClr r="0" g="0" b="0"/>
        </a:fillRef>
        <a:effectRef idx="0">
          <a:scrgbClr r="0" g="0" b="0"/>
        </a:effectRef>
        <a:fontRef idx="minor"/>
      </dsp:style>
    </dsp:sp>
    <dsp:sp modelId="{E5A60AEB-AC99-48F9-A630-D706383CE830}">
      <dsp:nvSpPr>
        <dsp:cNvPr id="0" name=""/>
        <dsp:cNvSpPr/>
      </dsp:nvSpPr>
      <dsp:spPr>
        <a:xfrm>
          <a:off x="7245426" y="2134940"/>
          <a:ext cx="80539" cy="81457"/>
        </a:xfrm>
        <a:prstGeom prst="ellipse">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7/3/layout/DropPinTimeline#2">
  <dgm:title val="Drop Pin Timeline"/>
  <dgm:desc val="Use to show a list of events in chronological order. The rectangular shape contains the description while the date is shown near the circular dot. It’s the perfect SmartArt for displaying large amount of text with a short date format."/>
  <dgm:catLst>
    <dgm:cat type="timeline" pri="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dir/>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fact="0.8"/>
      <dgm:constr type="ctrY" for="ch" forName="nodes" refType="h" fact="0.5"/>
    </dgm:constrLst>
    <dgm:layoutNode name="divider" styleLbl="fgAcc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solidFill>
                      <a:srgbClr val="000000"/>
                    </a:solidFill>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 type="primFontSz" for="des" forName="L1TextContainer1" val="20"/>
        <dgm:constr type="primFontSz" for="des" forName="L2TextContainer1" refType="primFontSz" refFor="des" refForName="L1TextContainer1" op="equ" fact="0.75"/>
        <dgm:constr type="w" for="ch" forName="composite1" refType="w"/>
        <dgm:constr type="h" for="ch" forName="composite1" refType="h"/>
        <dgm:constr type="w" for="ch" forName="spaceBetweenRectangles1" refType="w" refFor="ch" refForName="composite1" fact="0.28"/>
        <dgm:constr type="primFontSz" for="des" forName="L1TextContainer1" op="equ"/>
        <dgm:constr type="primFontSz" for="des" forName="L2TextContainer1" op="equ"/>
      </dgm:constrLst>
      <dgm:choose name="LayoutBasedOnCountOfNodes">
        <dgm:if name="LessThanOrEqualToTwoNodes" axis="ch" ptType="node" func="cnt" op="lte" val="2">
          <dgm:forEach name="nodesForEach1" axis="ch" ptType="node">
            <dgm:layoutNode name="composite1">
              <dgm:alg type="composite"/>
              <dgm:shape xmlns:r="http://schemas.openxmlformats.org/officeDocument/2006/relationships" r:blip="">
                <dgm:adjLst/>
              </dgm:shape>
              <dgm:choose name="CaseForLayoutDirection1">
                <dgm:if name="CaseForLayoutDirectionLTR1" func="var" arg="dir" op="equ" val="norm">
                  <dgm:choose name="CaseForPlacingNodesAboveAndBelowDividerLTR1">
                    <dgm:if name="CaseForPlacingNodeAboveDividerLTR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LTR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if>
                <dgm:else name="CaseForLayoutDirectionRTL1">
                  <dgm:choose name="CaseForPlacingNodesAboveAndBelowDividerRTL1">
                    <dgm:if name="CaseForPlacingNodeAboveDividerRTL1" axis="self" ptType="node" func="posOdd" op="equ" va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t" for="ch" forName="DropPinPlaceHolder1" refType="h" fact="0"/>
                        <dgm:constr type="l" for="ch" forName="DropPinPlaceHolder1" refType="w" fact="0"/>
                        <dgm:constr type="w" for="ch" forName="L2TextContainer1" refType="w" fact="0.83"/>
                        <dgm:constr type="l" for="ch" forName="L2TextContainer1" refType="r" refFor="ch" refForName="DropPinPlaceHolder1"/>
                        <dgm:constr type="t" for="ch" forName="L2TextContainer1" refType="b" refFor="ch" refForName="DropPinPlaceHolder1"/>
                        <dgm:constr type="h" for="ch" forName="L2TextContainer1" refType="h" op="gte" fact="0.1"/>
                        <dgm:constr type="b"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b" for="ch" forName="ConnectLine1" refType="h" fact="0.5"/>
                        <dgm:constr type="t" for="ch" forName="ConnectLine1" refType="b" refFor="ch" refForName="DropPinPlaceHolder1"/>
                        <dgm:constr type="w" for="ch" forName="EmptyPlaceHolder1" refType="w"/>
                        <dgm:constr type="h" for="ch" forName="EmptyPlaceHolder1" refType="h" fact="0.5"/>
                        <dgm:constr type="t" for="ch" forName="EmptyPlaceHolder1" refType="h" fact="0.5"/>
                      </dgm:constrLst>
                    </dgm:if>
                    <dgm:else name="CaseForPlacingNodeBelowDividerRTL1">
                      <dgm:constrLst>
                        <dgm:constr type="w" for="ch" forName="ConnectorPoint1" refType="h" refFor="ch" refForName="DropPinPlaceHolder1" fact="0.18"/>
                        <dgm:constr type="h" for="ch" forName="ConnectorPoint1" refType="h" refFor="ch" refForName="DropPinPlaceHolder1" fact="0.18"/>
                        <dgm:constr type="ctrX" for="ch" forName="ConnectorPoint1" refType="ctrX" refFor="ch" refForName="DropPinPlaceHolder1"/>
                        <dgm:constr type="ctrY" for="ch" forName="ConnectorPoint1" refType="h" fact="0.5"/>
                        <dgm:constr type="w" for="ch" forName="DropPinPlaceHolder1" refType="h" fact="0.13"/>
                        <dgm:constr type="h" for="ch" forName="DropPinPlaceHolder1" refType="h" fact="0.13"/>
                        <dgm:constr type="b" for="ch" forName="DropPinPlaceHolder1" refType="h"/>
                        <dgm:constr type="l" for="ch" forName="DropPinPlaceHolder1" refType="w" fact="0"/>
                        <dgm:constr type="w" for="ch" forName="L2TextContainer1" refType="w" fact="0.83"/>
                        <dgm:constr type="l" for="ch" forName="L2TextContainer1" refType="r" refFor="ch" refForName="DropPinPlaceHolder1"/>
                        <dgm:constr type="b" for="ch" forName="L2TextContainer1" refType="t" refFor="ch" refForName="DropPinPlaceHolder1"/>
                        <dgm:constr type="h" for="ch" forName="L2TextContainer1" refType="h" op="gte" fact="0.1"/>
                        <dgm:constr type="t" for="ch" forName="L2TextContainer1" refType="h" fact="0.5"/>
                        <dgm:constr type="w" for="ch" forName="L1TextContainer1" refType="w" fact="0.83"/>
                        <dgm:constr type="l" for="ch" forName="L1TextContainer1" refType="r" refFor="ch" refForName="DropPinPlaceHolder1"/>
                        <dgm:constr type="b" for="ch" forName="L1TextContainer1" refType="b" refFor="ch" refForName="DropPinPlaceHolder1"/>
                        <dgm:constr type="t" for="ch" forName="L1TextContainer1" refType="t" refFor="ch" refForName="DropPinPlaceHolder1"/>
                        <dgm:constr type="w" for="ch" forName="ConnectLine1"/>
                        <dgm:constr type="ctrX" for="ch" forName="ConnectLine1" refType="ctrX" refFor="ch" refForName="DropPinPlaceHolder1"/>
                        <dgm:constr type="t" for="ch" forName="ConnectLine1" refType="h" fact="0.5"/>
                        <dgm:constr type="b" for="ch" forName="ConnectLine1" refType="t" refFor="ch" refForName="DropPinPlaceHolder1"/>
                        <dgm:constr type="w" for="ch" forName="EmptyPlaceHolder1" refType="w"/>
                        <dgm:constr type="h" for="ch" forName="EmptyPlaceHolder1" refType="h" fact="0.5"/>
                        <dgm:constr type="t" for="ch" forName="EmptyPlaceHolder1" refType="h" fact="0"/>
                      </dgm:constrLst>
                    </dgm:else>
                  </dgm:choose>
                </dgm:else>
              </dgm:choose>
              <dgm:layoutNode name="ConnectorPoint1" styleLbl="lnNode1" moveWith="L1TextContainer">
                <dgm:alg type="sp"/>
                <dgm:shape xmlns:r="http://schemas.openxmlformats.org/officeDocument/2006/relationships" type="ellipse" r:blip="" zOrderOff="10">
                  <dgm:adjLst/>
                </dgm:shape>
                <dgm:presOf/>
                <dgm:constrLst/>
              </dgm:layoutNode>
              <dgm:layoutNode name="DropPinPlaceHolder1" moveWith="L1TextContainer">
                <dgm:alg type="composite"/>
                <dgm:shape xmlns:r="http://schemas.openxmlformats.org/officeDocument/2006/relationships" r:blip="">
                  <dgm:adjLst/>
                </dgm:shape>
                <dgm:constrLst>
                  <dgm:constr type="w" for="ch" forName="DropPin1" refType="w"/>
                  <dgm:constr type="h" for="ch" forName="DropPin1" refType="h"/>
                  <dgm:constr type="ctrX" for="ch" forName="DropPin1" refType="w" fact="0.5"/>
                  <dgm:constr type="ctrY" for="ch" forName="DropPin1" refType="h" fact="0.5"/>
                  <dgm:constr type="w" for="ch" forName="Ellipse1" refType="w" refFor="ch" refForName="DropPin1" fact="0.55"/>
                  <dgm:constr type="h" for="ch" forName="Ellipse1" refType="w" refFor="ch" refForName="DropPin1" fact="0.55"/>
                  <dgm:constr type="ctrX" for="ch" forName="Ellipse1" refType="ctrX" refFor="ch" refForName="DropPin1"/>
                  <dgm:constr type="ctrY" for="ch" forName="Ellipse1" refType="ctrY" refFor="ch" refForName="DropPin1"/>
                </dgm:constrLst>
                <dgm:layoutNode name="DropPin1" styleLbl="alignNode1">
                  <dgm:alg type="sp"/>
                  <dgm:choose name="CaseForPlacingTearDropAboveAndBelowDivider1">
                    <dgm:if name="CaseForPlacingTearDropAboveDivider1" axis="self" ptType="node" func="posOdd" op="equ" val="1">
                      <dgm:shape xmlns:r="http://schemas.openxmlformats.org/officeDocument/2006/relationships" rot="135" type="teardrop" r:blip="">
                        <dgm:adjLst>
                          <dgm:adj idx="1" val="1.15"/>
                        </dgm:adjLst>
                      </dgm:shape>
                    </dgm:if>
                    <dgm:else name="CaseForPlacingTearDropBelowDivider1">
                      <dgm:shape xmlns:r="http://schemas.openxmlformats.org/officeDocument/2006/relationships" rot="-45" type="teardrop" r:blip="">
                        <dgm:adjLst>
                          <dgm:adj idx="1" val="1.15"/>
                        </dgm:adjLst>
                      </dgm:shape>
                    </dgm:else>
                  </dgm:choose>
                  <dgm:presOf/>
                  <dgm:constrLst/>
                </dgm:layoutNode>
                <dgm:layoutNode name="Ellipse1"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1" styleLbl="revTx" moveWith="L1TextContainer">
                <dgm:varLst>
                  <dgm:bulletEnabled val="1"/>
                </dgm:varLst>
                <dgm:choose name="casesForTxtDirLogic1">
                  <dgm:if name="Name771"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1">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1"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1" styleLbl="sibTrans1D1" moveWith="L1TextContainer">
                <dgm:alg type="sp"/>
                <dgm:shape xmlns:r="http://schemas.openxmlformats.org/officeDocument/2006/relationships" type="line" r:blip="">
                  <dgm:adjLst/>
                </dgm:shape>
                <dgm:presOf/>
                <dgm:constrLst/>
              </dgm:layoutNode>
              <dgm:layoutNode name="EmptyPlaceHolder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if>
        <dgm:else name="MoreThanTwoNodes">
          <dgm:forEach name="nodesForEach" axis="ch" ptType="node">
            <dgm:layoutNode name="composite">
              <dgm:alg type="composite"/>
              <dgm:shape xmlns:r="http://schemas.openxmlformats.org/officeDocument/2006/relationships" r:blip="">
                <dgm:adjLst/>
              </dgm:shape>
              <dgm:choose name="CaseForLayoutDirection">
                <dgm:if name="CaseForLayoutDirectionLTR" func="var" arg="dir" op="equ" val="norm">
                  <dgm:choose name="CaseForPlacingNodesAboveAndBelowDividerLTR">
                    <dgm:if name="CaseForPlacingNodeAboveDividerLTR"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LTR">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if>
                <dgm:else name="CaseForLayoutDirectionRTL">
                  <dgm:choose name="CaseForPlacingNodesAboveAndBelowDividerRTL">
                    <dgm:if name="CaseForPlacingNodeAboveDividerRTL" axis="self" ptType="node" func="posOdd" op="equ" val="1">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t" for="ch" forName="DropPinPlaceHolder" refType="h" fact="0"/>
                        <dgm:constr type="l" for="ch" forName="DropPinPlaceHolder" refType="w" fact="0"/>
                        <dgm:constr type="w" for="ch" forName="L2TextContainer" refType="w" fact="0.83"/>
                        <dgm:constr type="l" for="ch" forName="L2TextContainer" refType="r" refFor="ch" refForName="DropPinPlaceHolder"/>
                        <dgm:constr type="t" for="ch" forName="L2TextContainer" refType="b" refFor="ch" refForName="DropPinPlaceHolder"/>
                        <dgm:constr type="h" for="ch" forName="L2TextContainer" refType="h" op="gte" fact="0.1"/>
                        <dgm:constr type="b"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b" for="ch" forName="ConnectLine" refType="h" fact="0.5"/>
                        <dgm:constr type="t" for="ch" forName="ConnectLine" refType="b" refFor="ch" refForName="DropPinPlaceHolder"/>
                        <dgm:constr type="w" for="ch" forName="EmptyPlaceHolder" refType="w"/>
                        <dgm:constr type="h" for="ch" forName="EmptyPlaceHolder" refType="h" fact="0.5"/>
                        <dgm:constr type="t" for="ch" forName="EmptyPlaceHolder" refType="h" fact="0.5"/>
                      </dgm:constrLst>
                    </dgm:if>
                    <dgm:else name="CaseForPlacingNodeBelowDividerRTL">
                      <dgm:constrLst>
                        <dgm:constr type="w" for="ch" forName="ConnectorPoint" refType="h" refFor="ch" refForName="DropPinPlaceHolder" fact="0.18"/>
                        <dgm:constr type="h" for="ch" forName="ConnectorPoint" refType="h" refFor="ch" refForName="DropPinPlaceHolder" fact="0.18"/>
                        <dgm:constr type="ctrX" for="ch" forName="ConnectorPoint" refType="ctrX" refFor="ch" refForName="DropPinPlaceHolder"/>
                        <dgm:constr type="ctrY" for="ch" forName="ConnectorPoint" refType="h" fact="0.5"/>
                        <dgm:constr type="w" for="ch" forName="DropPinPlaceHolder" refType="h" fact="0.13"/>
                        <dgm:constr type="h" for="ch" forName="DropPinPlaceHolder" refType="h" fact="0.13"/>
                        <dgm:constr type="b" for="ch" forName="DropPinPlaceHolder" refType="h"/>
                        <dgm:constr type="l" for="ch" forName="DropPinPlaceHolder" refType="w" fact="0"/>
                        <dgm:constr type="w" for="ch" forName="L2TextContainer" refType="w" fact="0.83"/>
                        <dgm:constr type="l" for="ch" forName="L2TextContainer" refType="r" refFor="ch" refForName="DropPinPlaceHolder"/>
                        <dgm:constr type="b" for="ch" forName="L2TextContainer" refType="t" refFor="ch" refForName="DropPinPlaceHolder"/>
                        <dgm:constr type="h" for="ch" forName="L2TextContainer" refType="h" op="gte" fact="0.1"/>
                        <dgm:constr type="t" for="ch" forName="L2TextContainer" refType="h" fact="0.5"/>
                        <dgm:constr type="w" for="ch" forName="L1TextContainer" refType="w" fact="0.83"/>
                        <dgm:constr type="l" for="ch" forName="L1TextContainer" refType="r" refFor="ch" refForName="DropPinPlaceHolder"/>
                        <dgm:constr type="b" for="ch" forName="L1TextContainer" refType="b" refFor="ch" refForName="DropPinPlaceHolder"/>
                        <dgm:constr type="t" for="ch" forName="L1TextContainer" refType="t" refFor="ch" refForName="DropPinPlaceHolder"/>
                        <dgm:constr type="w" for="ch" forName="ConnectLine"/>
                        <dgm:constr type="ctrX" for="ch" forName="ConnectLine" refType="ctrX" refFor="ch" refForName="DropPinPlaceHolder"/>
                        <dgm:constr type="t" for="ch" forName="ConnectLine" refType="h" fact="0.5"/>
                        <dgm:constr type="b" for="ch" forName="ConnectLine" refType="t" refFor="ch" refForName="DropPinPlaceHolder"/>
                        <dgm:constr type="w" for="ch" forName="EmptyPlaceHolder" refType="w"/>
                        <dgm:constr type="h" for="ch" forName="EmptyPlaceHolder" refType="h" fact="0.5"/>
                        <dgm:constr type="t" for="ch" forName="EmptyPlaceHolder" refType="h" fact="0"/>
                      </dgm:constrLst>
                    </dgm:else>
                  </dgm:choose>
                </dgm:else>
              </dgm:choose>
              <dgm:layoutNode name="ConnectorPoint" styleLbl="lnNode1" moveWith="L1TextContainer">
                <dgm:alg type="sp"/>
                <dgm:shape xmlns:r="http://schemas.openxmlformats.org/officeDocument/2006/relationships" type="ellipse" r:blip="" zOrderOff="10">
                  <dgm:adjLst/>
                </dgm:shape>
                <dgm:presOf/>
                <dgm:constrLst/>
              </dgm:layoutNode>
              <dgm:layoutNode name="DropPinPlaceHolder" moveWith="L1TextContainer">
                <dgm:alg type="composite"/>
                <dgm:shape xmlns:r="http://schemas.openxmlformats.org/officeDocument/2006/relationships" r:blip="">
                  <dgm:adjLst/>
                </dgm:shape>
                <dgm:constrLst>
                  <dgm:constr type="w" for="ch" forName="DropPin" refType="w"/>
                  <dgm:constr type="h" for="ch" forName="DropPin" refType="h"/>
                  <dgm:constr type="ctrX" for="ch" forName="DropPin" refType="w" fact="0.5"/>
                  <dgm:constr type="ctrY" for="ch" forName="DropPin" refType="h" fact="0.5"/>
                  <dgm:constr type="w" for="ch" forName="Ellipse" refType="w" refFor="ch" refForName="DropPin" fact="0.55"/>
                  <dgm:constr type="h" for="ch" forName="Ellipse" refType="w" refFor="ch" refForName="DropPin" fact="0.55"/>
                  <dgm:constr type="ctrX" for="ch" forName="Ellipse" refType="ctrX" refFor="ch" refForName="DropPin"/>
                  <dgm:constr type="ctrY" for="ch" forName="Ellipse" refType="ctrY" refFor="ch" refForName="DropPin"/>
                </dgm:constrLst>
                <dgm:layoutNode name="DropPin" styleLbl="alignNode1">
                  <dgm:alg type="sp"/>
                  <dgm:choose name="CaseForPlacingTearDropAboveAndBelowDivider">
                    <dgm:if name="CaseForPlacingTearDropAboveDivider" axis="self" ptType="node" func="posOdd" op="equ" val="1">
                      <dgm:shape xmlns:r="http://schemas.openxmlformats.org/officeDocument/2006/relationships" rot="135" type="teardrop" r:blip="">
                        <dgm:adjLst>
                          <dgm:adj idx="1" val="1.15"/>
                        </dgm:adjLst>
                      </dgm:shape>
                    </dgm:if>
                    <dgm:else name="CaseForPlacingTearDropBelowDivider">
                      <dgm:shape xmlns:r="http://schemas.openxmlformats.org/officeDocument/2006/relationships" rot="-45" type="teardrop" r:blip="">
                        <dgm:adjLst>
                          <dgm:adj idx="1" val="1.15"/>
                        </dgm:adjLst>
                      </dgm:shape>
                    </dgm:else>
                  </dgm:choose>
                  <dgm:presOf/>
                  <dgm:constrLst/>
                </dgm:layoutNode>
                <dgm:layoutNode name="Ellipse" styleLbl="fgAcc1" moveWith="DropPin">
                  <dgm:alg type="sp"/>
                  <dgm:shape xmlns:r="http://schemas.openxmlformats.org/officeDocument/2006/relationships" type="ellipse" r:blip="">
                    <dgm:adjLst/>
                    <dgm:extLst>
                      <a:ext uri="{B698B0E9-8C71-41B9-8309-B3DCBF30829C}">
                        <dgm1612:spPr xmlns:dgm1612="http://schemas.microsoft.com/office/drawing/2016/12/diagram">
                          <a:ln>
                            <a:noFill/>
                          </a:ln>
                        </dgm1612:spPr>
                      </a:ext>
                    </dgm:extLst>
                  </dgm:shape>
                  <dgm:presOf/>
                  <dgm:constrLst/>
                </dgm:layoutNode>
              </dgm:layoutNode>
              <dgm:layoutNode name="L2TextContainer" styleLbl="revTx" moveWith="L1TextContainer">
                <dgm:varLst>
                  <dgm:bulletEnabled val="1"/>
                </dgm:varLst>
                <dgm:choose name="casesForTxtDirLogic">
                  <dgm:if name="Name77" axis="self" ptType="node" func="posOdd" op="equ" val="1">
                    <dgm:alg type="tx">
                      <dgm:param type="txAnchorVert" val="t"/>
                      <dgm:param type="parTxLTRAlign" val="l"/>
                      <dgm:param type="parTxRTLAlign" val="l"/>
                      <dgm:param type="txAnchorVertCh" val="t"/>
                      <dgm:param type="shpTxRTLAlignCh" val="l"/>
                      <dgm:param type="shpTxLTRAlignCh" val="l"/>
                    </dgm:alg>
                  </dgm:if>
                  <dgm:else name="Name88">
                    <dgm:alg type="tx">
                      <dgm:param type="txAnchorVert" val="b"/>
                      <dgm:param type="parTxLTRAlign" val="l"/>
                      <dgm:param type="parTxRTLAlign" val="l"/>
                      <dgm:param type="txAnchorVertCh" val="b"/>
                      <dgm:param type="shpTxRTLAlignCh" val="l"/>
                      <dgm:param type="shpTxLTRAlignCh" val="l"/>
                    </dgm:alg>
                  </dgm:else>
                </dgm:choose>
                <dgm:shape xmlns:r="http://schemas.openxmlformats.org/officeDocument/2006/relationships" type="rect" r:blip="">
                  <dgm:adjLst/>
                </dgm:shape>
                <dgm:presOf axis="des" ptType="node"/>
                <dgm:constrLst>
                  <dgm:constr type="lMarg"/>
                  <dgm:constr type="rMarg"/>
                  <dgm:constr type="tMarg" refType="h" fact="0.06"/>
                  <dgm:constr type="bMarg" refType="h" fact="0.06"/>
                </dgm:constrLst>
                <dgm:ruleLst>
                  <dgm:rule type="h" val="INF" fact="NaN" max="NaN"/>
                </dgm:ruleLst>
              </dgm:layoutNode>
              <dgm:layoutNode name="L1TextContainer" styleLbl="revTx">
                <dgm:varLst>
                  <dgm:chMax val="1"/>
                  <dgm:chPref val="1"/>
                  <dgm:bulletEnabled val="1"/>
                </dgm:varLst>
                <dgm:alg type="tx">
                  <dgm:param type="txAnchorVert" val="mid"/>
                  <dgm:param type="parTxLTRAlign" val="l"/>
                  <dgm:param type="parTxRTLAlign" val="l"/>
                </dgm:alg>
                <dgm:shape xmlns:r="http://schemas.openxmlformats.org/officeDocument/2006/relationships" type="rect" r:blip="">
                  <dgm:adjLst/>
                </dgm:shape>
                <dgm:presOf axis="self"/>
                <dgm:constrLst>
                  <dgm:constr type="lMarg"/>
                  <dgm:constr type="rMarg"/>
                  <dgm:constr type="tMarg"/>
                  <dgm:constr type="bMarg"/>
                </dgm:constrLst>
                <dgm:ruleLst>
                  <dgm:rule type="primFontSz" val="13" fact="NaN" max="NaN"/>
                </dgm:ruleLst>
              </dgm:layoutNode>
              <dgm:layoutNode name="ConnectLine" styleLbl="sibTrans1D1" moveWith="L1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else>
      </dgm:choose>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403B5A-21DF-4BBB-8059-B6B192FC641E}" type="datetimeFigureOut">
              <a:rPr lang="en-US" smtClean="0"/>
              <a:t>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EF503-E31C-4FCE-86D9-0C61A5CBE283}" type="slidenum">
              <a:rPr lang="en-US" smtClean="0"/>
              <a:t>‹#›</a:t>
            </a:fld>
            <a:endParaRPr lang="en-US" dirty="0"/>
          </a:p>
        </p:txBody>
      </p:sp>
    </p:spTree>
    <p:extLst>
      <p:ext uri="{BB962C8B-B14F-4D97-AF65-F5344CB8AC3E}">
        <p14:creationId xmlns:p14="http://schemas.microsoft.com/office/powerpoint/2010/main" val="3430128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45" name="Freeform: Shape 44">
            <a:extLst>
              <a:ext uri="{FF2B5EF4-FFF2-40B4-BE49-F238E27FC236}">
                <a16:creationId xmlns:a16="http://schemas.microsoft.com/office/drawing/2014/main" id="{0EB13613-B0EE-441F-BE95-C20ED5BBAD27}"/>
              </a:ext>
              <a:ext uri="{C183D7F6-B498-43B3-948B-1728B52AA6E4}">
                <adec:decorative xmlns:adec="http://schemas.microsoft.com/office/drawing/2017/decorative" val="1"/>
              </a:ext>
            </a:extLst>
          </p:cNvPr>
          <p:cNvSpPr/>
          <p:nvPr userDrawn="1"/>
        </p:nvSpPr>
        <p:spPr>
          <a:xfrm rot="10800000">
            <a:off x="-33556" y="-3643"/>
            <a:ext cx="4613230" cy="6861641"/>
          </a:xfrm>
          <a:custGeom>
            <a:avLst/>
            <a:gdLst>
              <a:gd name="connsiteX0" fmla="*/ 4613230 w 4613230"/>
              <a:gd name="connsiteY0" fmla="*/ 6861641 h 6861641"/>
              <a:gd name="connsiteX1" fmla="*/ 0 w 4613230"/>
              <a:gd name="connsiteY1" fmla="*/ 6861641 h 6861641"/>
              <a:gd name="connsiteX2" fmla="*/ 1788950 w 4613230"/>
              <a:gd name="connsiteY2" fmla="*/ 0 h 6861641"/>
              <a:gd name="connsiteX3" fmla="*/ 4613230 w 4613230"/>
              <a:gd name="connsiteY3" fmla="*/ 0 h 6861641"/>
              <a:gd name="connsiteX4" fmla="*/ 4613230 w 4613230"/>
              <a:gd name="connsiteY4" fmla="*/ 6861641 h 68616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3230" h="6861641">
                <a:moveTo>
                  <a:pt x="4613230" y="6861641"/>
                </a:moveTo>
                <a:lnTo>
                  <a:pt x="0" y="6861641"/>
                </a:lnTo>
                <a:lnTo>
                  <a:pt x="1788950" y="0"/>
                </a:lnTo>
                <a:lnTo>
                  <a:pt x="4613230" y="0"/>
                </a:lnTo>
                <a:lnTo>
                  <a:pt x="4613230" y="686164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indent="0" algn="ctr">
              <a:buFont typeface="Arial" panose="020B0604020202020204" pitchFamily="34" charset="0"/>
              <a:buNone/>
            </a:pPr>
            <a:endParaRPr lang="en-US" dirty="0"/>
          </a:p>
        </p:txBody>
      </p:sp>
      <p:sp>
        <p:nvSpPr>
          <p:cNvPr id="44" name="Freeform: Shape 43">
            <a:extLst>
              <a:ext uri="{FF2B5EF4-FFF2-40B4-BE49-F238E27FC236}">
                <a16:creationId xmlns:a16="http://schemas.microsoft.com/office/drawing/2014/main" id="{2399D2ED-C606-4FE3-B01C-3A0A39699E38}"/>
              </a:ext>
              <a:ext uri="{C183D7F6-B498-43B3-948B-1728B52AA6E4}">
                <adec:decorative xmlns:adec="http://schemas.microsoft.com/office/drawing/2017/decorative" val="1"/>
              </a:ext>
            </a:extLst>
          </p:cNvPr>
          <p:cNvSpPr/>
          <p:nvPr userDrawn="1"/>
        </p:nvSpPr>
        <p:spPr>
          <a:xfrm rot="10800000">
            <a:off x="-33556" y="-14280"/>
            <a:ext cx="4615080" cy="10637"/>
          </a:xfrm>
          <a:custGeom>
            <a:avLst/>
            <a:gdLst>
              <a:gd name="connsiteX0" fmla="*/ 4615080 w 4615080"/>
              <a:gd name="connsiteY0" fmla="*/ 10637 h 10637"/>
              <a:gd name="connsiteX1" fmla="*/ 0 w 4615080"/>
              <a:gd name="connsiteY1" fmla="*/ 7095 h 10637"/>
              <a:gd name="connsiteX2" fmla="*/ 1850 w 4615080"/>
              <a:gd name="connsiteY2" fmla="*/ 0 h 10637"/>
              <a:gd name="connsiteX3" fmla="*/ 4615080 w 4615080"/>
              <a:gd name="connsiteY3" fmla="*/ 0 h 10637"/>
              <a:gd name="connsiteX4" fmla="*/ 4615080 w 4615080"/>
              <a:gd name="connsiteY4" fmla="*/ 10637 h 106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15080" h="10637">
                <a:moveTo>
                  <a:pt x="4615080" y="10637"/>
                </a:moveTo>
                <a:lnTo>
                  <a:pt x="0" y="7095"/>
                </a:lnTo>
                <a:lnTo>
                  <a:pt x="1850" y="0"/>
                </a:lnTo>
                <a:lnTo>
                  <a:pt x="4615080" y="0"/>
                </a:lnTo>
                <a:lnTo>
                  <a:pt x="4615080" y="10637"/>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8A05C98F-3390-4876-ACE6-6BDD7A931BDC}"/>
              </a:ext>
              <a:ext uri="{C183D7F6-B498-43B3-948B-1728B52AA6E4}">
                <adec:decorative xmlns:adec="http://schemas.microsoft.com/office/drawing/2017/decorative" val="1"/>
              </a:ext>
            </a:extLst>
          </p:cNvPr>
          <p:cNvCxnSpPr>
            <a:cxnSpLocks/>
          </p:cNvCxnSpPr>
          <p:nvPr userDrawn="1"/>
        </p:nvCxnSpPr>
        <p:spPr>
          <a:xfrm flipH="1">
            <a:off x="-33558" y="0"/>
            <a:ext cx="6705601" cy="809623"/>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26F8EC6-7B48-45CF-933E-F83D29E1692D}"/>
              </a:ext>
              <a:ext uri="{C183D7F6-B498-43B3-948B-1728B52AA6E4}">
                <adec:decorative xmlns:adec="http://schemas.microsoft.com/office/drawing/2017/decorative" val="1"/>
              </a:ext>
            </a:extLst>
          </p:cNvPr>
          <p:cNvCxnSpPr>
            <a:cxnSpLocks/>
          </p:cNvCxnSpPr>
          <p:nvPr userDrawn="1"/>
        </p:nvCxnSpPr>
        <p:spPr>
          <a:xfrm flipV="1">
            <a:off x="3514060" y="1"/>
            <a:ext cx="510363" cy="685799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37FFCAA-1618-46D9-B44D-5CE6E225DB8B}"/>
              </a:ext>
              <a:ext uri="{C183D7F6-B498-43B3-948B-1728B52AA6E4}">
                <adec:decorative xmlns:adec="http://schemas.microsoft.com/office/drawing/2017/decorative" val="1"/>
              </a:ext>
            </a:extLst>
          </p:cNvPr>
          <p:cNvCxnSpPr>
            <a:cxnSpLocks/>
          </p:cNvCxnSpPr>
          <p:nvPr userDrawn="1"/>
        </p:nvCxnSpPr>
        <p:spPr>
          <a:xfrm flipV="1">
            <a:off x="11602477" y="365123"/>
            <a:ext cx="589522" cy="6492877"/>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F2CA3C-3424-4A00-9FDF-0DC9EFAC22F1}"/>
              </a:ext>
              <a:ext uri="{C183D7F6-B498-43B3-948B-1728B52AA6E4}">
                <adec:decorative xmlns:adec="http://schemas.microsoft.com/office/drawing/2017/decorative" val="1"/>
              </a:ext>
            </a:extLst>
          </p:cNvPr>
          <p:cNvCxnSpPr>
            <a:cxnSpLocks/>
          </p:cNvCxnSpPr>
          <p:nvPr userDrawn="1"/>
        </p:nvCxnSpPr>
        <p:spPr>
          <a:xfrm flipH="1" flipV="1">
            <a:off x="9340702" y="-10737"/>
            <a:ext cx="2851297" cy="16800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0FA2E1A-8693-4B6C-ABF7-81B17586C3A0}"/>
              </a:ext>
              <a:ext uri="{C183D7F6-B498-43B3-948B-1728B52AA6E4}">
                <adec:decorative xmlns:adec="http://schemas.microsoft.com/office/drawing/2017/decorative" val="1"/>
              </a:ext>
            </a:extLst>
          </p:cNvPr>
          <p:cNvCxnSpPr>
            <a:cxnSpLocks/>
          </p:cNvCxnSpPr>
          <p:nvPr userDrawn="1"/>
        </p:nvCxnSpPr>
        <p:spPr>
          <a:xfrm flipH="1" flipV="1">
            <a:off x="-33557" y="6045958"/>
            <a:ext cx="6876857" cy="81204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48" name="Picture Placeholder 47">
            <a:extLst>
              <a:ext uri="{FF2B5EF4-FFF2-40B4-BE49-F238E27FC236}">
                <a16:creationId xmlns:a16="http://schemas.microsoft.com/office/drawing/2014/main" id="{C564A0C9-27BD-49AC-A786-23623E329EE8}"/>
              </a:ext>
            </a:extLst>
          </p:cNvPr>
          <p:cNvSpPr>
            <a:spLocks noGrp="1"/>
          </p:cNvSpPr>
          <p:nvPr>
            <p:ph type="pic" sz="quarter" idx="13"/>
          </p:nvPr>
        </p:nvSpPr>
        <p:spPr>
          <a:xfrm>
            <a:off x="2623279" y="0"/>
            <a:ext cx="9568721" cy="6858000"/>
          </a:xfrm>
          <a:custGeom>
            <a:avLst/>
            <a:gdLst>
              <a:gd name="connsiteX0" fmla="*/ 1955447 w 9568721"/>
              <a:gd name="connsiteY0" fmla="*/ 0 h 6858000"/>
              <a:gd name="connsiteX1" fmla="*/ 9568721 w 9568721"/>
              <a:gd name="connsiteY1" fmla="*/ 0 h 6858000"/>
              <a:gd name="connsiteX2" fmla="*/ 9568721 w 9568721"/>
              <a:gd name="connsiteY2" fmla="*/ 6858000 h 6858000"/>
              <a:gd name="connsiteX3" fmla="*/ 0 w 9568721"/>
              <a:gd name="connsiteY3" fmla="*/ 6858000 h 6858000"/>
              <a:gd name="connsiteX4" fmla="*/ 0 w 9568721"/>
              <a:gd name="connsiteY4" fmla="*/ 6857998 h 6858000"/>
              <a:gd name="connsiteX5" fmla="*/ 167446 w 9568721"/>
              <a:gd name="connsiteY5" fmla="*/ 68579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68721" h="6858000">
                <a:moveTo>
                  <a:pt x="1955447" y="0"/>
                </a:moveTo>
                <a:lnTo>
                  <a:pt x="9568721" y="0"/>
                </a:lnTo>
                <a:lnTo>
                  <a:pt x="9568721" y="6858000"/>
                </a:lnTo>
                <a:lnTo>
                  <a:pt x="0" y="6858000"/>
                </a:lnTo>
                <a:lnTo>
                  <a:pt x="0" y="6857998"/>
                </a:lnTo>
                <a:lnTo>
                  <a:pt x="167446" y="6857998"/>
                </a:lnTo>
                <a:close/>
              </a:path>
            </a:pathLst>
          </a:custGeom>
          <a:solidFill>
            <a:schemeClr val="accent2"/>
          </a:solidFill>
        </p:spPr>
        <p:txBody>
          <a:bodyPr wrap="square">
            <a:noAutofit/>
          </a:bodyPr>
          <a:lstStyle/>
          <a:p>
            <a:r>
              <a:rPr lang="en-US"/>
              <a:t>Click icon to add picture</a:t>
            </a:r>
            <a:endParaRPr lang="en-US" dirty="0"/>
          </a:p>
        </p:txBody>
      </p:sp>
      <p:sp>
        <p:nvSpPr>
          <p:cNvPr id="6" name="Title 5">
            <a:extLst>
              <a:ext uri="{FF2B5EF4-FFF2-40B4-BE49-F238E27FC236}">
                <a16:creationId xmlns:a16="http://schemas.microsoft.com/office/drawing/2014/main" id="{208E3DBC-8B68-468D-8087-25FED9397CBE}"/>
              </a:ext>
            </a:extLst>
          </p:cNvPr>
          <p:cNvSpPr>
            <a:spLocks noGrp="1"/>
          </p:cNvSpPr>
          <p:nvPr>
            <p:ph type="title"/>
          </p:nvPr>
        </p:nvSpPr>
        <p:spPr>
          <a:xfrm>
            <a:off x="520697" y="1040001"/>
            <a:ext cx="3338625" cy="3150159"/>
          </a:xfrm>
        </p:spPr>
        <p:txBody>
          <a:bodyPr anchor="t"/>
          <a:lstStyle/>
          <a:p>
            <a:r>
              <a:rPr lang="en-US"/>
              <a:t>Click to edit Master title style</a:t>
            </a:r>
            <a:endParaRPr lang="en-US" dirty="0"/>
          </a:p>
        </p:txBody>
      </p:sp>
      <p:sp>
        <p:nvSpPr>
          <p:cNvPr id="15" name="Text Placeholder 14">
            <a:extLst>
              <a:ext uri="{FF2B5EF4-FFF2-40B4-BE49-F238E27FC236}">
                <a16:creationId xmlns:a16="http://schemas.microsoft.com/office/drawing/2014/main" id="{490C672D-EAE7-4BF2-81BB-72858B251D1C}"/>
              </a:ext>
            </a:extLst>
          </p:cNvPr>
          <p:cNvSpPr>
            <a:spLocks noGrp="1"/>
          </p:cNvSpPr>
          <p:nvPr>
            <p:ph type="body" sz="quarter" idx="14" hasCustomPrompt="1"/>
          </p:nvPr>
        </p:nvSpPr>
        <p:spPr>
          <a:xfrm>
            <a:off x="490538" y="4240213"/>
            <a:ext cx="3497262" cy="1801812"/>
          </a:xfrm>
        </p:spPr>
        <p:txBody>
          <a:bodyPr>
            <a:normAutofit/>
          </a:bodyPr>
          <a:lstStyle>
            <a:lvl1pPr marL="0" indent="0">
              <a:buNone/>
              <a:defRPr sz="2400"/>
            </a:lvl1pPr>
            <a:lvl2pPr>
              <a:buNone/>
              <a:defRPr sz="1600"/>
            </a:lvl2pPr>
            <a:lvl3pPr>
              <a:buNone/>
              <a:defRPr sz="1600"/>
            </a:lvl3pPr>
            <a:lvl4pPr>
              <a:buNone/>
              <a:defRPr sz="1600"/>
            </a:lvl4pPr>
            <a:lvl5pPr>
              <a:buNone/>
              <a:defRPr sz="1600"/>
            </a:lvl5pPr>
          </a:lstStyle>
          <a:p>
            <a:pPr lvl="0"/>
            <a:r>
              <a:rPr lang="en-US" dirty="0"/>
              <a:t>Presentation Name</a:t>
            </a:r>
          </a:p>
        </p:txBody>
      </p:sp>
    </p:spTree>
    <p:extLst>
      <p:ext uri="{BB962C8B-B14F-4D97-AF65-F5344CB8AC3E}">
        <p14:creationId xmlns:p14="http://schemas.microsoft.com/office/powerpoint/2010/main" val="1742368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10_Content 2 column (comparison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ctr" anchorCtr="0">
            <a:normAutofit/>
          </a:bodyPr>
          <a:lstStyle>
            <a:lvl1pPr marL="0" indent="0">
              <a:buNone/>
              <a:defRPr sz="28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lvl1pPr marL="283464" indent="-283464">
              <a:defRPr/>
            </a:lvl1pPr>
            <a:lvl2pPr marL="283464" indent="-283464">
              <a:defRPr/>
            </a:lvl2pPr>
            <a:lvl3pPr marL="283464" indent="-283464">
              <a:defRPr/>
            </a:lvl3pPr>
            <a:lvl4pPr marL="283464" indent="-283464">
              <a:defRPr/>
            </a:lvl4pPr>
            <a:lvl5pPr marL="283464" indent="-283464">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21030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normAutofit/>
          </a:bodyPr>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4495800"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4495800"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4">
            <a:extLst>
              <a:ext uri="{FF2B5EF4-FFF2-40B4-BE49-F238E27FC236}">
                <a16:creationId xmlns:a16="http://schemas.microsoft.com/office/drawing/2014/main" id="{90851D2E-FEBE-45BF-A78F-C1F61B6C3856}"/>
              </a:ext>
            </a:extLst>
          </p:cNvPr>
          <p:cNvSpPr>
            <a:spLocks noGrp="1"/>
          </p:cNvSpPr>
          <p:nvPr>
            <p:ph type="body" sz="quarter" idx="13"/>
          </p:nvPr>
        </p:nvSpPr>
        <p:spPr>
          <a:xfrm>
            <a:off x="8151812" y="1734325"/>
            <a:ext cx="3200400" cy="823912"/>
          </a:xfrm>
        </p:spPr>
        <p:txBody>
          <a:bodyPr anchor="ctr" anchorCtr="0">
            <a:normAutofit/>
          </a:bodyPr>
          <a:lstStyle>
            <a:lvl1pPr marL="0" indent="0">
              <a:buNone/>
              <a:defRPr sz="2400" b="1" cap="all" spc="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a:extLst>
              <a:ext uri="{FF2B5EF4-FFF2-40B4-BE49-F238E27FC236}">
                <a16:creationId xmlns:a16="http://schemas.microsoft.com/office/drawing/2014/main" id="{4135C99B-A268-4617-89C4-8F3AA2AAA69A}"/>
              </a:ext>
            </a:extLst>
          </p:cNvPr>
          <p:cNvSpPr>
            <a:spLocks noGrp="1"/>
          </p:cNvSpPr>
          <p:nvPr>
            <p:ph sz="quarter" idx="14"/>
          </p:nvPr>
        </p:nvSpPr>
        <p:spPr>
          <a:xfrm>
            <a:off x="8151812" y="2558237"/>
            <a:ext cx="3200400" cy="3684588"/>
          </a:xfrm>
        </p:spPr>
        <p:txBody>
          <a:bodyPr>
            <a:normAutofit/>
          </a:bodyPr>
          <a:lstStyle>
            <a:lvl1pPr marL="283464" indent="-283464">
              <a:defRPr sz="2000"/>
            </a:lvl1pPr>
            <a:lvl2pPr marL="283464" indent="-283464">
              <a:defRPr sz="2000"/>
            </a:lvl2pPr>
            <a:lvl3pPr marL="283464" indent="-283464">
              <a:defRPr sz="2000"/>
            </a:lvl3pPr>
            <a:lvl4pPr marL="283464" indent="-283464">
              <a:defRPr sz="2000"/>
            </a:lvl4pPr>
            <a:lvl5pPr marL="283464" indent="-283464">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r>
              <a:rPr lang="en-US" dirty="0"/>
              <a:t>Sample Footer Text</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r>
              <a:rPr lang="en-US"/>
              <a:t>2/7/20XX</a:t>
            </a:r>
            <a:endParaRPr lang="en-US" dirty="0"/>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7602552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9FC1870-C7ED-435A-8479-DFD344B9375D}"/>
              </a:ext>
            </a:extLst>
          </p:cNvPr>
          <p:cNvSpPr>
            <a:spLocks noGrp="1"/>
          </p:cNvSpPr>
          <p:nvPr>
            <p:ph type="title"/>
          </p:nvPr>
        </p:nvSpPr>
        <p:spPr>
          <a:xfrm>
            <a:off x="1143001" y="533400"/>
            <a:ext cx="5496636" cy="1685898"/>
          </a:xfrm>
        </p:spPr>
        <p:txBody>
          <a:bodyPr>
            <a:normAutofit/>
          </a:bodyPr>
          <a:lstStyle>
            <a:lvl1pPr>
              <a:defRPr sz="4400"/>
            </a:lvl1pPr>
          </a:lstStyle>
          <a:p>
            <a:r>
              <a:rPr lang="en-US"/>
              <a:t>Click to edit Master title style</a:t>
            </a:r>
            <a:endParaRPr lang="en-US" dirty="0"/>
          </a:p>
        </p:txBody>
      </p:sp>
      <p:sp>
        <p:nvSpPr>
          <p:cNvPr id="6" name="Content Placeholder 2">
            <a:extLst>
              <a:ext uri="{FF2B5EF4-FFF2-40B4-BE49-F238E27FC236}">
                <a16:creationId xmlns:a16="http://schemas.microsoft.com/office/drawing/2014/main" id="{D855DAF2-123D-4C27-95D2-974B571079F3}"/>
              </a:ext>
            </a:extLst>
          </p:cNvPr>
          <p:cNvSpPr>
            <a:spLocks noGrp="1"/>
          </p:cNvSpPr>
          <p:nvPr>
            <p:ph idx="1"/>
          </p:nvPr>
        </p:nvSpPr>
        <p:spPr>
          <a:xfrm>
            <a:off x="1143001" y="2229347"/>
            <a:ext cx="5496636" cy="3821743"/>
          </a:xfrm>
        </p:spPr>
        <p:txBody>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14" name="Picture Placeholder 11">
            <a:extLst>
              <a:ext uri="{FF2B5EF4-FFF2-40B4-BE49-F238E27FC236}">
                <a16:creationId xmlns:a16="http://schemas.microsoft.com/office/drawing/2014/main" id="{E3769467-BA9B-49FE-B40A-419EF32766CE}"/>
              </a:ext>
            </a:extLst>
          </p:cNvPr>
          <p:cNvSpPr>
            <a:spLocks noGrp="1"/>
          </p:cNvSpPr>
          <p:nvPr>
            <p:ph type="pic" sz="quarter" idx="14"/>
          </p:nvPr>
        </p:nvSpPr>
        <p:spPr>
          <a:xfrm>
            <a:off x="7186070" y="0"/>
            <a:ext cx="2463897" cy="3429000"/>
          </a:xfrm>
          <a:solidFill>
            <a:schemeClr val="accent2"/>
          </a:solidFill>
        </p:spPr>
        <p:txBody>
          <a:bodyPr/>
          <a:lstStyle/>
          <a:p>
            <a:r>
              <a:rPr lang="en-US"/>
              <a:t>Click icon to add picture</a:t>
            </a:r>
            <a:endParaRPr lang="en-US" dirty="0"/>
          </a:p>
        </p:txBody>
      </p:sp>
      <p:sp>
        <p:nvSpPr>
          <p:cNvPr id="12" name="Picture Placeholder 11">
            <a:extLst>
              <a:ext uri="{FF2B5EF4-FFF2-40B4-BE49-F238E27FC236}">
                <a16:creationId xmlns:a16="http://schemas.microsoft.com/office/drawing/2014/main" id="{77878E15-1592-426F-A454-7F4568224567}"/>
              </a:ext>
            </a:extLst>
          </p:cNvPr>
          <p:cNvSpPr>
            <a:spLocks noGrp="1"/>
          </p:cNvSpPr>
          <p:nvPr>
            <p:ph type="pic" sz="quarter" idx="13"/>
          </p:nvPr>
        </p:nvSpPr>
        <p:spPr>
          <a:xfrm>
            <a:off x="9649155" y="0"/>
            <a:ext cx="2539797" cy="3429000"/>
          </a:xfrm>
          <a:solidFill>
            <a:schemeClr val="accent2"/>
          </a:solidFill>
        </p:spPr>
        <p:txBody>
          <a:bodyPr/>
          <a:lstStyle/>
          <a:p>
            <a:r>
              <a:rPr lang="en-US"/>
              <a:t>Click icon to add picture</a:t>
            </a:r>
            <a:endParaRPr lang="en-US" dirty="0"/>
          </a:p>
        </p:txBody>
      </p:sp>
      <p:sp>
        <p:nvSpPr>
          <p:cNvPr id="16" name="Picture Placeholder 11">
            <a:extLst>
              <a:ext uri="{FF2B5EF4-FFF2-40B4-BE49-F238E27FC236}">
                <a16:creationId xmlns:a16="http://schemas.microsoft.com/office/drawing/2014/main" id="{E318F348-8CAC-4ADD-8162-E88487E44EBB}"/>
              </a:ext>
            </a:extLst>
          </p:cNvPr>
          <p:cNvSpPr>
            <a:spLocks noGrp="1"/>
          </p:cNvSpPr>
          <p:nvPr>
            <p:ph type="pic" sz="quarter" idx="16"/>
          </p:nvPr>
        </p:nvSpPr>
        <p:spPr>
          <a:xfrm>
            <a:off x="7186070" y="3383280"/>
            <a:ext cx="2463897" cy="3474720"/>
          </a:xfrm>
          <a:solidFill>
            <a:schemeClr val="accent2"/>
          </a:solidFill>
        </p:spPr>
        <p:txBody>
          <a:bodyPr/>
          <a:lstStyle/>
          <a:p>
            <a:r>
              <a:rPr lang="en-US"/>
              <a:t>Click icon to add picture</a:t>
            </a:r>
            <a:endParaRPr lang="en-US" dirty="0"/>
          </a:p>
        </p:txBody>
      </p:sp>
      <p:sp>
        <p:nvSpPr>
          <p:cNvPr id="15" name="Picture Placeholder 11">
            <a:extLst>
              <a:ext uri="{FF2B5EF4-FFF2-40B4-BE49-F238E27FC236}">
                <a16:creationId xmlns:a16="http://schemas.microsoft.com/office/drawing/2014/main" id="{C762F208-8E03-4B5E-9F11-0F01147F6A47}"/>
              </a:ext>
            </a:extLst>
          </p:cNvPr>
          <p:cNvSpPr>
            <a:spLocks noGrp="1"/>
          </p:cNvSpPr>
          <p:nvPr>
            <p:ph type="pic" sz="quarter" idx="15"/>
          </p:nvPr>
        </p:nvSpPr>
        <p:spPr>
          <a:xfrm>
            <a:off x="9649155" y="3383280"/>
            <a:ext cx="2539797"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lvl1pPr>
              <a:defRPr>
                <a:solidFill>
                  <a:schemeClr val="bg1"/>
                </a:solidFill>
              </a:defRPr>
            </a:lvl1p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lvl1pPr>
              <a:defRPr>
                <a:solidFill>
                  <a:schemeClr val="bg1"/>
                </a:solidFill>
              </a:defRPr>
            </a:lvl1pPr>
          </a:lstStyle>
          <a:p>
            <a:fld id="{312CC964-A50B-4C29-B4E4-2C30BB34CCF3}" type="slidenum">
              <a:rPr lang="en-US" smtClean="0"/>
              <a:pPr/>
              <a:t>‹#›</a:t>
            </a:fld>
            <a:endParaRPr lang="en-US" dirty="0"/>
          </a:p>
        </p:txBody>
      </p:sp>
    </p:spTree>
    <p:extLst>
      <p:ext uri="{BB962C8B-B14F-4D97-AF65-F5344CB8AC3E}">
        <p14:creationId xmlns:p14="http://schemas.microsoft.com/office/powerpoint/2010/main" val="459711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AF1A06-62E5-489E-B58B-735C8C7AC163}"/>
              </a:ext>
            </a:extLst>
          </p:cNvPr>
          <p:cNvSpPr>
            <a:spLocks noGrp="1"/>
          </p:cNvSpPr>
          <p:nvPr>
            <p:ph type="title"/>
          </p:nvPr>
        </p:nvSpPr>
        <p:spPr>
          <a:xfrm>
            <a:off x="5146159" y="685800"/>
            <a:ext cx="6238688" cy="1382233"/>
          </a:xfrm>
        </p:spPr>
        <p:txBody>
          <a:bodyPr>
            <a:normAutofit/>
          </a:bodyPr>
          <a:lstStyle>
            <a:lvl1pPr>
              <a:defRPr sz="44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F69C6C4F-4058-4399-B572-5BE848DDF8B3}"/>
              </a:ext>
            </a:extLst>
          </p:cNvPr>
          <p:cNvSpPr>
            <a:spLocks noGrp="1"/>
          </p:cNvSpPr>
          <p:nvPr>
            <p:ph type="pic" sz="quarter" idx="13"/>
          </p:nvPr>
        </p:nvSpPr>
        <p:spPr>
          <a:xfrm>
            <a:off x="0" y="-7444"/>
            <a:ext cx="4966447" cy="6846394"/>
          </a:xfrm>
          <a:custGeom>
            <a:avLst/>
            <a:gdLst>
              <a:gd name="connsiteX0" fmla="*/ 0 w 4966447"/>
              <a:gd name="connsiteY0" fmla="*/ 0 h 6846394"/>
              <a:gd name="connsiteX1" fmla="*/ 4966447 w 4966447"/>
              <a:gd name="connsiteY1" fmla="*/ 0 h 6846394"/>
              <a:gd name="connsiteX2" fmla="*/ 3362258 w 4966447"/>
              <a:gd name="connsiteY2" fmla="*/ 6846394 h 6846394"/>
              <a:gd name="connsiteX3" fmla="*/ 0 w 4966447"/>
              <a:gd name="connsiteY3" fmla="*/ 6846394 h 6846394"/>
            </a:gdLst>
            <a:ahLst/>
            <a:cxnLst>
              <a:cxn ang="0">
                <a:pos x="connsiteX0" y="connsiteY0"/>
              </a:cxn>
              <a:cxn ang="0">
                <a:pos x="connsiteX1" y="connsiteY1"/>
              </a:cxn>
              <a:cxn ang="0">
                <a:pos x="connsiteX2" y="connsiteY2"/>
              </a:cxn>
              <a:cxn ang="0">
                <a:pos x="connsiteX3" y="connsiteY3"/>
              </a:cxn>
            </a:cxnLst>
            <a:rect l="l" t="t" r="r" b="b"/>
            <a:pathLst>
              <a:path w="4966447" h="6846394">
                <a:moveTo>
                  <a:pt x="0" y="0"/>
                </a:moveTo>
                <a:lnTo>
                  <a:pt x="4966447" y="0"/>
                </a:lnTo>
                <a:lnTo>
                  <a:pt x="3362258" y="6846394"/>
                </a:lnTo>
                <a:lnTo>
                  <a:pt x="0" y="6846394"/>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7" name="Content Placeholder 2">
            <a:extLst>
              <a:ext uri="{FF2B5EF4-FFF2-40B4-BE49-F238E27FC236}">
                <a16:creationId xmlns:a16="http://schemas.microsoft.com/office/drawing/2014/main" id="{9C26D8E8-8E78-469E-8668-51D3E4C11F13}"/>
              </a:ext>
            </a:extLst>
          </p:cNvPr>
          <p:cNvSpPr>
            <a:spLocks noGrp="1"/>
          </p:cNvSpPr>
          <p:nvPr>
            <p:ph idx="1"/>
          </p:nvPr>
        </p:nvSpPr>
        <p:spPr>
          <a:xfrm>
            <a:off x="5146158" y="2301949"/>
            <a:ext cx="6238687" cy="4022650"/>
          </a:xfrm>
        </p:spPr>
        <p:txBody>
          <a:bodyPr/>
          <a:lstStyle>
            <a:lvl1pPr>
              <a:buNone/>
              <a:defRPr/>
            </a:lvl1pPr>
          </a:lstStyle>
          <a:p>
            <a:pPr lvl="0"/>
            <a:r>
              <a:rPr lang="en-US"/>
              <a:t>Click to edit Master text styles</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cxnSp>
        <p:nvCxnSpPr>
          <p:cNvPr id="8" name="Straight Connector 7">
            <a:extLst>
              <a:ext uri="{FF2B5EF4-FFF2-40B4-BE49-F238E27FC236}">
                <a16:creationId xmlns:a16="http://schemas.microsoft.com/office/drawing/2014/main" id="{ED096BF3-A78D-4B37-892C-A0C32711851A}"/>
              </a:ext>
              <a:ext uri="{C183D7F6-B498-43B3-948B-1728B52AA6E4}">
                <adec:decorative xmlns:adec="http://schemas.microsoft.com/office/drawing/2017/decorative" val="1"/>
              </a:ext>
            </a:extLst>
          </p:cNvPr>
          <p:cNvCxnSpPr>
            <a:cxnSpLocks/>
          </p:cNvCxnSpPr>
          <p:nvPr userDrawn="1"/>
        </p:nvCxnSpPr>
        <p:spPr>
          <a:xfrm flipH="1">
            <a:off x="3627455" y="-19394"/>
            <a:ext cx="806149" cy="6877392"/>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478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10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870231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499701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r>
              <a:rPr lang="en-US"/>
              <a:t>2/7/20XX</a:t>
            </a:r>
            <a:endParaRPr lang="en-US" dirty="0"/>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284515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113679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9259756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18575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Agenda">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A046725-2805-431E-AA4E-0B018DFB3EAC}"/>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23">
            <a:extLst>
              <a:ext uri="{FF2B5EF4-FFF2-40B4-BE49-F238E27FC236}">
                <a16:creationId xmlns:a16="http://schemas.microsoft.com/office/drawing/2014/main" id="{3C30A62C-FEC9-4F1D-976E-DB003592FD3E}"/>
              </a:ext>
              <a:ext uri="{C183D7F6-B498-43B3-948B-1728B52AA6E4}">
                <adec:decorative xmlns:adec="http://schemas.microsoft.com/office/drawing/2017/decorative" val="1"/>
              </a:ext>
            </a:extLst>
          </p:cNvPr>
          <p:cNvSpPr/>
          <p:nvPr userDrawn="1"/>
        </p:nvSpPr>
        <p:spPr>
          <a:xfrm rot="10800000">
            <a:off x="0" y="-5979"/>
            <a:ext cx="5111086" cy="6932218"/>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57998">
                <a:moveTo>
                  <a:pt x="2702995" y="42638"/>
                </a:moveTo>
                <a:lnTo>
                  <a:pt x="6699211" y="0"/>
                </a:lnTo>
                <a:lnTo>
                  <a:pt x="6699211" y="6857998"/>
                </a:lnTo>
                <a:lnTo>
                  <a:pt x="0" y="6844350"/>
                </a:lnTo>
                <a:lnTo>
                  <a:pt x="2702995" y="42638"/>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A2C262-0DF7-4EBE-8F23-D1240B3BB5A9}"/>
              </a:ext>
            </a:extLst>
          </p:cNvPr>
          <p:cNvSpPr>
            <a:spLocks noGrp="1"/>
          </p:cNvSpPr>
          <p:nvPr>
            <p:ph type="title"/>
          </p:nvPr>
        </p:nvSpPr>
        <p:spPr>
          <a:xfrm>
            <a:off x="680485" y="675167"/>
            <a:ext cx="3761862" cy="3055078"/>
          </a:xfrm>
        </p:spPr>
        <p:txBody>
          <a:bodyPr anchor="t">
            <a:normAutofit/>
          </a:bodyPr>
          <a:lstStyle>
            <a:lvl1pPr>
              <a:defRPr sz="4400"/>
            </a:lvl1pPr>
          </a:lstStyle>
          <a:p>
            <a:r>
              <a:rPr lang="en-US"/>
              <a:t>Click to edit Master title style</a:t>
            </a:r>
            <a:endParaRPr lang="en-US" dirty="0"/>
          </a:p>
        </p:txBody>
      </p:sp>
      <p:sp>
        <p:nvSpPr>
          <p:cNvPr id="8" name="Content Placeholder 2">
            <a:extLst>
              <a:ext uri="{FF2B5EF4-FFF2-40B4-BE49-F238E27FC236}">
                <a16:creationId xmlns:a16="http://schemas.microsoft.com/office/drawing/2014/main" id="{430E531D-ED29-45E2-A30F-0363B29E057C}"/>
              </a:ext>
            </a:extLst>
          </p:cNvPr>
          <p:cNvSpPr>
            <a:spLocks noGrp="1"/>
          </p:cNvSpPr>
          <p:nvPr>
            <p:ph idx="1"/>
          </p:nvPr>
        </p:nvSpPr>
        <p:spPr>
          <a:xfrm>
            <a:off x="5167424" y="533400"/>
            <a:ext cx="3794512" cy="5797237"/>
          </a:xfrm>
        </p:spPr>
        <p:txBody>
          <a:bodyPr anchor="ctr">
            <a:normAutofit/>
          </a:bodyPr>
          <a:lstStyle>
            <a:lvl1pPr>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cxnSp>
        <p:nvCxnSpPr>
          <p:cNvPr id="10" name="Straight Connector 9">
            <a:extLst>
              <a:ext uri="{FF2B5EF4-FFF2-40B4-BE49-F238E27FC236}">
                <a16:creationId xmlns:a16="http://schemas.microsoft.com/office/drawing/2014/main" id="{0801F434-3E0E-40D9-A2D3-857BAE77D1D7}"/>
              </a:ext>
              <a:ext uri="{C183D7F6-B498-43B3-948B-1728B52AA6E4}">
                <adec:decorative xmlns:adec="http://schemas.microsoft.com/office/drawing/2017/decorative" val="1"/>
              </a:ext>
            </a:extLst>
          </p:cNvPr>
          <p:cNvCxnSpPr>
            <a:cxnSpLocks/>
            <a:stCxn id="5" idx="2"/>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D44F5C56-0053-4E4A-BFFF-E98E7B91CCA9}"/>
              </a:ext>
            </a:extLst>
          </p:cNvPr>
          <p:cNvSpPr>
            <a:spLocks noGrp="1"/>
          </p:cNvSpPr>
          <p:nvPr>
            <p:ph type="pic" sz="quarter" idx="13"/>
          </p:nvPr>
        </p:nvSpPr>
        <p:spPr>
          <a:xfrm>
            <a:off x="9531096" y="0"/>
            <a:ext cx="2660904" cy="3429000"/>
          </a:xfrm>
          <a:solidFill>
            <a:schemeClr val="accent2"/>
          </a:solidFill>
        </p:spPr>
        <p:txBody>
          <a:bodyPr/>
          <a:lstStyle/>
          <a:p>
            <a:r>
              <a:rPr lang="en-US"/>
              <a:t>Click icon to add picture</a:t>
            </a:r>
            <a:endParaRPr lang="en-US" dirty="0"/>
          </a:p>
        </p:txBody>
      </p:sp>
      <p:sp>
        <p:nvSpPr>
          <p:cNvPr id="14" name="Picture Placeholder 12">
            <a:extLst>
              <a:ext uri="{FF2B5EF4-FFF2-40B4-BE49-F238E27FC236}">
                <a16:creationId xmlns:a16="http://schemas.microsoft.com/office/drawing/2014/main" id="{226008DD-DEA7-4900-8D76-128694E12320}"/>
              </a:ext>
            </a:extLst>
          </p:cNvPr>
          <p:cNvSpPr>
            <a:spLocks noGrp="1"/>
          </p:cNvSpPr>
          <p:nvPr>
            <p:ph type="pic" sz="quarter" idx="14"/>
          </p:nvPr>
        </p:nvSpPr>
        <p:spPr>
          <a:xfrm>
            <a:off x="9531096" y="3383280"/>
            <a:ext cx="2660904" cy="3474720"/>
          </a:xfrm>
          <a:solidFill>
            <a:schemeClr val="accent2"/>
          </a:solidFill>
        </p:spPr>
        <p:txBody>
          <a:bodyPr/>
          <a:lstStyle/>
          <a:p>
            <a:r>
              <a:rPr lang="en-US"/>
              <a:t>Click icon to add picture</a:t>
            </a:r>
            <a:endParaRPr lang="en-US" dirty="0"/>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0998517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943FF111-78CB-4983-B8F5-B6B8AB608EB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D7213E2B-F1F4-4058-B2C2-73EC82E30701}"/>
              </a:ext>
            </a:extLst>
          </p:cNvPr>
          <p:cNvSpPr>
            <a:spLocks noGrp="1"/>
          </p:cNvSpPr>
          <p:nvPr>
            <p:ph type="ctrTitle"/>
          </p:nvPr>
        </p:nvSpPr>
        <p:spPr>
          <a:xfrm>
            <a:off x="5083790" y="1064715"/>
            <a:ext cx="6153912" cy="3922755"/>
          </a:xfrm>
        </p:spPr>
        <p:txBody>
          <a:bodyPr>
            <a:normAutofit/>
          </a:bodyPr>
          <a:lstStyle>
            <a:lvl1pPr algn="l">
              <a:defRPr sz="4400"/>
            </a:lvl1pPr>
          </a:lstStyle>
          <a:p>
            <a:pPr algn="r"/>
            <a:r>
              <a:rPr lang="en-US"/>
              <a:t>Click to edit Master title style</a:t>
            </a:r>
            <a:endParaRPr lang="en-US" dirty="0"/>
          </a:p>
        </p:txBody>
      </p:sp>
      <p:sp>
        <p:nvSpPr>
          <p:cNvPr id="7" name="Subtitle 2">
            <a:extLst>
              <a:ext uri="{FF2B5EF4-FFF2-40B4-BE49-F238E27FC236}">
                <a16:creationId xmlns:a16="http://schemas.microsoft.com/office/drawing/2014/main" id="{6F3C210C-32A8-4833-93AA-B97D51CEA9A5}"/>
              </a:ext>
            </a:extLst>
          </p:cNvPr>
          <p:cNvSpPr>
            <a:spLocks noGrp="1"/>
          </p:cNvSpPr>
          <p:nvPr>
            <p:ph type="subTitle" idx="1"/>
          </p:nvPr>
        </p:nvSpPr>
        <p:spPr>
          <a:xfrm>
            <a:off x="5083790" y="5033339"/>
            <a:ext cx="6157951" cy="943386"/>
          </a:xfrm>
        </p:spPr>
        <p:txBody>
          <a:bodyPr/>
          <a:lstStyle>
            <a:lvl1pPr>
              <a:buNone/>
              <a:defRPr/>
            </a:lvl1pPr>
          </a:lstStyle>
          <a:p>
            <a:pPr algn="r"/>
            <a:r>
              <a:rPr lang="en-US"/>
              <a:t>Click to edit Master subtitle style</a:t>
            </a:r>
            <a:endParaRPr lang="en-US" dirty="0"/>
          </a:p>
        </p:txBody>
      </p:sp>
      <p:cxnSp>
        <p:nvCxnSpPr>
          <p:cNvPr id="9" name="Straight Connector 8">
            <a:extLst>
              <a:ext uri="{FF2B5EF4-FFF2-40B4-BE49-F238E27FC236}">
                <a16:creationId xmlns:a16="http://schemas.microsoft.com/office/drawing/2014/main" id="{F9FA8250-8F05-4500-98CD-AD8B9E2BABCB}"/>
              </a:ext>
              <a:ext uri="{C183D7F6-B498-43B3-948B-1728B52AA6E4}">
                <adec:decorative xmlns:adec="http://schemas.microsoft.com/office/drawing/2017/decorative" val="1"/>
              </a:ext>
            </a:extLst>
          </p:cNvPr>
          <p:cNvCxnSpPr>
            <a:cxnSpLocks/>
          </p:cNvCxnSpPr>
          <p:nvPr userDrawn="1"/>
        </p:nvCxnSpPr>
        <p:spPr>
          <a:xfrm flipH="1">
            <a:off x="3418764" y="0"/>
            <a:ext cx="815637" cy="6857348"/>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A7590-29E0-4C43-A12B-EE5A8672A9B9}"/>
              </a:ext>
              <a:ext uri="{C183D7F6-B498-43B3-948B-1728B52AA6E4}">
                <adec:decorative xmlns:adec="http://schemas.microsoft.com/office/drawing/2017/decorative" val="1"/>
              </a:ext>
            </a:extLst>
          </p:cNvPr>
          <p:cNvCxnSpPr>
            <a:cxnSpLocks/>
          </p:cNvCxnSpPr>
          <p:nvPr userDrawn="1"/>
        </p:nvCxnSpPr>
        <p:spPr>
          <a:xfrm>
            <a:off x="0" y="5468380"/>
            <a:ext cx="6096000" cy="138961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8440C747-2FA3-4C97-A0A7-52520A197E23}"/>
              </a:ext>
            </a:extLst>
          </p:cNvPr>
          <p:cNvSpPr>
            <a:spLocks noGrp="1"/>
          </p:cNvSpPr>
          <p:nvPr>
            <p:ph type="pic" sz="quarter" idx="13"/>
          </p:nvPr>
        </p:nvSpPr>
        <p:spPr>
          <a:xfrm>
            <a:off x="16822" y="0"/>
            <a:ext cx="4811317" cy="6857998"/>
          </a:xfrm>
          <a:custGeom>
            <a:avLst/>
            <a:gdLst>
              <a:gd name="connsiteX0" fmla="*/ 0 w 4811317"/>
              <a:gd name="connsiteY0" fmla="*/ 0 h 6857998"/>
              <a:gd name="connsiteX1" fmla="*/ 4811317 w 4811317"/>
              <a:gd name="connsiteY1" fmla="*/ 0 h 6857998"/>
              <a:gd name="connsiteX2" fmla="*/ 2712446 w 4811317"/>
              <a:gd name="connsiteY2" fmla="*/ 6857998 h 6857998"/>
              <a:gd name="connsiteX3" fmla="*/ 0 w 4811317"/>
              <a:gd name="connsiteY3" fmla="*/ 6857998 h 6857998"/>
            </a:gdLst>
            <a:ahLst/>
            <a:cxnLst>
              <a:cxn ang="0">
                <a:pos x="connsiteX0" y="connsiteY0"/>
              </a:cxn>
              <a:cxn ang="0">
                <a:pos x="connsiteX1" y="connsiteY1"/>
              </a:cxn>
              <a:cxn ang="0">
                <a:pos x="connsiteX2" y="connsiteY2"/>
              </a:cxn>
              <a:cxn ang="0">
                <a:pos x="connsiteX3" y="connsiteY3"/>
              </a:cxn>
            </a:cxnLst>
            <a:rect l="l" t="t" r="r" b="b"/>
            <a:pathLst>
              <a:path w="4811317" h="6857998">
                <a:moveTo>
                  <a:pt x="0" y="0"/>
                </a:moveTo>
                <a:lnTo>
                  <a:pt x="4811317" y="0"/>
                </a:lnTo>
                <a:lnTo>
                  <a:pt x="2712446" y="6857998"/>
                </a:lnTo>
                <a:lnTo>
                  <a:pt x="0" y="6857998"/>
                </a:lnTo>
                <a:close/>
              </a:path>
            </a:pathLst>
          </a:custGeom>
          <a:solidFill>
            <a:schemeClr val="accent2"/>
          </a:solidFill>
        </p:spPr>
        <p:txBody>
          <a:bodyPr wrap="square">
            <a:noAutofit/>
          </a:bodyPr>
          <a:lstStyle/>
          <a:p>
            <a:r>
              <a:rPr lang="en-US"/>
              <a:t>Click icon to add picture</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5060468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3391958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r>
              <a:rPr lang="en-US"/>
              <a:t>2/7/20XX</a:t>
            </a:r>
            <a:endParaRPr lang="en-US" dirty="0"/>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200526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troduction">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F3DC9447-F266-4B2E-8776-377FB587EEA9}"/>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a:extLst>
              <a:ext uri="{FF2B5EF4-FFF2-40B4-BE49-F238E27FC236}">
                <a16:creationId xmlns:a16="http://schemas.microsoft.com/office/drawing/2014/main" id="{67F96C23-62A5-470B-9372-6381453507D1}"/>
              </a:ext>
            </a:extLst>
          </p:cNvPr>
          <p:cNvSpPr>
            <a:spLocks noGrp="1"/>
          </p:cNvSpPr>
          <p:nvPr>
            <p:ph type="title"/>
          </p:nvPr>
        </p:nvSpPr>
        <p:spPr>
          <a:xfrm>
            <a:off x="5693734" y="557304"/>
            <a:ext cx="5355265" cy="1625731"/>
          </a:xfrm>
        </p:spPr>
        <p:txBody>
          <a:bodyPr>
            <a:normAutofit/>
          </a:bodyPr>
          <a:lstStyle>
            <a:lvl1pPr>
              <a:defRPr sz="4400"/>
            </a:lvl1pPr>
          </a:lstStyle>
          <a:p>
            <a:r>
              <a:rPr lang="en-US"/>
              <a:t>Click to edit Master title style</a:t>
            </a:r>
            <a:endParaRPr lang="en-US" dirty="0"/>
          </a:p>
        </p:txBody>
      </p:sp>
      <p:cxnSp>
        <p:nvCxnSpPr>
          <p:cNvPr id="10" name="Straight Connector 9">
            <a:extLst>
              <a:ext uri="{FF2B5EF4-FFF2-40B4-BE49-F238E27FC236}">
                <a16:creationId xmlns:a16="http://schemas.microsoft.com/office/drawing/2014/main" id="{34B16D8F-69C0-44C7-95EE-6C7CDECACDAF}"/>
              </a:ext>
              <a:ext uri="{C183D7F6-B498-43B3-948B-1728B52AA6E4}">
                <adec:decorative xmlns:adec="http://schemas.microsoft.com/office/drawing/2017/decorative" val="1"/>
              </a:ext>
            </a:extLst>
          </p:cNvPr>
          <p:cNvCxnSpPr>
            <a:cxnSpLocks/>
          </p:cNvCxnSpPr>
          <p:nvPr userDrawn="1"/>
        </p:nvCxnSpPr>
        <p:spPr>
          <a:xfrm flipV="1">
            <a:off x="4576137" y="0"/>
            <a:ext cx="668374" cy="68580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13" name="Picture Placeholder 12">
            <a:extLst>
              <a:ext uri="{FF2B5EF4-FFF2-40B4-BE49-F238E27FC236}">
                <a16:creationId xmlns:a16="http://schemas.microsoft.com/office/drawing/2014/main" id="{E8FA2190-55B9-429E-AE43-1A9A41DBEBF9}"/>
              </a:ext>
            </a:extLst>
          </p:cNvPr>
          <p:cNvSpPr>
            <a:spLocks noGrp="1"/>
          </p:cNvSpPr>
          <p:nvPr>
            <p:ph type="pic" sz="quarter" idx="13"/>
          </p:nvPr>
        </p:nvSpPr>
        <p:spPr>
          <a:xfrm>
            <a:off x="1" y="0"/>
            <a:ext cx="4742121" cy="3434316"/>
          </a:xfrm>
          <a:custGeom>
            <a:avLst/>
            <a:gdLst>
              <a:gd name="connsiteX0" fmla="*/ 0 w 4742121"/>
              <a:gd name="connsiteY0" fmla="*/ 0 h 3434316"/>
              <a:gd name="connsiteX1" fmla="*/ 4306186 w 4742121"/>
              <a:gd name="connsiteY1" fmla="*/ 0 h 3434316"/>
              <a:gd name="connsiteX2" fmla="*/ 4742121 w 4742121"/>
              <a:gd name="connsiteY2" fmla="*/ 3434316 h 3434316"/>
              <a:gd name="connsiteX3" fmla="*/ 0 w 4742121"/>
              <a:gd name="connsiteY3" fmla="*/ 3434316 h 3434316"/>
            </a:gdLst>
            <a:ahLst/>
            <a:cxnLst>
              <a:cxn ang="0">
                <a:pos x="connsiteX0" y="connsiteY0"/>
              </a:cxn>
              <a:cxn ang="0">
                <a:pos x="connsiteX1" y="connsiteY1"/>
              </a:cxn>
              <a:cxn ang="0">
                <a:pos x="connsiteX2" y="connsiteY2"/>
              </a:cxn>
              <a:cxn ang="0">
                <a:pos x="connsiteX3" y="connsiteY3"/>
              </a:cxn>
            </a:cxnLst>
            <a:rect l="l" t="t" r="r" b="b"/>
            <a:pathLst>
              <a:path w="4742121" h="3434316">
                <a:moveTo>
                  <a:pt x="0" y="0"/>
                </a:moveTo>
                <a:lnTo>
                  <a:pt x="4306186" y="0"/>
                </a:lnTo>
                <a:lnTo>
                  <a:pt x="4742121" y="3434316"/>
                </a:lnTo>
                <a:lnTo>
                  <a:pt x="0" y="3434316"/>
                </a:lnTo>
                <a:close/>
              </a:path>
            </a:pathLst>
          </a:custGeom>
          <a:solidFill>
            <a:schemeClr val="accent2"/>
          </a:solidFill>
        </p:spPr>
        <p:txBody>
          <a:bodyPr wrap="square">
            <a:noAutofit/>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B2EDFEAD-E435-414E-A9BA-4119679CBA66}"/>
              </a:ext>
            </a:extLst>
          </p:cNvPr>
          <p:cNvSpPr>
            <a:spLocks noGrp="1"/>
          </p:cNvSpPr>
          <p:nvPr>
            <p:ph type="pic" sz="quarter" idx="14"/>
          </p:nvPr>
        </p:nvSpPr>
        <p:spPr>
          <a:xfrm>
            <a:off x="-5" y="3432620"/>
            <a:ext cx="5178056" cy="3425380"/>
          </a:xfrm>
          <a:custGeom>
            <a:avLst/>
            <a:gdLst>
              <a:gd name="connsiteX0" fmla="*/ 0 w 5178056"/>
              <a:gd name="connsiteY0" fmla="*/ 0 h 3425380"/>
              <a:gd name="connsiteX1" fmla="*/ 4742581 w 5178056"/>
              <a:gd name="connsiteY1" fmla="*/ 0 h 3425380"/>
              <a:gd name="connsiteX2" fmla="*/ 5178056 w 5178056"/>
              <a:gd name="connsiteY2" fmla="*/ 3425380 h 3425380"/>
              <a:gd name="connsiteX3" fmla="*/ 0 w 5178056"/>
              <a:gd name="connsiteY3" fmla="*/ 3425380 h 3425380"/>
            </a:gdLst>
            <a:ahLst/>
            <a:cxnLst>
              <a:cxn ang="0">
                <a:pos x="connsiteX0" y="connsiteY0"/>
              </a:cxn>
              <a:cxn ang="0">
                <a:pos x="connsiteX1" y="connsiteY1"/>
              </a:cxn>
              <a:cxn ang="0">
                <a:pos x="connsiteX2" y="connsiteY2"/>
              </a:cxn>
              <a:cxn ang="0">
                <a:pos x="connsiteX3" y="connsiteY3"/>
              </a:cxn>
            </a:cxnLst>
            <a:rect l="l" t="t" r="r" b="b"/>
            <a:pathLst>
              <a:path w="5178056" h="3425380">
                <a:moveTo>
                  <a:pt x="0" y="0"/>
                </a:moveTo>
                <a:lnTo>
                  <a:pt x="4742581" y="0"/>
                </a:lnTo>
                <a:lnTo>
                  <a:pt x="5178056" y="3425380"/>
                </a:lnTo>
                <a:lnTo>
                  <a:pt x="0" y="3425380"/>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9" name="Content Placeholder 2">
            <a:extLst>
              <a:ext uri="{FF2B5EF4-FFF2-40B4-BE49-F238E27FC236}">
                <a16:creationId xmlns:a16="http://schemas.microsoft.com/office/drawing/2014/main" id="{F7C28F12-C8E8-444E-8B69-9A0561604317}"/>
              </a:ext>
            </a:extLst>
          </p:cNvPr>
          <p:cNvSpPr>
            <a:spLocks noGrp="1"/>
          </p:cNvSpPr>
          <p:nvPr>
            <p:ph idx="1"/>
          </p:nvPr>
        </p:nvSpPr>
        <p:spPr>
          <a:xfrm>
            <a:off x="5693734" y="2183035"/>
            <a:ext cx="5355266" cy="4121845"/>
          </a:xfrm>
        </p:spPr>
        <p:txBody>
          <a:bodyPr anchor="ctr">
            <a:normAutofit/>
          </a:bodyPr>
          <a:lstStyle>
            <a:lvl1pPr marL="0" indent="0">
              <a:buNone/>
              <a:defRPr/>
            </a:lvl1pPr>
          </a:lstStyle>
          <a:p>
            <a:pPr lvl="0"/>
            <a:r>
              <a:rPr lang="en-US"/>
              <a:t>Click to edit Master text styles</a:t>
            </a:r>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lvl1pPr>
              <a:defRPr>
                <a:solidFill>
                  <a:schemeClr val="bg1"/>
                </a:solidFill>
              </a:defRPr>
            </a:lvl1pPr>
          </a:lstStyle>
          <a:p>
            <a:r>
              <a:rPr lang="en-US" dirty="0"/>
              <a:t>Sample Footer Text</a:t>
            </a:r>
            <a:endParaRPr lang="en-US" dirty="0">
              <a:solidFill>
                <a:schemeClr val="bg1"/>
              </a:solidFill>
            </a:endParaRPr>
          </a:p>
        </p:txBody>
      </p:sp>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5556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Section Break">
    <p:spTree>
      <p:nvGrpSpPr>
        <p:cNvPr id="1" name=""/>
        <p:cNvGrpSpPr/>
        <p:nvPr/>
      </p:nvGrpSpPr>
      <p:grpSpPr>
        <a:xfrm>
          <a:off x="0" y="0"/>
          <a:ext cx="0" cy="0"/>
          <a:chOff x="0" y="0"/>
          <a:chExt cx="0" cy="0"/>
        </a:xfrm>
      </p:grpSpPr>
      <p:sp>
        <p:nvSpPr>
          <p:cNvPr id="13" name="Subtitle 2">
            <a:extLst>
              <a:ext uri="{FF2B5EF4-FFF2-40B4-BE49-F238E27FC236}">
                <a16:creationId xmlns:a16="http://schemas.microsoft.com/office/drawing/2014/main" id="{49714512-90F0-4B35-94F8-E1B4DCE963AA}"/>
              </a:ext>
            </a:extLst>
          </p:cNvPr>
          <p:cNvSpPr>
            <a:spLocks noGrp="1"/>
          </p:cNvSpPr>
          <p:nvPr>
            <p:ph type="subTitle" idx="1"/>
          </p:nvPr>
        </p:nvSpPr>
        <p:spPr>
          <a:xfrm>
            <a:off x="967750" y="975816"/>
            <a:ext cx="2979897" cy="1264340"/>
          </a:xfrm>
        </p:spPr>
        <p:txBody>
          <a:bodyPr anchor="b">
            <a:normAutofit/>
          </a:bodyPr>
          <a:lstStyle>
            <a:lvl1pPr>
              <a:buNone/>
              <a:defRPr/>
            </a:lvl1pPr>
          </a:lstStyle>
          <a:p>
            <a:pPr algn="l"/>
            <a:r>
              <a:rPr lang="en-US" sz="1600"/>
              <a:t>Click to edit Master subtitle style</a:t>
            </a:r>
            <a:endParaRPr lang="en-US" sz="1600" dirty="0"/>
          </a:p>
        </p:txBody>
      </p:sp>
      <p:sp>
        <p:nvSpPr>
          <p:cNvPr id="20" name="Picture Placeholder 19">
            <a:extLst>
              <a:ext uri="{FF2B5EF4-FFF2-40B4-BE49-F238E27FC236}">
                <a16:creationId xmlns:a16="http://schemas.microsoft.com/office/drawing/2014/main" id="{44895DE7-C22A-447F-B81A-BDCA25CAF27B}"/>
              </a:ext>
            </a:extLst>
          </p:cNvPr>
          <p:cNvSpPr>
            <a:spLocks noGrp="1"/>
          </p:cNvSpPr>
          <p:nvPr>
            <p:ph type="pic" sz="quarter" idx="13"/>
          </p:nvPr>
        </p:nvSpPr>
        <p:spPr>
          <a:xfrm>
            <a:off x="3208292" y="3"/>
            <a:ext cx="8997356" cy="4581079"/>
          </a:xfrm>
          <a:custGeom>
            <a:avLst/>
            <a:gdLst>
              <a:gd name="connsiteX0" fmla="*/ 0 w 8997356"/>
              <a:gd name="connsiteY0" fmla="*/ 0 h 4581079"/>
              <a:gd name="connsiteX1" fmla="*/ 8983708 w 8997356"/>
              <a:gd name="connsiteY1" fmla="*/ 0 h 4581079"/>
              <a:gd name="connsiteX2" fmla="*/ 8997356 w 8997356"/>
              <a:gd name="connsiteY2" fmla="*/ 893928 h 4581079"/>
              <a:gd name="connsiteX3" fmla="*/ 4060801 w 8997356"/>
              <a:gd name="connsiteY3" fmla="*/ 4581079 h 4581079"/>
            </a:gdLst>
            <a:ahLst/>
            <a:cxnLst>
              <a:cxn ang="0">
                <a:pos x="connsiteX0" y="connsiteY0"/>
              </a:cxn>
              <a:cxn ang="0">
                <a:pos x="connsiteX1" y="connsiteY1"/>
              </a:cxn>
              <a:cxn ang="0">
                <a:pos x="connsiteX2" y="connsiteY2"/>
              </a:cxn>
              <a:cxn ang="0">
                <a:pos x="connsiteX3" y="connsiteY3"/>
              </a:cxn>
            </a:cxnLst>
            <a:rect l="l" t="t" r="r" b="b"/>
            <a:pathLst>
              <a:path w="8997356" h="4581079">
                <a:moveTo>
                  <a:pt x="0" y="0"/>
                </a:moveTo>
                <a:lnTo>
                  <a:pt x="8983708" y="0"/>
                </a:lnTo>
                <a:lnTo>
                  <a:pt x="8997356" y="893928"/>
                </a:lnTo>
                <a:lnTo>
                  <a:pt x="4060801" y="4581079"/>
                </a:lnTo>
                <a:close/>
              </a:path>
            </a:pathLst>
          </a:custGeom>
          <a:solidFill>
            <a:schemeClr val="accent2"/>
          </a:solidFill>
        </p:spPr>
        <p:txBody>
          <a:bodyPr wrap="square">
            <a:noAutofit/>
          </a:bodyPr>
          <a:lstStyle/>
          <a:p>
            <a:r>
              <a:rPr lang="en-US"/>
              <a:t>Click icon to add picture</a:t>
            </a:r>
            <a:endParaRPr lang="en-US" dirty="0"/>
          </a:p>
        </p:txBody>
      </p:sp>
      <p:sp>
        <p:nvSpPr>
          <p:cNvPr id="23" name="Picture Placeholder 22">
            <a:extLst>
              <a:ext uri="{FF2B5EF4-FFF2-40B4-BE49-F238E27FC236}">
                <a16:creationId xmlns:a16="http://schemas.microsoft.com/office/drawing/2014/main" id="{A5B5EF63-EEAA-4B07-A2B8-2483452BBA37}"/>
              </a:ext>
            </a:extLst>
          </p:cNvPr>
          <p:cNvSpPr>
            <a:spLocks noGrp="1"/>
          </p:cNvSpPr>
          <p:nvPr>
            <p:ph type="pic" sz="quarter" idx="14"/>
          </p:nvPr>
        </p:nvSpPr>
        <p:spPr>
          <a:xfrm>
            <a:off x="7243070" y="883420"/>
            <a:ext cx="4948931" cy="5974580"/>
          </a:xfrm>
          <a:custGeom>
            <a:avLst/>
            <a:gdLst>
              <a:gd name="connsiteX0" fmla="*/ 4948931 w 4948931"/>
              <a:gd name="connsiteY0" fmla="*/ 0 h 5974580"/>
              <a:gd name="connsiteX1" fmla="*/ 4948931 w 4948931"/>
              <a:gd name="connsiteY1" fmla="*/ 5974580 h 5974580"/>
              <a:gd name="connsiteX2" fmla="*/ 2028713 w 4948931"/>
              <a:gd name="connsiteY2" fmla="*/ 5974580 h 5974580"/>
              <a:gd name="connsiteX3" fmla="*/ 0 w 4948931"/>
              <a:gd name="connsiteY3" fmla="*/ 3710792 h 5974580"/>
            </a:gdLst>
            <a:ahLst/>
            <a:cxnLst>
              <a:cxn ang="0">
                <a:pos x="connsiteX0" y="connsiteY0"/>
              </a:cxn>
              <a:cxn ang="0">
                <a:pos x="connsiteX1" y="connsiteY1"/>
              </a:cxn>
              <a:cxn ang="0">
                <a:pos x="connsiteX2" y="connsiteY2"/>
              </a:cxn>
              <a:cxn ang="0">
                <a:pos x="connsiteX3" y="connsiteY3"/>
              </a:cxn>
            </a:cxnLst>
            <a:rect l="l" t="t" r="r" b="b"/>
            <a:pathLst>
              <a:path w="4948931" h="5974580">
                <a:moveTo>
                  <a:pt x="4948931" y="0"/>
                </a:moveTo>
                <a:lnTo>
                  <a:pt x="4948931" y="5974580"/>
                </a:lnTo>
                <a:lnTo>
                  <a:pt x="2028713" y="5974580"/>
                </a:lnTo>
                <a:lnTo>
                  <a:pt x="0" y="3710792"/>
                </a:lnTo>
                <a:close/>
              </a:path>
            </a:pathLst>
          </a:custGeom>
          <a:solidFill>
            <a:schemeClr val="accent2">
              <a:lumMod val="60000"/>
              <a:lumOff val="40000"/>
            </a:schemeClr>
          </a:solidFill>
        </p:spPr>
        <p:txBody>
          <a:bodyPr wrap="square">
            <a:noAutofit/>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C4F9D0F6-DE6A-44A3-9D9E-A53D0C229248}"/>
              </a:ext>
            </a:extLst>
          </p:cNvPr>
          <p:cNvSpPr>
            <a:spLocks noGrp="1"/>
          </p:cNvSpPr>
          <p:nvPr>
            <p:ph type="pic" sz="quarter" idx="15"/>
          </p:nvPr>
        </p:nvSpPr>
        <p:spPr>
          <a:xfrm>
            <a:off x="4234997" y="4574265"/>
            <a:ext cx="5074516" cy="2298983"/>
          </a:xfrm>
          <a:custGeom>
            <a:avLst/>
            <a:gdLst>
              <a:gd name="connsiteX0" fmla="*/ 3034176 w 5074516"/>
              <a:gd name="connsiteY0" fmla="*/ 0 h 2298983"/>
              <a:gd name="connsiteX1" fmla="*/ 5074516 w 5074516"/>
              <a:gd name="connsiteY1" fmla="*/ 2298983 h 2298983"/>
              <a:gd name="connsiteX2" fmla="*/ 0 w 5074516"/>
              <a:gd name="connsiteY2" fmla="*/ 2298983 h 2298983"/>
            </a:gdLst>
            <a:ahLst/>
            <a:cxnLst>
              <a:cxn ang="0">
                <a:pos x="connsiteX0" y="connsiteY0"/>
              </a:cxn>
              <a:cxn ang="0">
                <a:pos x="connsiteX1" y="connsiteY1"/>
              </a:cxn>
              <a:cxn ang="0">
                <a:pos x="connsiteX2" y="connsiteY2"/>
              </a:cxn>
            </a:cxnLst>
            <a:rect l="l" t="t" r="r" b="b"/>
            <a:pathLst>
              <a:path w="5074516" h="2298983">
                <a:moveTo>
                  <a:pt x="3034176" y="0"/>
                </a:moveTo>
                <a:lnTo>
                  <a:pt x="5074516" y="2298983"/>
                </a:lnTo>
                <a:lnTo>
                  <a:pt x="0" y="2298983"/>
                </a:lnTo>
                <a:close/>
              </a:path>
            </a:pathLst>
          </a:custGeom>
          <a:solidFill>
            <a:schemeClr val="accent2"/>
          </a:solidFill>
        </p:spPr>
        <p:txBody>
          <a:bodyPr wrap="square">
            <a:noAutofit/>
          </a:bodyPr>
          <a:lstStyle/>
          <a:p>
            <a:r>
              <a:rPr lang="en-US"/>
              <a:t>Click icon to add picture</a:t>
            </a:r>
            <a:endParaRPr lang="en-US" dirty="0"/>
          </a:p>
        </p:txBody>
      </p:sp>
      <p:sp>
        <p:nvSpPr>
          <p:cNvPr id="5" name="Title 4">
            <a:extLst>
              <a:ext uri="{FF2B5EF4-FFF2-40B4-BE49-F238E27FC236}">
                <a16:creationId xmlns:a16="http://schemas.microsoft.com/office/drawing/2014/main" id="{9FEE8AE0-4188-4CB6-8BFB-70E163ED7FA5}"/>
              </a:ext>
            </a:extLst>
          </p:cNvPr>
          <p:cNvSpPr>
            <a:spLocks noGrp="1"/>
          </p:cNvSpPr>
          <p:nvPr>
            <p:ph type="title"/>
          </p:nvPr>
        </p:nvSpPr>
        <p:spPr>
          <a:xfrm>
            <a:off x="969264" y="2679192"/>
            <a:ext cx="4946904" cy="3273552"/>
          </a:xfrm>
        </p:spPr>
        <p:txBody>
          <a:bodyPr>
            <a:normAutofit/>
          </a:bodyPr>
          <a:lstStyle>
            <a:lvl1pPr>
              <a:defRPr sz="4400"/>
            </a:lvl1pPr>
          </a:lstStyle>
          <a:p>
            <a:r>
              <a:rPr lang="en-US"/>
              <a:t>Click to edit Master title style</a:t>
            </a:r>
          </a:p>
        </p:txBody>
      </p:sp>
    </p:spTree>
    <p:extLst>
      <p:ext uri="{BB962C8B-B14F-4D97-AF65-F5344CB8AC3E}">
        <p14:creationId xmlns:p14="http://schemas.microsoft.com/office/powerpoint/2010/main" val="1329810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6_Title and Content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4024312"/>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3626483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1143000" y="2009775"/>
            <a:ext cx="9906000" cy="2649690"/>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49059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Quot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r>
              <a:rPr lang="en-US"/>
              <a:t>2/7/20XX</a:t>
            </a:r>
            <a:endParaRPr lang="en-US" dirty="0"/>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312CC964-A50B-4C29-B4E4-2C30BB34CCF3}" type="slidenum">
              <a:rPr lang="en-US" smtClean="0"/>
              <a:t>‹#›</a:t>
            </a:fld>
            <a:endParaRPr lang="en-US" dirty="0"/>
          </a:p>
        </p:txBody>
      </p:sp>
      <p:sp>
        <p:nvSpPr>
          <p:cNvPr id="6" name="Rectangle 23">
            <a:extLst>
              <a:ext uri="{FF2B5EF4-FFF2-40B4-BE49-F238E27FC236}">
                <a16:creationId xmlns:a16="http://schemas.microsoft.com/office/drawing/2014/main" id="{08BDEDEF-6AC9-4ADF-B6AE-83CC82D2A7B7}"/>
              </a:ext>
              <a:ext uri="{C183D7F6-B498-43B3-948B-1728B52AA6E4}">
                <adec:decorative xmlns:adec="http://schemas.microsoft.com/office/drawing/2017/decorative" val="1"/>
              </a:ext>
            </a:extLst>
          </p:cNvPr>
          <p:cNvSpPr/>
          <p:nvPr userDrawn="1"/>
        </p:nvSpPr>
        <p:spPr>
          <a:xfrm rot="10800000">
            <a:off x="0" y="-5979"/>
            <a:ext cx="5111086" cy="6877626"/>
          </a:xfrm>
          <a:custGeom>
            <a:avLst/>
            <a:gdLst>
              <a:gd name="connsiteX0" fmla="*/ 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0 w 5803153"/>
              <a:gd name="connsiteY4" fmla="*/ 0 h 6857998"/>
              <a:gd name="connsiteX0" fmla="*/ 1016000 w 5803153"/>
              <a:gd name="connsiteY0" fmla="*/ 0 h 6857998"/>
              <a:gd name="connsiteX1" fmla="*/ 5803153 w 5803153"/>
              <a:gd name="connsiteY1" fmla="*/ 0 h 6857998"/>
              <a:gd name="connsiteX2" fmla="*/ 5803153 w 5803153"/>
              <a:gd name="connsiteY2" fmla="*/ 6857998 h 6857998"/>
              <a:gd name="connsiteX3" fmla="*/ 0 w 5803153"/>
              <a:gd name="connsiteY3" fmla="*/ 6857998 h 6857998"/>
              <a:gd name="connsiteX4" fmla="*/ 1016000 w 5803153"/>
              <a:gd name="connsiteY4" fmla="*/ 0 h 6857998"/>
              <a:gd name="connsiteX0" fmla="*/ 133872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338729 w 6125882"/>
              <a:gd name="connsiteY4" fmla="*/ 0 h 6857998"/>
              <a:gd name="connsiteX0" fmla="*/ 1697317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697317 w 6125882"/>
              <a:gd name="connsiteY4" fmla="*/ 0 h 6857998"/>
              <a:gd name="connsiteX0" fmla="*/ 2702091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2702091 w 6125882"/>
              <a:gd name="connsiteY4" fmla="*/ 0 h 6857998"/>
              <a:gd name="connsiteX0" fmla="*/ 1215089 w 6125882"/>
              <a:gd name="connsiteY0" fmla="*/ 0 h 6857998"/>
              <a:gd name="connsiteX1" fmla="*/ 6125882 w 6125882"/>
              <a:gd name="connsiteY1" fmla="*/ 0 h 6857998"/>
              <a:gd name="connsiteX2" fmla="*/ 6125882 w 6125882"/>
              <a:gd name="connsiteY2" fmla="*/ 6857998 h 6857998"/>
              <a:gd name="connsiteX3" fmla="*/ 0 w 6125882"/>
              <a:gd name="connsiteY3" fmla="*/ 6846045 h 6857998"/>
              <a:gd name="connsiteX4" fmla="*/ 1215089 w 6125882"/>
              <a:gd name="connsiteY4" fmla="*/ 0 h 6857998"/>
              <a:gd name="connsiteX0" fmla="*/ 1222204 w 6132997"/>
              <a:gd name="connsiteY0" fmla="*/ 0 h 6881904"/>
              <a:gd name="connsiteX1" fmla="*/ 6132997 w 6132997"/>
              <a:gd name="connsiteY1" fmla="*/ 0 h 6881904"/>
              <a:gd name="connsiteX2" fmla="*/ 6132997 w 6132997"/>
              <a:gd name="connsiteY2" fmla="*/ 6857998 h 6881904"/>
              <a:gd name="connsiteX3" fmla="*/ 0 w 6132997"/>
              <a:gd name="connsiteY3" fmla="*/ 6881904 h 6881904"/>
              <a:gd name="connsiteX4" fmla="*/ 1222204 w 6132997"/>
              <a:gd name="connsiteY4" fmla="*/ 0 h 6881904"/>
              <a:gd name="connsiteX0" fmla="*/ 1348644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348644 w 6132997"/>
              <a:gd name="connsiteY4" fmla="*/ 0 h 6893857"/>
              <a:gd name="connsiteX0" fmla="*/ 1457021 w 6132997"/>
              <a:gd name="connsiteY0" fmla="*/ 0 h 6893857"/>
              <a:gd name="connsiteX1" fmla="*/ 6132997 w 6132997"/>
              <a:gd name="connsiteY1" fmla="*/ 11953 h 6893857"/>
              <a:gd name="connsiteX2" fmla="*/ 6132997 w 6132997"/>
              <a:gd name="connsiteY2" fmla="*/ 6869951 h 6893857"/>
              <a:gd name="connsiteX3" fmla="*/ 0 w 6132997"/>
              <a:gd name="connsiteY3" fmla="*/ 6893857 h 6893857"/>
              <a:gd name="connsiteX4" fmla="*/ 1457021 w 6132997"/>
              <a:gd name="connsiteY4" fmla="*/ 0 h 6893857"/>
              <a:gd name="connsiteX0" fmla="*/ 1754909 w 6430885"/>
              <a:gd name="connsiteY0" fmla="*/ 0 h 6869951"/>
              <a:gd name="connsiteX1" fmla="*/ 6430885 w 6430885"/>
              <a:gd name="connsiteY1" fmla="*/ 11953 h 6869951"/>
              <a:gd name="connsiteX2" fmla="*/ 6430885 w 6430885"/>
              <a:gd name="connsiteY2" fmla="*/ 6869951 h 6869951"/>
              <a:gd name="connsiteX3" fmla="*/ 0 w 6430885"/>
              <a:gd name="connsiteY3" fmla="*/ 6869951 h 6869951"/>
              <a:gd name="connsiteX4" fmla="*/ 1754909 w 6430885"/>
              <a:gd name="connsiteY4" fmla="*/ 0 h 6869951"/>
              <a:gd name="connsiteX0" fmla="*/ 2023235 w 6699211"/>
              <a:gd name="connsiteY0" fmla="*/ 0 h 6869951"/>
              <a:gd name="connsiteX1" fmla="*/ 6699211 w 6699211"/>
              <a:gd name="connsiteY1" fmla="*/ 11953 h 6869951"/>
              <a:gd name="connsiteX2" fmla="*/ 6699211 w 6699211"/>
              <a:gd name="connsiteY2" fmla="*/ 6869951 h 6869951"/>
              <a:gd name="connsiteX3" fmla="*/ 0 w 6699211"/>
              <a:gd name="connsiteY3" fmla="*/ 6856303 h 6869951"/>
              <a:gd name="connsiteX4" fmla="*/ 2023235 w 6699211"/>
              <a:gd name="connsiteY4" fmla="*/ 0 h 6869951"/>
              <a:gd name="connsiteX0" fmla="*/ 2702995 w 6699211"/>
              <a:gd name="connsiteY0" fmla="*/ 42638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42638 h 6857998"/>
              <a:gd name="connsiteX0" fmla="*/ 2702995 w 6699211"/>
              <a:gd name="connsiteY0" fmla="*/ 56139 h 6857998"/>
              <a:gd name="connsiteX1" fmla="*/ 6699211 w 6699211"/>
              <a:gd name="connsiteY1" fmla="*/ 0 h 6857998"/>
              <a:gd name="connsiteX2" fmla="*/ 6699211 w 6699211"/>
              <a:gd name="connsiteY2" fmla="*/ 6857998 h 6857998"/>
              <a:gd name="connsiteX3" fmla="*/ 0 w 6699211"/>
              <a:gd name="connsiteY3" fmla="*/ 6844350 h 6857998"/>
              <a:gd name="connsiteX4" fmla="*/ 2702995 w 6699211"/>
              <a:gd name="connsiteY4" fmla="*/ 56139 h 6857998"/>
              <a:gd name="connsiteX0" fmla="*/ 2702995 w 6699211"/>
              <a:gd name="connsiteY0" fmla="*/ 29135 h 6830994"/>
              <a:gd name="connsiteX1" fmla="*/ 6681322 w 6699211"/>
              <a:gd name="connsiteY1" fmla="*/ 0 h 6830994"/>
              <a:gd name="connsiteX2" fmla="*/ 6699211 w 6699211"/>
              <a:gd name="connsiteY2" fmla="*/ 6830994 h 6830994"/>
              <a:gd name="connsiteX3" fmla="*/ 0 w 6699211"/>
              <a:gd name="connsiteY3" fmla="*/ 6817346 h 6830994"/>
              <a:gd name="connsiteX4" fmla="*/ 2702995 w 6699211"/>
              <a:gd name="connsiteY4" fmla="*/ 29135 h 6830994"/>
              <a:gd name="connsiteX0" fmla="*/ 2702995 w 6699211"/>
              <a:gd name="connsiteY0" fmla="*/ 2131 h 6803990"/>
              <a:gd name="connsiteX1" fmla="*/ 6699211 w 6699211"/>
              <a:gd name="connsiteY1" fmla="*/ 0 h 6803990"/>
              <a:gd name="connsiteX2" fmla="*/ 6699211 w 6699211"/>
              <a:gd name="connsiteY2" fmla="*/ 6803990 h 6803990"/>
              <a:gd name="connsiteX3" fmla="*/ 0 w 6699211"/>
              <a:gd name="connsiteY3" fmla="*/ 6790342 h 6803990"/>
              <a:gd name="connsiteX4" fmla="*/ 2702995 w 6699211"/>
              <a:gd name="connsiteY4" fmla="*/ 2131 h 68039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99211" h="6803990">
                <a:moveTo>
                  <a:pt x="2702995" y="2131"/>
                </a:moveTo>
                <a:lnTo>
                  <a:pt x="6699211" y="0"/>
                </a:lnTo>
                <a:lnTo>
                  <a:pt x="6699211" y="6803990"/>
                </a:lnTo>
                <a:lnTo>
                  <a:pt x="0" y="6790342"/>
                </a:lnTo>
                <a:lnTo>
                  <a:pt x="2702995" y="213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1">
            <a:extLst>
              <a:ext uri="{FF2B5EF4-FFF2-40B4-BE49-F238E27FC236}">
                <a16:creationId xmlns:a16="http://schemas.microsoft.com/office/drawing/2014/main" id="{AC0CB336-8515-4565-B747-B4EA83B435BD}"/>
              </a:ext>
            </a:extLst>
          </p:cNvPr>
          <p:cNvSpPr>
            <a:spLocks noGrp="1"/>
          </p:cNvSpPr>
          <p:nvPr>
            <p:ph type="title"/>
          </p:nvPr>
        </p:nvSpPr>
        <p:spPr>
          <a:xfrm>
            <a:off x="716280" y="680485"/>
            <a:ext cx="3393440" cy="2748515"/>
          </a:xfrm>
        </p:spPr>
        <p:txBody>
          <a:bodyPr anchor="t"/>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064F675D-D792-42C0-8961-D2D1D79CDAEB}"/>
              </a:ext>
              <a:ext uri="{C183D7F6-B498-43B3-948B-1728B52AA6E4}">
                <adec:decorative xmlns:adec="http://schemas.microsoft.com/office/drawing/2017/decorative" val="1"/>
              </a:ext>
            </a:extLst>
          </p:cNvPr>
          <p:cNvCxnSpPr>
            <a:cxnSpLocks/>
          </p:cNvCxnSpPr>
          <p:nvPr userDrawn="1"/>
        </p:nvCxnSpPr>
        <p:spPr>
          <a:xfrm flipH="1" flipV="1">
            <a:off x="0" y="5329451"/>
            <a:ext cx="6096000" cy="1528549"/>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06D2EC4D-FD33-4925-B0A8-68C9818DB8E2}"/>
              </a:ext>
            </a:extLst>
          </p:cNvPr>
          <p:cNvSpPr>
            <a:spLocks noGrp="1"/>
          </p:cNvSpPr>
          <p:nvPr>
            <p:ph idx="1"/>
          </p:nvPr>
        </p:nvSpPr>
        <p:spPr>
          <a:xfrm>
            <a:off x="5175678" y="533399"/>
            <a:ext cx="3678762" cy="5771481"/>
          </a:xfrm>
        </p:spPr>
        <p:txBody>
          <a:bodyPr anchor="ctr">
            <a:normAutofit/>
          </a:bodyPr>
          <a:lstStyle/>
          <a:p>
            <a:pPr lvl="0"/>
            <a:r>
              <a:rPr lang="en-US"/>
              <a:t>Click to edit Master text styles</a:t>
            </a:r>
          </a:p>
        </p:txBody>
      </p:sp>
      <p:sp>
        <p:nvSpPr>
          <p:cNvPr id="14" name="Picture Placeholder 13">
            <a:extLst>
              <a:ext uri="{FF2B5EF4-FFF2-40B4-BE49-F238E27FC236}">
                <a16:creationId xmlns:a16="http://schemas.microsoft.com/office/drawing/2014/main" id="{FC7C9F55-A39F-4FB9-BEAD-745EA3E0A22E}"/>
              </a:ext>
            </a:extLst>
          </p:cNvPr>
          <p:cNvSpPr>
            <a:spLocks noGrp="1"/>
          </p:cNvSpPr>
          <p:nvPr>
            <p:ph type="pic" sz="quarter" idx="13"/>
          </p:nvPr>
        </p:nvSpPr>
        <p:spPr>
          <a:xfrm>
            <a:off x="9531096" y="0"/>
            <a:ext cx="2660904" cy="2322576"/>
          </a:xfrm>
          <a:solidFill>
            <a:schemeClr val="accent2"/>
          </a:solidFill>
        </p:spPr>
        <p:txBody>
          <a:bodyPr/>
          <a:lstStyle/>
          <a:p>
            <a:r>
              <a:rPr lang="en-US"/>
              <a:t>Click icon to add picture</a:t>
            </a:r>
            <a:endParaRPr lang="en-US" dirty="0"/>
          </a:p>
        </p:txBody>
      </p:sp>
      <p:sp>
        <p:nvSpPr>
          <p:cNvPr id="15" name="Picture Placeholder 13">
            <a:extLst>
              <a:ext uri="{FF2B5EF4-FFF2-40B4-BE49-F238E27FC236}">
                <a16:creationId xmlns:a16="http://schemas.microsoft.com/office/drawing/2014/main" id="{A480833B-6513-44B8-B08A-6FCB3911FEC8}"/>
              </a:ext>
            </a:extLst>
          </p:cNvPr>
          <p:cNvSpPr>
            <a:spLocks noGrp="1"/>
          </p:cNvSpPr>
          <p:nvPr>
            <p:ph type="pic" sz="quarter" idx="14"/>
          </p:nvPr>
        </p:nvSpPr>
        <p:spPr>
          <a:xfrm>
            <a:off x="9531096" y="2324100"/>
            <a:ext cx="2660904" cy="2322576"/>
          </a:xfrm>
          <a:solidFill>
            <a:schemeClr val="accent2"/>
          </a:solidFill>
        </p:spPr>
        <p:txBody>
          <a:bodyPr/>
          <a:lstStyle/>
          <a:p>
            <a:r>
              <a:rPr lang="en-US"/>
              <a:t>Click icon to add picture</a:t>
            </a:r>
            <a:endParaRPr lang="en-US" dirty="0"/>
          </a:p>
        </p:txBody>
      </p:sp>
      <p:sp>
        <p:nvSpPr>
          <p:cNvPr id="16" name="Picture Placeholder 13">
            <a:extLst>
              <a:ext uri="{FF2B5EF4-FFF2-40B4-BE49-F238E27FC236}">
                <a16:creationId xmlns:a16="http://schemas.microsoft.com/office/drawing/2014/main" id="{3BCCF25F-1246-4BAE-BAA2-FB33719CF555}"/>
              </a:ext>
            </a:extLst>
          </p:cNvPr>
          <p:cNvSpPr>
            <a:spLocks noGrp="1"/>
          </p:cNvSpPr>
          <p:nvPr>
            <p:ph type="pic" sz="quarter" idx="15"/>
          </p:nvPr>
        </p:nvSpPr>
        <p:spPr>
          <a:xfrm>
            <a:off x="9531096" y="4535424"/>
            <a:ext cx="2660904" cy="2322576"/>
          </a:xfrm>
          <a:solidFill>
            <a:schemeClr val="accent2"/>
          </a:solidFill>
        </p:spPr>
        <p:txBody>
          <a:bodyPr/>
          <a:lstStyle/>
          <a:p>
            <a:r>
              <a:rPr lang="en-US"/>
              <a:t>Click icon to add picture</a:t>
            </a:r>
            <a:endParaRPr lang="en-US" dirty="0"/>
          </a:p>
        </p:txBody>
      </p:sp>
    </p:spTree>
    <p:extLst>
      <p:ext uri="{BB962C8B-B14F-4D97-AF65-F5344CB8AC3E}">
        <p14:creationId xmlns:p14="http://schemas.microsoft.com/office/powerpoint/2010/main" val="2670542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normAutofit/>
          </a:bodyPr>
          <a:lstStyle>
            <a:lvl1pPr>
              <a:defRPr sz="4400"/>
            </a:lvl1pPr>
          </a:lstStyle>
          <a:p>
            <a:r>
              <a:rPr lang="en-US"/>
              <a:t>Click to edit Master title style</a:t>
            </a:r>
          </a:p>
        </p:txBody>
      </p:sp>
      <p:sp>
        <p:nvSpPr>
          <p:cNvPr id="50" name="Picture Placeholder 49">
            <a:extLst>
              <a:ext uri="{FF2B5EF4-FFF2-40B4-BE49-F238E27FC236}">
                <a16:creationId xmlns:a16="http://schemas.microsoft.com/office/drawing/2014/main" id="{5496CA69-F288-4538-974D-9A68581F4941}"/>
              </a:ext>
            </a:extLst>
          </p:cNvPr>
          <p:cNvSpPr>
            <a:spLocks noGrp="1"/>
          </p:cNvSpPr>
          <p:nvPr>
            <p:ph type="pic" sz="quarter" idx="20"/>
          </p:nvPr>
        </p:nvSpPr>
        <p:spPr>
          <a:xfrm>
            <a:off x="1143000" y="2350008"/>
            <a:ext cx="1965960" cy="1801368"/>
          </a:xfrm>
          <a:solidFill>
            <a:schemeClr val="accent2"/>
          </a:solidFill>
        </p:spPr>
        <p:txBody>
          <a:bodyPr/>
          <a:lstStyle/>
          <a:p>
            <a:r>
              <a:rPr lang="en-US"/>
              <a:t>Click icon to add picture</a:t>
            </a:r>
            <a:endParaRPr lang="en-US" dirty="0"/>
          </a:p>
        </p:txBody>
      </p:sp>
      <p:sp>
        <p:nvSpPr>
          <p:cNvPr id="39" name="Text Placeholder 2">
            <a:extLst>
              <a:ext uri="{FF2B5EF4-FFF2-40B4-BE49-F238E27FC236}">
                <a16:creationId xmlns:a16="http://schemas.microsoft.com/office/drawing/2014/main" id="{1F7CBA7A-8076-4743-AD9E-CB0B2B1D1856}"/>
              </a:ext>
            </a:extLst>
          </p:cNvPr>
          <p:cNvSpPr>
            <a:spLocks noGrp="1"/>
          </p:cNvSpPr>
          <p:nvPr>
            <p:ph type="body" idx="1" hasCustomPrompt="1"/>
          </p:nvPr>
        </p:nvSpPr>
        <p:spPr>
          <a:xfrm>
            <a:off x="1145421" y="4319521"/>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2" name="Text Placeholder 2">
            <a:extLst>
              <a:ext uri="{FF2B5EF4-FFF2-40B4-BE49-F238E27FC236}">
                <a16:creationId xmlns:a16="http://schemas.microsoft.com/office/drawing/2014/main" id="{8B03D9A7-85A7-4570-ADAF-E43C05B52D00}"/>
              </a:ext>
            </a:extLst>
          </p:cNvPr>
          <p:cNvSpPr>
            <a:spLocks noGrp="1"/>
          </p:cNvSpPr>
          <p:nvPr>
            <p:ph type="body" idx="13" hasCustomPrompt="1"/>
          </p:nvPr>
        </p:nvSpPr>
        <p:spPr>
          <a:xfrm>
            <a:off x="1143000" y="4761768"/>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1" name="Picture Placeholder 49">
            <a:extLst>
              <a:ext uri="{FF2B5EF4-FFF2-40B4-BE49-F238E27FC236}">
                <a16:creationId xmlns:a16="http://schemas.microsoft.com/office/drawing/2014/main" id="{ADF2F19D-7D9A-47B3-8711-A71F034693FE}"/>
              </a:ext>
            </a:extLst>
          </p:cNvPr>
          <p:cNvSpPr>
            <a:spLocks noGrp="1"/>
          </p:cNvSpPr>
          <p:nvPr>
            <p:ph type="pic" sz="quarter" idx="21"/>
          </p:nvPr>
        </p:nvSpPr>
        <p:spPr>
          <a:xfrm>
            <a:off x="3784636" y="2350008"/>
            <a:ext cx="1965960" cy="1801368"/>
          </a:xfrm>
          <a:solidFill>
            <a:schemeClr val="accent2"/>
          </a:solidFill>
        </p:spPr>
        <p:txBody>
          <a:bodyPr/>
          <a:lstStyle/>
          <a:p>
            <a:r>
              <a:rPr lang="en-US"/>
              <a:t>Click icon to add picture</a:t>
            </a:r>
            <a:endParaRPr lang="en-US" dirty="0"/>
          </a:p>
        </p:txBody>
      </p:sp>
      <p:sp>
        <p:nvSpPr>
          <p:cNvPr id="43" name="Text Placeholder 2">
            <a:extLst>
              <a:ext uri="{FF2B5EF4-FFF2-40B4-BE49-F238E27FC236}">
                <a16:creationId xmlns:a16="http://schemas.microsoft.com/office/drawing/2014/main" id="{790A904C-841C-438E-BD4B-C18FC28CBD03}"/>
              </a:ext>
            </a:extLst>
          </p:cNvPr>
          <p:cNvSpPr>
            <a:spLocks noGrp="1"/>
          </p:cNvSpPr>
          <p:nvPr>
            <p:ph type="body" idx="14" hasCustomPrompt="1"/>
          </p:nvPr>
        </p:nvSpPr>
        <p:spPr>
          <a:xfrm>
            <a:off x="3789781"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4" name="Text Placeholder 2">
            <a:extLst>
              <a:ext uri="{FF2B5EF4-FFF2-40B4-BE49-F238E27FC236}">
                <a16:creationId xmlns:a16="http://schemas.microsoft.com/office/drawing/2014/main" id="{611759C1-BECA-460C-916A-079B29E05C36}"/>
              </a:ext>
            </a:extLst>
          </p:cNvPr>
          <p:cNvSpPr>
            <a:spLocks noGrp="1"/>
          </p:cNvSpPr>
          <p:nvPr>
            <p:ph type="body" idx="15" hasCustomPrompt="1"/>
          </p:nvPr>
        </p:nvSpPr>
        <p:spPr>
          <a:xfrm>
            <a:off x="3787360"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2" name="Picture Placeholder 49">
            <a:extLst>
              <a:ext uri="{FF2B5EF4-FFF2-40B4-BE49-F238E27FC236}">
                <a16:creationId xmlns:a16="http://schemas.microsoft.com/office/drawing/2014/main" id="{4519A595-9DA0-413B-A1E1-B0F059132DD1}"/>
              </a:ext>
            </a:extLst>
          </p:cNvPr>
          <p:cNvSpPr>
            <a:spLocks noGrp="1"/>
          </p:cNvSpPr>
          <p:nvPr>
            <p:ph type="pic" sz="quarter" idx="22"/>
          </p:nvPr>
        </p:nvSpPr>
        <p:spPr>
          <a:xfrm>
            <a:off x="6437376" y="2350008"/>
            <a:ext cx="1965960" cy="1801368"/>
          </a:xfrm>
          <a:solidFill>
            <a:schemeClr val="accent2"/>
          </a:solidFill>
        </p:spPr>
        <p:txBody>
          <a:bodyPr/>
          <a:lstStyle/>
          <a:p>
            <a:r>
              <a:rPr lang="en-US"/>
              <a:t>Click icon to add picture</a:t>
            </a:r>
            <a:endParaRPr lang="en-US" dirty="0"/>
          </a:p>
        </p:txBody>
      </p:sp>
      <p:sp>
        <p:nvSpPr>
          <p:cNvPr id="45" name="Text Placeholder 2">
            <a:extLst>
              <a:ext uri="{FF2B5EF4-FFF2-40B4-BE49-F238E27FC236}">
                <a16:creationId xmlns:a16="http://schemas.microsoft.com/office/drawing/2014/main" id="{C20274DC-5128-46D8-9229-02288D264936}"/>
              </a:ext>
            </a:extLst>
          </p:cNvPr>
          <p:cNvSpPr>
            <a:spLocks noGrp="1"/>
          </p:cNvSpPr>
          <p:nvPr>
            <p:ph type="body" idx="16" hasCustomPrompt="1"/>
          </p:nvPr>
        </p:nvSpPr>
        <p:spPr>
          <a:xfrm>
            <a:off x="6441406"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6" name="Text Placeholder 2">
            <a:extLst>
              <a:ext uri="{FF2B5EF4-FFF2-40B4-BE49-F238E27FC236}">
                <a16:creationId xmlns:a16="http://schemas.microsoft.com/office/drawing/2014/main" id="{6F92FD73-9CD4-4AB0-8DEF-B9D7B1C5904D}"/>
              </a:ext>
            </a:extLst>
          </p:cNvPr>
          <p:cNvSpPr>
            <a:spLocks noGrp="1"/>
          </p:cNvSpPr>
          <p:nvPr>
            <p:ph type="body" idx="17" hasCustomPrompt="1"/>
          </p:nvPr>
        </p:nvSpPr>
        <p:spPr>
          <a:xfrm>
            <a:off x="6438985"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53" name="Picture Placeholder 49">
            <a:extLst>
              <a:ext uri="{FF2B5EF4-FFF2-40B4-BE49-F238E27FC236}">
                <a16:creationId xmlns:a16="http://schemas.microsoft.com/office/drawing/2014/main" id="{ECF2CB24-2F78-42B5-BEC0-904245F37452}"/>
              </a:ext>
            </a:extLst>
          </p:cNvPr>
          <p:cNvSpPr>
            <a:spLocks noGrp="1"/>
          </p:cNvSpPr>
          <p:nvPr>
            <p:ph type="pic" sz="quarter" idx="23"/>
          </p:nvPr>
        </p:nvSpPr>
        <p:spPr>
          <a:xfrm>
            <a:off x="9089136" y="2350008"/>
            <a:ext cx="1965960" cy="1801368"/>
          </a:xfrm>
          <a:solidFill>
            <a:schemeClr val="accent2"/>
          </a:solidFill>
        </p:spPr>
        <p:txBody>
          <a:bodyPr/>
          <a:lstStyle/>
          <a:p>
            <a:r>
              <a:rPr lang="en-US"/>
              <a:t>Click icon to add picture</a:t>
            </a:r>
            <a:endParaRPr lang="en-US" dirty="0"/>
          </a:p>
        </p:txBody>
      </p:sp>
      <p:sp>
        <p:nvSpPr>
          <p:cNvPr id="47" name="Text Placeholder 2">
            <a:extLst>
              <a:ext uri="{FF2B5EF4-FFF2-40B4-BE49-F238E27FC236}">
                <a16:creationId xmlns:a16="http://schemas.microsoft.com/office/drawing/2014/main" id="{E099301F-F262-4EB4-9AAA-D10A9CF42DCF}"/>
              </a:ext>
            </a:extLst>
          </p:cNvPr>
          <p:cNvSpPr>
            <a:spLocks noGrp="1"/>
          </p:cNvSpPr>
          <p:nvPr>
            <p:ph type="body" idx="18" hasCustomPrompt="1"/>
          </p:nvPr>
        </p:nvSpPr>
        <p:spPr>
          <a:xfrm>
            <a:off x="9090610" y="4319520"/>
            <a:ext cx="1963236" cy="365760"/>
          </a:xfrm>
        </p:spPr>
        <p:txBody>
          <a:bodyPr>
            <a:noAutofit/>
          </a:bodyPr>
          <a:lstStyle>
            <a:lvl1pPr marL="0" indent="0">
              <a:buNone/>
              <a:defRPr sz="2000" b="1">
                <a:solidFill>
                  <a:schemeClr val="tx1">
                    <a:lumMod val="85000"/>
                    <a:lumOff val="15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p:txBody>
      </p:sp>
      <p:sp>
        <p:nvSpPr>
          <p:cNvPr id="48" name="Text Placeholder 2">
            <a:extLst>
              <a:ext uri="{FF2B5EF4-FFF2-40B4-BE49-F238E27FC236}">
                <a16:creationId xmlns:a16="http://schemas.microsoft.com/office/drawing/2014/main" id="{BD5BC820-7DAB-4C8E-A7E4-A885BBE9AB8E}"/>
              </a:ext>
            </a:extLst>
          </p:cNvPr>
          <p:cNvSpPr>
            <a:spLocks noGrp="1"/>
          </p:cNvSpPr>
          <p:nvPr>
            <p:ph type="body" idx="19" hasCustomPrompt="1"/>
          </p:nvPr>
        </p:nvSpPr>
        <p:spPr>
          <a:xfrm>
            <a:off x="9088189" y="4761767"/>
            <a:ext cx="1963236" cy="741904"/>
          </a:xfrm>
        </p:spPr>
        <p:txBody>
          <a:bodyPr>
            <a:noAutofit/>
          </a:bodyPr>
          <a:lstStyle>
            <a:lvl1pPr marL="0" indent="0">
              <a:buNone/>
              <a:defRPr sz="2000">
                <a:solidFill>
                  <a:schemeClr val="tx1">
                    <a:lumMod val="50000"/>
                    <a:lumOff val="50000"/>
                  </a:schemeClr>
                </a:solidFill>
                <a:latin typeface="+mj-lt"/>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r>
              <a:rPr lang="en-US"/>
              <a:t>2/7/20XX</a:t>
            </a:r>
            <a:endParaRPr lang="en-US" dirty="0"/>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1728327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and Content Timelin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a:xfrm>
            <a:off x="838200" y="1825625"/>
            <a:ext cx="10692810" cy="4351338"/>
          </a:xfrm>
        </p:spPr>
        <p:txBody>
          <a:bodyPr/>
          <a:lstStyle>
            <a:lvl1pPr>
              <a:lnSpc>
                <a:spcPct val="100000"/>
              </a:lnSpc>
              <a:buNone/>
              <a:defRPr/>
            </a:lvl1pPr>
            <a:lvl2pPr>
              <a:lnSpc>
                <a:spcPct val="100000"/>
              </a:lnSpc>
              <a:buNone/>
              <a:defRPr/>
            </a:lvl2pPr>
            <a:lvl3pPr>
              <a:lnSpc>
                <a:spcPct val="100000"/>
              </a:lnSpc>
              <a:buNone/>
              <a:defRPr/>
            </a:lvl3pPr>
            <a:lvl4pPr>
              <a:lnSpc>
                <a:spcPct val="100000"/>
              </a:lnSpc>
              <a:buNone/>
              <a:defRPr/>
            </a:lvl4pPr>
            <a:lvl5pPr>
              <a:lnSpc>
                <a:spcPct val="10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normAutofit/>
          </a:bodyPr>
          <a:lstStyle>
            <a:lvl1pPr>
              <a:defRPr sz="4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r>
              <a:rPr lang="en-US"/>
              <a:t>2/7/20XX</a:t>
            </a:r>
            <a:endParaRPr lang="en-US" dirty="0"/>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312CC964-A50B-4C29-B4E4-2C30BB34CCF3}" type="slidenum">
              <a:rPr lang="en-US" smtClean="0"/>
              <a:t>‹#›</a:t>
            </a:fld>
            <a:endParaRPr lang="en-US" dirty="0"/>
          </a:p>
        </p:txBody>
      </p:sp>
    </p:spTree>
    <p:extLst>
      <p:ext uri="{BB962C8B-B14F-4D97-AF65-F5344CB8AC3E}">
        <p14:creationId xmlns:p14="http://schemas.microsoft.com/office/powerpoint/2010/main" val="22762182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r>
              <a:rPr lang="en-US"/>
              <a:t>2/7/20XX</a:t>
            </a:r>
            <a:endParaRPr lang="en-US" dirty="0"/>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r>
              <a:rPr lang="en-US" dirty="0"/>
              <a:t>Sample Footer Text</a:t>
            </a:r>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312CC964-A50B-4C29-B4E4-2C30BB34CCF3}" type="slidenum">
              <a:rPr lang="en-US" smtClean="0"/>
              <a:t>‹#›</a:t>
            </a:fld>
            <a:endParaRPr lang="en-US" dirty="0"/>
          </a:p>
        </p:txBody>
      </p:sp>
    </p:spTree>
    <p:extLst>
      <p:ext uri="{BB962C8B-B14F-4D97-AF65-F5344CB8AC3E}">
        <p14:creationId xmlns:p14="http://schemas.microsoft.com/office/powerpoint/2010/main" val="90603651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6" r:id="rId3"/>
    <p:sldLayoutId id="2147483675" r:id="rId4"/>
    <p:sldLayoutId id="2147483686" r:id="rId5"/>
    <p:sldLayoutId id="2147483662" r:id="rId6"/>
    <p:sldLayoutId id="2147483679" r:id="rId7"/>
    <p:sldLayoutId id="2147483682" r:id="rId8"/>
    <p:sldLayoutId id="2147483687" r:id="rId9"/>
    <p:sldLayoutId id="2147483665" r:id="rId10"/>
    <p:sldLayoutId id="2147483683" r:id="rId11"/>
    <p:sldLayoutId id="2147483677" r:id="rId12"/>
    <p:sldLayoutId id="2147483678" r:id="rId13"/>
    <p:sldLayoutId id="2147483684" r:id="rId14"/>
    <p:sldLayoutId id="2147483661" r:id="rId15"/>
    <p:sldLayoutId id="2147483663" r:id="rId16"/>
    <p:sldLayoutId id="2147483664" r:id="rId17"/>
    <p:sldLayoutId id="2147483666" r:id="rId18"/>
    <p:sldLayoutId id="2147483667" r:id="rId19"/>
    <p:sldLayoutId id="2147483685" r:id="rId20"/>
    <p:sldLayoutId id="2147483668" r:id="rId21"/>
    <p:sldLayoutId id="2147483669" r:id="rId22"/>
  </p:sldLayoutIdLst>
  <p:hf hdr="0" dt="0"/>
  <p:txStyles>
    <p:titleStyle>
      <a:lvl1pPr algn="l" defTabSz="914400" rtl="0" eaLnBrk="1" latinLnBrk="0" hangingPunct="1">
        <a:lnSpc>
          <a:spcPct val="90000"/>
        </a:lnSpc>
        <a:spcBef>
          <a:spcPct val="0"/>
        </a:spcBef>
        <a:buNone/>
        <a:defRPr sz="32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12.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8.xml"/><Relationship Id="rId5" Type="http://schemas.openxmlformats.org/officeDocument/2006/relationships/image" Target="../media/image13.jpeg"/><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low angle view of buildings in a city">
            <a:extLst>
              <a:ext uri="{FF2B5EF4-FFF2-40B4-BE49-F238E27FC236}">
                <a16:creationId xmlns:a16="http://schemas.microsoft.com/office/drawing/2014/main" id="{3CF2725B-8BAD-4651-8A3F-80E73387133C}"/>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2623279" y="0"/>
            <a:ext cx="9568721" cy="6858000"/>
          </a:xfrm>
        </p:spPr>
      </p:pic>
      <p:sp>
        <p:nvSpPr>
          <p:cNvPr id="2" name="Title 1">
            <a:extLst>
              <a:ext uri="{FF2B5EF4-FFF2-40B4-BE49-F238E27FC236}">
                <a16:creationId xmlns:a16="http://schemas.microsoft.com/office/drawing/2014/main" id="{D9B36C10-A9EA-414E-B3D3-09BAD9FA950D}"/>
              </a:ext>
            </a:extLst>
          </p:cNvPr>
          <p:cNvSpPr>
            <a:spLocks noGrp="1"/>
          </p:cNvSpPr>
          <p:nvPr>
            <p:ph type="title"/>
          </p:nvPr>
        </p:nvSpPr>
        <p:spPr>
          <a:xfrm>
            <a:off x="520697" y="1040001"/>
            <a:ext cx="3338625" cy="3150159"/>
          </a:xfrm>
        </p:spPr>
        <p:txBody>
          <a:bodyPr>
            <a:normAutofit/>
          </a:bodyPr>
          <a:lstStyle/>
          <a:p>
            <a:r>
              <a:rPr lang="en-US" dirty="0"/>
              <a:t>Presentation title</a:t>
            </a:r>
          </a:p>
        </p:txBody>
      </p:sp>
      <p:sp>
        <p:nvSpPr>
          <p:cNvPr id="3" name="Subtitle 2">
            <a:extLst>
              <a:ext uri="{FF2B5EF4-FFF2-40B4-BE49-F238E27FC236}">
                <a16:creationId xmlns:a16="http://schemas.microsoft.com/office/drawing/2014/main" id="{0A140D27-0E15-4434-A8B8-FC32761449B0}"/>
              </a:ext>
            </a:extLst>
          </p:cNvPr>
          <p:cNvSpPr>
            <a:spLocks noGrp="1"/>
          </p:cNvSpPr>
          <p:nvPr>
            <p:ph type="body" sz="quarter" idx="14"/>
          </p:nvPr>
        </p:nvSpPr>
        <p:spPr>
          <a:xfrm>
            <a:off x="490538" y="4240213"/>
            <a:ext cx="3497262" cy="1801812"/>
          </a:xfrm>
        </p:spPr>
        <p:txBody>
          <a:bodyPr/>
          <a:lstStyle/>
          <a:p>
            <a:r>
              <a:rPr lang="en-US" dirty="0"/>
              <a:t>Presenter Name</a:t>
            </a:r>
          </a:p>
        </p:txBody>
      </p:sp>
    </p:spTree>
    <p:extLst>
      <p:ext uri="{BB962C8B-B14F-4D97-AF65-F5344CB8AC3E}">
        <p14:creationId xmlns:p14="http://schemas.microsoft.com/office/powerpoint/2010/main" val="1709638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9E736-254A-4657-A88B-DE71C47DA880}"/>
              </a:ext>
            </a:extLst>
          </p:cNvPr>
          <p:cNvSpPr>
            <a:spLocks noGrp="1"/>
          </p:cNvSpPr>
          <p:nvPr>
            <p:ph type="title"/>
          </p:nvPr>
        </p:nvSpPr>
        <p:spPr>
          <a:xfrm>
            <a:off x="839788" y="365125"/>
            <a:ext cx="10515600" cy="1325563"/>
          </a:xfrm>
        </p:spPr>
        <p:txBody>
          <a:bodyPr/>
          <a:lstStyle/>
          <a:p>
            <a:r>
              <a:rPr lang="en-US" dirty="0"/>
              <a:t>Content 2</a:t>
            </a:r>
          </a:p>
        </p:txBody>
      </p:sp>
      <p:sp>
        <p:nvSpPr>
          <p:cNvPr id="3" name="Text Placeholder 2">
            <a:extLst>
              <a:ext uri="{FF2B5EF4-FFF2-40B4-BE49-F238E27FC236}">
                <a16:creationId xmlns:a16="http://schemas.microsoft.com/office/drawing/2014/main" id="{DFAB32D2-0B50-4101-875F-A81D7538524C}"/>
              </a:ext>
            </a:extLst>
          </p:cNvPr>
          <p:cNvSpPr>
            <a:spLocks noGrp="1"/>
          </p:cNvSpPr>
          <p:nvPr>
            <p:ph type="body" idx="1"/>
          </p:nvPr>
        </p:nvSpPr>
        <p:spPr>
          <a:xfrm>
            <a:off x="839788" y="1734325"/>
            <a:ext cx="3200400" cy="823912"/>
          </a:xfrm>
        </p:spPr>
        <p:txBody>
          <a:bodyPr/>
          <a:lstStyle/>
          <a:p>
            <a:r>
              <a:rPr lang="en-US" dirty="0"/>
              <a:t>Summary	</a:t>
            </a:r>
          </a:p>
        </p:txBody>
      </p:sp>
      <p:sp>
        <p:nvSpPr>
          <p:cNvPr id="4" name="Content Placeholder 3">
            <a:extLst>
              <a:ext uri="{FF2B5EF4-FFF2-40B4-BE49-F238E27FC236}">
                <a16:creationId xmlns:a16="http://schemas.microsoft.com/office/drawing/2014/main" id="{EA1C3B4B-27E0-48C6-BD24-1444DD46ED0A}"/>
              </a:ext>
            </a:extLst>
          </p:cNvPr>
          <p:cNvSpPr>
            <a:spLocks noGrp="1"/>
          </p:cNvSpPr>
          <p:nvPr>
            <p:ph sz="half" idx="2"/>
          </p:nvPr>
        </p:nvSpPr>
        <p:spPr>
          <a:xfrm>
            <a:off x="839788" y="2558237"/>
            <a:ext cx="3200400" cy="3684588"/>
          </a:xfrm>
        </p:spPr>
        <p:txBody>
          <a:bodyPr>
            <a:normAutofit/>
          </a:bodyPr>
          <a:lstStyle/>
          <a:p>
            <a:pPr lvl="0"/>
            <a:r>
              <a:rPr lang="en-US" dirty="0"/>
              <a:t>Add text, images, art, and videos. </a:t>
            </a:r>
          </a:p>
          <a:p>
            <a:pPr lvl="0"/>
            <a:r>
              <a:rPr lang="en-US" dirty="0"/>
              <a:t>Add transitions, animations, and motion. </a:t>
            </a:r>
          </a:p>
          <a:p>
            <a:pPr lvl="0"/>
            <a:r>
              <a:rPr lang="en-US" dirty="0"/>
              <a:t>Save to OneDrive, to get to your presentations from your computer, tablet, or phone.</a:t>
            </a:r>
          </a:p>
        </p:txBody>
      </p:sp>
      <p:sp>
        <p:nvSpPr>
          <p:cNvPr id="5" name="Text Placeholder 4">
            <a:extLst>
              <a:ext uri="{FF2B5EF4-FFF2-40B4-BE49-F238E27FC236}">
                <a16:creationId xmlns:a16="http://schemas.microsoft.com/office/drawing/2014/main" id="{ECAC1A88-D97A-4F1E-9C4A-665733C70659}"/>
              </a:ext>
            </a:extLst>
          </p:cNvPr>
          <p:cNvSpPr>
            <a:spLocks noGrp="1"/>
          </p:cNvSpPr>
          <p:nvPr>
            <p:ph type="body" sz="quarter" idx="3"/>
          </p:nvPr>
        </p:nvSpPr>
        <p:spPr>
          <a:xfrm>
            <a:off x="4495800" y="1734325"/>
            <a:ext cx="3200400" cy="823912"/>
          </a:xfrm>
        </p:spPr>
        <p:txBody>
          <a:bodyPr/>
          <a:lstStyle/>
          <a:p>
            <a:r>
              <a:rPr lang="en-US" dirty="0"/>
              <a:t>summary</a:t>
            </a:r>
          </a:p>
        </p:txBody>
      </p:sp>
      <p:sp>
        <p:nvSpPr>
          <p:cNvPr id="6" name="Content Placeholder 5">
            <a:extLst>
              <a:ext uri="{FF2B5EF4-FFF2-40B4-BE49-F238E27FC236}">
                <a16:creationId xmlns:a16="http://schemas.microsoft.com/office/drawing/2014/main" id="{DFB55301-A78F-4ECA-BBC5-6ADBA8452BD6}"/>
              </a:ext>
            </a:extLst>
          </p:cNvPr>
          <p:cNvSpPr>
            <a:spLocks noGrp="1"/>
          </p:cNvSpPr>
          <p:nvPr>
            <p:ph sz="quarter" idx="4"/>
          </p:nvPr>
        </p:nvSpPr>
        <p:spPr>
          <a:xfrm>
            <a:off x="4495800" y="2558237"/>
            <a:ext cx="3200400" cy="3684588"/>
          </a:xfrm>
        </p:spPr>
        <p:txBody>
          <a:bodyPr>
            <a:normAutofit/>
          </a:bodyPr>
          <a:lstStyle/>
          <a:p>
            <a:r>
              <a:rPr lang="en-US" dirty="0"/>
              <a:t>Open the Design Ideas pane for instant slide makeovers. </a:t>
            </a:r>
          </a:p>
          <a:p>
            <a:r>
              <a:rPr lang="en-US" dirty="0"/>
              <a:t>When we have design ideas, we’ll show them to you right there.</a:t>
            </a:r>
          </a:p>
        </p:txBody>
      </p:sp>
      <p:sp>
        <p:nvSpPr>
          <p:cNvPr id="7" name="Text Placeholder 6">
            <a:extLst>
              <a:ext uri="{FF2B5EF4-FFF2-40B4-BE49-F238E27FC236}">
                <a16:creationId xmlns:a16="http://schemas.microsoft.com/office/drawing/2014/main" id="{35BB4409-7785-40D0-9762-248A959B6DE2}"/>
              </a:ext>
            </a:extLst>
          </p:cNvPr>
          <p:cNvSpPr>
            <a:spLocks noGrp="1"/>
          </p:cNvSpPr>
          <p:nvPr>
            <p:ph type="body" sz="quarter" idx="13"/>
          </p:nvPr>
        </p:nvSpPr>
        <p:spPr>
          <a:xfrm>
            <a:off x="8151812" y="1734325"/>
            <a:ext cx="3200400" cy="823912"/>
          </a:xfrm>
        </p:spPr>
        <p:txBody>
          <a:bodyPr/>
          <a:lstStyle/>
          <a:p>
            <a:r>
              <a:rPr lang="en-US" dirty="0"/>
              <a:t>summary</a:t>
            </a:r>
          </a:p>
        </p:txBody>
      </p:sp>
      <p:sp>
        <p:nvSpPr>
          <p:cNvPr id="8" name="Content Placeholder 7">
            <a:extLst>
              <a:ext uri="{FF2B5EF4-FFF2-40B4-BE49-F238E27FC236}">
                <a16:creationId xmlns:a16="http://schemas.microsoft.com/office/drawing/2014/main" id="{978066DD-B3C1-4D98-8770-51E4077B46C0}"/>
              </a:ext>
            </a:extLst>
          </p:cNvPr>
          <p:cNvSpPr>
            <a:spLocks noGrp="1"/>
          </p:cNvSpPr>
          <p:nvPr>
            <p:ph sz="quarter" idx="14"/>
          </p:nvPr>
        </p:nvSpPr>
        <p:spPr>
          <a:xfrm>
            <a:off x="8151812" y="2558237"/>
            <a:ext cx="3200400" cy="3684588"/>
          </a:xfrm>
        </p:spPr>
        <p:txBody>
          <a:bodyPr>
            <a:normAutofit/>
          </a:bodyPr>
          <a:lstStyle/>
          <a:p>
            <a:r>
              <a:rPr lang="en-US" dirty="0"/>
              <a:t>This PowerPoint theme uses its own unique set of colors, fonts, and effects to create the overall look and feel of these slides. </a:t>
            </a:r>
          </a:p>
          <a:p>
            <a:r>
              <a:rPr lang="en-US"/>
              <a:t>PowerPoint has tons of themes to give your presentation just the right personality. </a:t>
            </a:r>
            <a:endParaRPr lang="en-US" dirty="0"/>
          </a:p>
        </p:txBody>
      </p:sp>
      <p:sp>
        <p:nvSpPr>
          <p:cNvPr id="12" name="Footer Placeholder 11">
            <a:extLst>
              <a:ext uri="{FF2B5EF4-FFF2-40B4-BE49-F238E27FC236}">
                <a16:creationId xmlns:a16="http://schemas.microsoft.com/office/drawing/2014/main" id="{64A4EE82-5E82-4F50-9452-91AD29BC019C}"/>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3" name="Slide Number Placeholder 12">
            <a:extLst>
              <a:ext uri="{FF2B5EF4-FFF2-40B4-BE49-F238E27FC236}">
                <a16:creationId xmlns:a16="http://schemas.microsoft.com/office/drawing/2014/main" id="{BF6287AF-451B-4FEA-A984-C734DD46F5F2}"/>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10</a:t>
            </a:fld>
            <a:endParaRPr lang="en-US" dirty="0"/>
          </a:p>
        </p:txBody>
      </p:sp>
    </p:spTree>
    <p:extLst>
      <p:ext uri="{BB962C8B-B14F-4D97-AF65-F5344CB8AC3E}">
        <p14:creationId xmlns:p14="http://schemas.microsoft.com/office/powerpoint/2010/main" val="408177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E2E09-3A82-4E32-88E3-59E694EFE546}"/>
              </a:ext>
            </a:extLst>
          </p:cNvPr>
          <p:cNvSpPr>
            <a:spLocks noGrp="1"/>
          </p:cNvSpPr>
          <p:nvPr>
            <p:ph type="title"/>
          </p:nvPr>
        </p:nvSpPr>
        <p:spPr>
          <a:xfrm>
            <a:off x="1143001" y="533400"/>
            <a:ext cx="5496636" cy="1685898"/>
          </a:xfrm>
        </p:spPr>
        <p:txBody>
          <a:bodyPr/>
          <a:lstStyle/>
          <a:p>
            <a:r>
              <a:rPr lang="en-US" dirty="0"/>
              <a:t>Summary</a:t>
            </a:r>
          </a:p>
        </p:txBody>
      </p:sp>
      <p:sp>
        <p:nvSpPr>
          <p:cNvPr id="3" name="Content Placeholder 2">
            <a:extLst>
              <a:ext uri="{FF2B5EF4-FFF2-40B4-BE49-F238E27FC236}">
                <a16:creationId xmlns:a16="http://schemas.microsoft.com/office/drawing/2014/main" id="{9925E272-AF60-4462-95A9-115739F781AE}"/>
              </a:ext>
            </a:extLst>
          </p:cNvPr>
          <p:cNvSpPr>
            <a:spLocks noGrp="1"/>
          </p:cNvSpPr>
          <p:nvPr>
            <p:ph idx="1"/>
          </p:nvPr>
        </p:nvSpPr>
        <p:spPr>
          <a:xfrm>
            <a:off x="1143001" y="2229347"/>
            <a:ext cx="5496636" cy="3821743"/>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7" name="Footer Placeholder 16">
            <a:extLst>
              <a:ext uri="{FF2B5EF4-FFF2-40B4-BE49-F238E27FC236}">
                <a16:creationId xmlns:a16="http://schemas.microsoft.com/office/drawing/2014/main" id="{A372FF69-5317-4BE5-B218-0E85D7FE0FB1}"/>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68" name="Picture Placeholder 67" descr="View of city buildings over the water">
            <a:extLst>
              <a:ext uri="{FF2B5EF4-FFF2-40B4-BE49-F238E27FC236}">
                <a16:creationId xmlns:a16="http://schemas.microsoft.com/office/drawing/2014/main" id="{C700B77F-91C5-4642-9ABF-EA81F3CF6916}"/>
              </a:ext>
            </a:extLst>
          </p:cNvPr>
          <p:cNvPicPr>
            <a:picLocks noGrp="1" noChangeAspect="1"/>
          </p:cNvPicPr>
          <p:nvPr>
            <p:ph type="pic" sz="quarter" idx="14"/>
          </p:nvPr>
        </p:nvPicPr>
        <p:blipFill rotWithShape="1">
          <a:blip r:embed="rId2">
            <a:extLst>
              <a:ext uri="{28A0092B-C50C-407E-A947-70E740481C1C}">
                <a14:useLocalDpi xmlns:a14="http://schemas.microsoft.com/office/drawing/2010/main"/>
              </a:ext>
            </a:extLst>
          </a:blip>
          <a:srcRect/>
          <a:stretch/>
        </p:blipFill>
        <p:spPr>
          <a:xfrm>
            <a:off x="7186070" y="0"/>
            <a:ext cx="2463897" cy="3429000"/>
          </a:xfrm>
        </p:spPr>
      </p:pic>
      <p:pic>
        <p:nvPicPr>
          <p:cNvPr id="72" name="Picture Placeholder 71" descr="A picture containing blue glass buildings with reflection">
            <a:extLst>
              <a:ext uri="{FF2B5EF4-FFF2-40B4-BE49-F238E27FC236}">
                <a16:creationId xmlns:a16="http://schemas.microsoft.com/office/drawing/2014/main" id="{781FD203-6B96-4232-92C2-850AD4DA0F7D}"/>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a:ext>
            </a:extLst>
          </a:blip>
          <a:srcRect/>
          <a:stretch/>
        </p:blipFill>
        <p:spPr>
          <a:xfrm>
            <a:off x="9649155" y="0"/>
            <a:ext cx="2539797" cy="3429000"/>
          </a:xfrm>
        </p:spPr>
      </p:pic>
      <p:pic>
        <p:nvPicPr>
          <p:cNvPr id="74" name="Picture Placeholder 73" descr="Aerial view of city buildings at sunset">
            <a:extLst>
              <a:ext uri="{FF2B5EF4-FFF2-40B4-BE49-F238E27FC236}">
                <a16:creationId xmlns:a16="http://schemas.microsoft.com/office/drawing/2014/main" id="{A84AF2F7-9744-4960-8C3C-77190198196B}"/>
              </a:ext>
            </a:extLst>
          </p:cNvPr>
          <p:cNvPicPr>
            <a:picLocks noGrp="1" noChangeAspect="1"/>
          </p:cNvPicPr>
          <p:nvPr>
            <p:ph type="pic" sz="quarter" idx="16"/>
          </p:nvPr>
        </p:nvPicPr>
        <p:blipFill rotWithShape="1">
          <a:blip r:embed="rId4">
            <a:extLst>
              <a:ext uri="{28A0092B-C50C-407E-A947-70E740481C1C}">
                <a14:useLocalDpi xmlns:a14="http://schemas.microsoft.com/office/drawing/2010/main"/>
              </a:ext>
            </a:extLst>
          </a:blip>
          <a:srcRect/>
          <a:stretch/>
        </p:blipFill>
        <p:spPr>
          <a:xfrm>
            <a:off x="7186070" y="3383280"/>
            <a:ext cx="2463897" cy="3474720"/>
          </a:xfrm>
        </p:spPr>
      </p:pic>
      <p:pic>
        <p:nvPicPr>
          <p:cNvPr id="78" name="Picture Placeholder 77" descr="View of city buildings over the water from a track">
            <a:extLst>
              <a:ext uri="{FF2B5EF4-FFF2-40B4-BE49-F238E27FC236}">
                <a16:creationId xmlns:a16="http://schemas.microsoft.com/office/drawing/2014/main" id="{D76BFBCE-A55E-4F19-9A0A-78307FDBE964}"/>
              </a:ext>
            </a:extLst>
          </p:cNvPr>
          <p:cNvPicPr>
            <a:picLocks noGrp="1" noChangeAspect="1"/>
          </p:cNvPicPr>
          <p:nvPr>
            <p:ph type="pic" sz="quarter" idx="15"/>
          </p:nvPr>
        </p:nvPicPr>
        <p:blipFill rotWithShape="1">
          <a:blip r:embed="rId5">
            <a:extLst>
              <a:ext uri="{28A0092B-C50C-407E-A947-70E740481C1C}">
                <a14:useLocalDpi xmlns:a14="http://schemas.microsoft.com/office/drawing/2010/main"/>
              </a:ext>
            </a:extLst>
          </a:blip>
          <a:srcRect/>
          <a:stretch/>
        </p:blipFill>
        <p:spPr>
          <a:xfrm>
            <a:off x="9649155" y="3383280"/>
            <a:ext cx="2539797" cy="3474720"/>
          </a:xfrm>
        </p:spPr>
      </p:pic>
      <p:sp>
        <p:nvSpPr>
          <p:cNvPr id="18" name="Slide Number Placeholder 17">
            <a:extLst>
              <a:ext uri="{FF2B5EF4-FFF2-40B4-BE49-F238E27FC236}">
                <a16:creationId xmlns:a16="http://schemas.microsoft.com/office/drawing/2014/main" id="{70961BC8-7B79-40B2-B578-4EB512140BBB}"/>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11</a:t>
            </a:fld>
            <a:endParaRPr lang="en-US" dirty="0"/>
          </a:p>
        </p:txBody>
      </p:sp>
    </p:spTree>
    <p:extLst>
      <p:ext uri="{BB962C8B-B14F-4D97-AF65-F5344CB8AC3E}">
        <p14:creationId xmlns:p14="http://schemas.microsoft.com/office/powerpoint/2010/main" val="349526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32718-615D-445E-861C-ADF040C4B2A4}"/>
              </a:ext>
            </a:extLst>
          </p:cNvPr>
          <p:cNvSpPr>
            <a:spLocks noGrp="1"/>
          </p:cNvSpPr>
          <p:nvPr>
            <p:ph type="title"/>
          </p:nvPr>
        </p:nvSpPr>
        <p:spPr>
          <a:xfrm>
            <a:off x="5146159" y="685800"/>
            <a:ext cx="6238688" cy="1382233"/>
          </a:xfrm>
        </p:spPr>
        <p:txBody>
          <a:bodyPr/>
          <a:lstStyle/>
          <a:p>
            <a:r>
              <a:rPr lang="en-US" dirty="0"/>
              <a:t>Thank you</a:t>
            </a:r>
          </a:p>
        </p:txBody>
      </p:sp>
      <p:pic>
        <p:nvPicPr>
          <p:cNvPr id="6" name="Picture Placeholder 5" descr="A view of a bridge from below">
            <a:extLst>
              <a:ext uri="{FF2B5EF4-FFF2-40B4-BE49-F238E27FC236}">
                <a16:creationId xmlns:a16="http://schemas.microsoft.com/office/drawing/2014/main" id="{610B39E1-AAA7-4199-8B7C-D12DD364E6D7}"/>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0" y="-7444"/>
            <a:ext cx="4966447" cy="6846394"/>
          </a:xfrm>
        </p:spPr>
      </p:pic>
      <p:sp>
        <p:nvSpPr>
          <p:cNvPr id="35" name="Footer Placeholder 2">
            <a:extLst>
              <a:ext uri="{FF2B5EF4-FFF2-40B4-BE49-F238E27FC236}">
                <a16:creationId xmlns:a16="http://schemas.microsoft.com/office/drawing/2014/main" id="{B7DBC9F7-37C7-4A2D-ACBC-EBDA35886D84}"/>
              </a:ext>
            </a:extLst>
          </p:cNvPr>
          <p:cNvSpPr>
            <a:spLocks noGrp="1"/>
          </p:cNvSpPr>
          <p:nvPr>
            <p:ph type="ftr" sz="quarter" idx="11"/>
          </p:nvPr>
        </p:nvSpPr>
        <p:spPr>
          <a:xfrm>
            <a:off x="154429" y="6398878"/>
            <a:ext cx="4497315" cy="365125"/>
          </a:xfrm>
        </p:spPr>
        <p:txBody>
          <a:bodyPr/>
          <a:lstStyle>
            <a:lvl1pPr>
              <a:defRPr>
                <a:solidFill>
                  <a:schemeClr val="bg1"/>
                </a:solidFill>
              </a:defRPr>
            </a:lvl1pPr>
          </a:lstStyle>
          <a:p>
            <a:r>
              <a:rPr lang="en-US" dirty="0"/>
              <a:t>Sample Footer Text</a:t>
            </a:r>
          </a:p>
        </p:txBody>
      </p:sp>
      <p:sp>
        <p:nvSpPr>
          <p:cNvPr id="3" name="Content Placeholder 2">
            <a:extLst>
              <a:ext uri="{FF2B5EF4-FFF2-40B4-BE49-F238E27FC236}">
                <a16:creationId xmlns:a16="http://schemas.microsoft.com/office/drawing/2014/main" id="{7137E6E0-B242-46D9-ABE6-B318CABC4509}"/>
              </a:ext>
            </a:extLst>
          </p:cNvPr>
          <p:cNvSpPr>
            <a:spLocks noGrp="1"/>
          </p:cNvSpPr>
          <p:nvPr>
            <p:ph idx="1"/>
          </p:nvPr>
        </p:nvSpPr>
        <p:spPr>
          <a:xfrm>
            <a:off x="5146158" y="2301949"/>
            <a:ext cx="6238687" cy="4022650"/>
          </a:xfrm>
        </p:spPr>
        <p:txBody>
          <a:bodyPr/>
          <a:lstStyle/>
          <a:p>
            <a:r>
              <a:rPr lang="en-US" dirty="0"/>
              <a:t>Presenter Name</a:t>
            </a:r>
          </a:p>
          <a:p>
            <a:r>
              <a:rPr lang="en-US" dirty="0"/>
              <a:t>Email Address</a:t>
            </a:r>
          </a:p>
          <a:p>
            <a:r>
              <a:rPr lang="en-US" dirty="0"/>
              <a:t>Website Address</a:t>
            </a:r>
          </a:p>
        </p:txBody>
      </p:sp>
      <p:sp>
        <p:nvSpPr>
          <p:cNvPr id="9" name="Slide Number Placeholder 8">
            <a:extLst>
              <a:ext uri="{FF2B5EF4-FFF2-40B4-BE49-F238E27FC236}">
                <a16:creationId xmlns:a16="http://schemas.microsoft.com/office/drawing/2014/main" id="{219C547C-C2F1-493E-9B64-E089F9DBC6A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12</a:t>
            </a:fld>
            <a:endParaRPr lang="en-US" dirty="0"/>
          </a:p>
        </p:txBody>
      </p:sp>
    </p:spTree>
    <p:extLst>
      <p:ext uri="{BB962C8B-B14F-4D97-AF65-F5344CB8AC3E}">
        <p14:creationId xmlns:p14="http://schemas.microsoft.com/office/powerpoint/2010/main" val="3043070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15E37-3C95-4E35-8624-CC190CC12235}"/>
              </a:ext>
            </a:extLst>
          </p:cNvPr>
          <p:cNvSpPr>
            <a:spLocks noGrp="1"/>
          </p:cNvSpPr>
          <p:nvPr>
            <p:ph type="title"/>
          </p:nvPr>
        </p:nvSpPr>
        <p:spPr>
          <a:xfrm>
            <a:off x="680485" y="675167"/>
            <a:ext cx="3761862" cy="3055078"/>
          </a:xfrm>
        </p:spPr>
        <p:txBody>
          <a:bodyPr/>
          <a:lstStyle/>
          <a:p>
            <a:r>
              <a:rPr lang="en-US" dirty="0"/>
              <a:t>Agenda	</a:t>
            </a:r>
          </a:p>
        </p:txBody>
      </p:sp>
      <p:sp>
        <p:nvSpPr>
          <p:cNvPr id="3" name="Content Placeholder 2">
            <a:extLst>
              <a:ext uri="{FF2B5EF4-FFF2-40B4-BE49-F238E27FC236}">
                <a16:creationId xmlns:a16="http://schemas.microsoft.com/office/drawing/2014/main" id="{CF816715-277D-4042-B401-03CD007D7CDB}"/>
              </a:ext>
            </a:extLst>
          </p:cNvPr>
          <p:cNvSpPr>
            <a:spLocks noGrp="1"/>
          </p:cNvSpPr>
          <p:nvPr>
            <p:ph idx="1"/>
          </p:nvPr>
        </p:nvSpPr>
        <p:spPr>
          <a:xfrm>
            <a:off x="5167424" y="533400"/>
            <a:ext cx="3794512" cy="5797237"/>
          </a:xfrm>
        </p:spPr>
        <p:txBody>
          <a:bodyPr/>
          <a:lstStyle/>
          <a:p>
            <a:r>
              <a:rPr lang="en-US" dirty="0"/>
              <a:t>Topic one</a:t>
            </a:r>
          </a:p>
          <a:p>
            <a:r>
              <a:rPr lang="en-US" dirty="0"/>
              <a:t>Topic two</a:t>
            </a:r>
          </a:p>
          <a:p>
            <a:r>
              <a:rPr lang="en-US" dirty="0"/>
              <a:t>Topic three</a:t>
            </a:r>
          </a:p>
        </p:txBody>
      </p:sp>
      <p:sp>
        <p:nvSpPr>
          <p:cNvPr id="39" name="Footer Placeholder 38">
            <a:extLst>
              <a:ext uri="{FF2B5EF4-FFF2-40B4-BE49-F238E27FC236}">
                <a16:creationId xmlns:a16="http://schemas.microsoft.com/office/drawing/2014/main" id="{F98A8A15-91B5-4554-95A4-612A5FC0ECC7}"/>
              </a:ext>
            </a:extLst>
          </p:cNvPr>
          <p:cNvSpPr>
            <a:spLocks noGrp="1"/>
          </p:cNvSpPr>
          <p:nvPr>
            <p:ph type="ftr" sz="quarter" idx="11"/>
          </p:nvPr>
        </p:nvSpPr>
        <p:spPr>
          <a:xfrm>
            <a:off x="154429" y="6398878"/>
            <a:ext cx="4497315" cy="365125"/>
          </a:xfrm>
        </p:spPr>
        <p:txBody>
          <a:bodyPr/>
          <a:lstStyle/>
          <a:p>
            <a:r>
              <a:rPr lang="en-US" dirty="0"/>
              <a:t>Sample Footer Text</a:t>
            </a:r>
          </a:p>
        </p:txBody>
      </p:sp>
      <p:pic>
        <p:nvPicPr>
          <p:cNvPr id="7" name="Picture Placeholder 6" descr="View of city buildings over the water">
            <a:extLst>
              <a:ext uri="{FF2B5EF4-FFF2-40B4-BE49-F238E27FC236}">
                <a16:creationId xmlns:a16="http://schemas.microsoft.com/office/drawing/2014/main" id="{4C61771D-5836-4E5C-A19A-3F15641B879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9531096" y="0"/>
            <a:ext cx="2660904" cy="3429000"/>
          </a:xfrm>
        </p:spPr>
      </p:pic>
      <p:pic>
        <p:nvPicPr>
          <p:cNvPr id="9" name="Picture Placeholder 8" descr="Background Graphic with lights">
            <a:extLst>
              <a:ext uri="{FF2B5EF4-FFF2-40B4-BE49-F238E27FC236}">
                <a16:creationId xmlns:a16="http://schemas.microsoft.com/office/drawing/2014/main" id="{51C83C9C-B18C-4D14-8539-EBB0422AB0F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9531096" y="3383280"/>
            <a:ext cx="2660904" cy="3474720"/>
          </a:xfrm>
        </p:spPr>
      </p:pic>
      <p:sp>
        <p:nvSpPr>
          <p:cNvPr id="37" name="Slide Number Placeholder 36">
            <a:extLst>
              <a:ext uri="{FF2B5EF4-FFF2-40B4-BE49-F238E27FC236}">
                <a16:creationId xmlns:a16="http://schemas.microsoft.com/office/drawing/2014/main" id="{D3141030-4F7D-4526-B0FC-1EA787D5BF2D}"/>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2</a:t>
            </a:fld>
            <a:endParaRPr lang="en-US" dirty="0"/>
          </a:p>
        </p:txBody>
      </p:sp>
    </p:spTree>
    <p:extLst>
      <p:ext uri="{BB962C8B-B14F-4D97-AF65-F5344CB8AC3E}">
        <p14:creationId xmlns:p14="http://schemas.microsoft.com/office/powerpoint/2010/main" val="29762911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399C3-3EDC-4898-A2E4-D8ACEE6A32AA}"/>
              </a:ext>
            </a:extLst>
          </p:cNvPr>
          <p:cNvSpPr>
            <a:spLocks noGrp="1"/>
          </p:cNvSpPr>
          <p:nvPr>
            <p:ph type="title"/>
          </p:nvPr>
        </p:nvSpPr>
        <p:spPr>
          <a:xfrm>
            <a:off x="5693734" y="557304"/>
            <a:ext cx="5355265" cy="1625731"/>
          </a:xfrm>
        </p:spPr>
        <p:txBody>
          <a:bodyPr/>
          <a:lstStyle/>
          <a:p>
            <a:r>
              <a:rPr lang="en-US" dirty="0"/>
              <a:t>Introduction</a:t>
            </a:r>
          </a:p>
        </p:txBody>
      </p:sp>
      <p:pic>
        <p:nvPicPr>
          <p:cNvPr id="7" name="Picture Placeholder 6" descr="Aerial view of city buildings">
            <a:extLst>
              <a:ext uri="{FF2B5EF4-FFF2-40B4-BE49-F238E27FC236}">
                <a16:creationId xmlns:a16="http://schemas.microsoft.com/office/drawing/2014/main" id="{F718B2F1-208E-4A1D-9716-513B0D7093E4}"/>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 y="0"/>
            <a:ext cx="4742121" cy="3434316"/>
          </a:xfrm>
        </p:spPr>
      </p:pic>
      <p:pic>
        <p:nvPicPr>
          <p:cNvPr id="9" name="Picture Placeholder 8" descr="A picture containing blue glass buildings with reflection">
            <a:extLst>
              <a:ext uri="{FF2B5EF4-FFF2-40B4-BE49-F238E27FC236}">
                <a16:creationId xmlns:a16="http://schemas.microsoft.com/office/drawing/2014/main" id="{D8F748D4-DB82-42E3-894A-0552C0FD2AB9}"/>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5" y="3432620"/>
            <a:ext cx="5178056" cy="3425380"/>
          </a:xfrm>
        </p:spPr>
      </p:pic>
      <p:sp>
        <p:nvSpPr>
          <p:cNvPr id="3" name="Content Placeholder 2">
            <a:extLst>
              <a:ext uri="{FF2B5EF4-FFF2-40B4-BE49-F238E27FC236}">
                <a16:creationId xmlns:a16="http://schemas.microsoft.com/office/drawing/2014/main" id="{AF5130D8-AD6A-4638-9059-326759848895}"/>
              </a:ext>
            </a:extLst>
          </p:cNvPr>
          <p:cNvSpPr>
            <a:spLocks noGrp="1"/>
          </p:cNvSpPr>
          <p:nvPr>
            <p:ph idx="1"/>
          </p:nvPr>
        </p:nvSpPr>
        <p:spPr>
          <a:xfrm>
            <a:off x="5693734" y="2183035"/>
            <a:ext cx="5355266" cy="4121845"/>
          </a:xfrm>
        </p:spPr>
        <p:txBody>
          <a:bodyPr/>
          <a:lstStyle/>
          <a:p>
            <a:r>
              <a:rPr lang="en-US" dirty="0"/>
              <a:t>With PowerPoint, you can create presentations and share your work with others, wherever they are. Type the text you want here to get started. You can also add images, art, and videos on this template. Save to OneDrive and access your presentations from your computer, tablet, or phone. </a:t>
            </a:r>
          </a:p>
        </p:txBody>
      </p:sp>
      <p:sp>
        <p:nvSpPr>
          <p:cNvPr id="182" name="Footer Placeholder 181">
            <a:extLst>
              <a:ext uri="{FF2B5EF4-FFF2-40B4-BE49-F238E27FC236}">
                <a16:creationId xmlns:a16="http://schemas.microsoft.com/office/drawing/2014/main" id="{8BB1C063-9855-4E9A-936C-931C7C65E3C1}"/>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183" name="Slide Number Placeholder 182">
            <a:extLst>
              <a:ext uri="{FF2B5EF4-FFF2-40B4-BE49-F238E27FC236}">
                <a16:creationId xmlns:a16="http://schemas.microsoft.com/office/drawing/2014/main" id="{29707739-DA1E-4E29-A977-FC44841FF2D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3</a:t>
            </a:fld>
            <a:endParaRPr lang="en-US" dirty="0"/>
          </a:p>
        </p:txBody>
      </p:sp>
    </p:spTree>
    <p:extLst>
      <p:ext uri="{BB962C8B-B14F-4D97-AF65-F5344CB8AC3E}">
        <p14:creationId xmlns:p14="http://schemas.microsoft.com/office/powerpoint/2010/main" val="17902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D8101-4ED5-4D91-9EFA-B0E7C1EA6E26}"/>
              </a:ext>
            </a:extLst>
          </p:cNvPr>
          <p:cNvSpPr>
            <a:spLocks noGrp="1"/>
          </p:cNvSpPr>
          <p:nvPr>
            <p:ph type="title"/>
          </p:nvPr>
        </p:nvSpPr>
        <p:spPr>
          <a:xfrm>
            <a:off x="969264" y="2679192"/>
            <a:ext cx="4946904" cy="3273552"/>
          </a:xfrm>
        </p:spPr>
        <p:txBody>
          <a:bodyPr/>
          <a:lstStyle/>
          <a:p>
            <a:r>
              <a:rPr lang="en-US" dirty="0"/>
              <a:t>Topic one</a:t>
            </a:r>
          </a:p>
        </p:txBody>
      </p:sp>
      <p:sp>
        <p:nvSpPr>
          <p:cNvPr id="3" name="Subtitle 2">
            <a:extLst>
              <a:ext uri="{FF2B5EF4-FFF2-40B4-BE49-F238E27FC236}">
                <a16:creationId xmlns:a16="http://schemas.microsoft.com/office/drawing/2014/main" id="{B7D98F09-AA82-4443-B901-71F5DF765C10}"/>
              </a:ext>
            </a:extLst>
          </p:cNvPr>
          <p:cNvSpPr>
            <a:spLocks noGrp="1"/>
          </p:cNvSpPr>
          <p:nvPr>
            <p:ph type="subTitle" idx="1"/>
          </p:nvPr>
        </p:nvSpPr>
        <p:spPr>
          <a:xfrm>
            <a:off x="967750" y="975816"/>
            <a:ext cx="2979897" cy="1264340"/>
          </a:xfrm>
        </p:spPr>
        <p:txBody>
          <a:bodyPr/>
          <a:lstStyle/>
          <a:p>
            <a:r>
              <a:rPr lang="en-US" dirty="0"/>
              <a:t>Subtitle</a:t>
            </a:r>
          </a:p>
        </p:txBody>
      </p:sp>
      <p:pic>
        <p:nvPicPr>
          <p:cNvPr id="8" name="Picture Placeholder 7" descr="View of city buildings over the water from a track">
            <a:extLst>
              <a:ext uri="{FF2B5EF4-FFF2-40B4-BE49-F238E27FC236}">
                <a16:creationId xmlns:a16="http://schemas.microsoft.com/office/drawing/2014/main" id="{5A5996C8-9A00-4071-B24A-D1B22DDFAD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3208292" y="3"/>
            <a:ext cx="8997356" cy="4581079"/>
          </a:xfrm>
        </p:spPr>
      </p:pic>
      <p:pic>
        <p:nvPicPr>
          <p:cNvPr id="10" name="Picture Placeholder 9" descr="View of city buildings over the water">
            <a:extLst>
              <a:ext uri="{FF2B5EF4-FFF2-40B4-BE49-F238E27FC236}">
                <a16:creationId xmlns:a16="http://schemas.microsoft.com/office/drawing/2014/main" id="{C2C517CC-DCFE-4E86-A4E5-F5BFD7BF69FF}"/>
              </a:ext>
            </a:extLst>
          </p:cNvPr>
          <p:cNvPicPr>
            <a:picLocks noGrp="1" noChangeAspect="1"/>
          </p:cNvPicPr>
          <p:nvPr>
            <p:ph type="pic" sz="quarter" idx="14"/>
          </p:nvPr>
        </p:nvPicPr>
        <p:blipFill rotWithShape="1">
          <a:blip r:embed="rId3" cstate="screen">
            <a:extLst>
              <a:ext uri="{28A0092B-C50C-407E-A947-70E740481C1C}">
                <a14:useLocalDpi xmlns:a14="http://schemas.microsoft.com/office/drawing/2010/main"/>
              </a:ext>
            </a:extLst>
          </a:blip>
          <a:srcRect/>
          <a:stretch/>
        </p:blipFill>
        <p:spPr>
          <a:xfrm>
            <a:off x="7243070" y="883420"/>
            <a:ext cx="4948931" cy="5974580"/>
          </a:xfrm>
        </p:spPr>
      </p:pic>
      <p:pic>
        <p:nvPicPr>
          <p:cNvPr id="12" name="Picture Placeholder 11" descr="A picture containing glass buildings with reflection">
            <a:extLst>
              <a:ext uri="{FF2B5EF4-FFF2-40B4-BE49-F238E27FC236}">
                <a16:creationId xmlns:a16="http://schemas.microsoft.com/office/drawing/2014/main" id="{90D6ECDF-A0E4-4308-967E-8BAC3E85A4B7}"/>
              </a:ext>
            </a:extLst>
          </p:cNvPr>
          <p:cNvPicPr>
            <a:picLocks noGrp="1" noChangeAspect="1"/>
          </p:cNvPicPr>
          <p:nvPr>
            <p:ph type="pic" sz="quarter" idx="15"/>
          </p:nvPr>
        </p:nvPicPr>
        <p:blipFill rotWithShape="1">
          <a:blip r:embed="rId4" cstate="screen">
            <a:extLst>
              <a:ext uri="{28A0092B-C50C-407E-A947-70E740481C1C}">
                <a14:useLocalDpi xmlns:a14="http://schemas.microsoft.com/office/drawing/2010/main"/>
              </a:ext>
            </a:extLst>
          </a:blip>
          <a:srcRect/>
          <a:stretch/>
        </p:blipFill>
        <p:spPr>
          <a:xfrm>
            <a:off x="4234997" y="4574265"/>
            <a:ext cx="5074516" cy="2298983"/>
          </a:xfrm>
        </p:spPr>
      </p:pic>
    </p:spTree>
    <p:extLst>
      <p:ext uri="{BB962C8B-B14F-4D97-AF65-F5344CB8AC3E}">
        <p14:creationId xmlns:p14="http://schemas.microsoft.com/office/powerpoint/2010/main" val="3871568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92A4-0D40-4A0F-BB3B-3E1AE6C3BF9D}"/>
              </a:ext>
            </a:extLst>
          </p:cNvPr>
          <p:cNvSpPr>
            <a:spLocks noGrp="1"/>
          </p:cNvSpPr>
          <p:nvPr>
            <p:ph type="title"/>
          </p:nvPr>
        </p:nvSpPr>
        <p:spPr>
          <a:xfrm>
            <a:off x="1143000" y="533401"/>
            <a:ext cx="9906000" cy="1382156"/>
          </a:xfrm>
        </p:spPr>
        <p:txBody>
          <a:bodyPr/>
          <a:lstStyle/>
          <a:p>
            <a:r>
              <a:rPr lang="en-US" dirty="0"/>
              <a:t>Table</a:t>
            </a:r>
          </a:p>
        </p:txBody>
      </p:sp>
      <p:graphicFrame>
        <p:nvGraphicFramePr>
          <p:cNvPr id="39" name="Table 4">
            <a:extLst>
              <a:ext uri="{FF2B5EF4-FFF2-40B4-BE49-F238E27FC236}">
                <a16:creationId xmlns:a16="http://schemas.microsoft.com/office/drawing/2014/main" id="{828FCC7C-9CA7-4A08-B1B6-91B39D2A90C7}"/>
              </a:ext>
            </a:extLst>
          </p:cNvPr>
          <p:cNvGraphicFramePr>
            <a:graphicFrameLocks noGrp="1"/>
          </p:cNvGraphicFramePr>
          <p:nvPr>
            <p:ph idx="1"/>
            <p:extLst>
              <p:ext uri="{D42A27DB-BD31-4B8C-83A1-F6EECF244321}">
                <p14:modId xmlns:p14="http://schemas.microsoft.com/office/powerpoint/2010/main" val="2908320921"/>
              </p:ext>
            </p:extLst>
          </p:nvPr>
        </p:nvGraphicFramePr>
        <p:xfrm>
          <a:off x="1143000" y="2009775"/>
          <a:ext cx="9906000" cy="264969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1196845939"/>
                    </a:ext>
                  </a:extLst>
                </a:gridCol>
                <a:gridCol w="1981200">
                  <a:extLst>
                    <a:ext uri="{9D8B030D-6E8A-4147-A177-3AD203B41FA5}">
                      <a16:colId xmlns:a16="http://schemas.microsoft.com/office/drawing/2014/main" val="1784600368"/>
                    </a:ext>
                  </a:extLst>
                </a:gridCol>
                <a:gridCol w="1981200">
                  <a:extLst>
                    <a:ext uri="{9D8B030D-6E8A-4147-A177-3AD203B41FA5}">
                      <a16:colId xmlns:a16="http://schemas.microsoft.com/office/drawing/2014/main" val="1595433812"/>
                    </a:ext>
                  </a:extLst>
                </a:gridCol>
                <a:gridCol w="1981200">
                  <a:extLst>
                    <a:ext uri="{9D8B030D-6E8A-4147-A177-3AD203B41FA5}">
                      <a16:colId xmlns:a16="http://schemas.microsoft.com/office/drawing/2014/main" val="1847977705"/>
                    </a:ext>
                  </a:extLst>
                </a:gridCol>
                <a:gridCol w="1981200">
                  <a:extLst>
                    <a:ext uri="{9D8B030D-6E8A-4147-A177-3AD203B41FA5}">
                      <a16:colId xmlns:a16="http://schemas.microsoft.com/office/drawing/2014/main" val="1018915212"/>
                    </a:ext>
                  </a:extLst>
                </a:gridCol>
              </a:tblGrid>
              <a:tr h="529938">
                <a:tc>
                  <a:txBody>
                    <a:bodyPr/>
                    <a:lstStyle/>
                    <a:p>
                      <a:pPr algn="ctr"/>
                      <a:endParaRPr lang="en-US" dirty="0"/>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1</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2</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3</a:t>
                      </a:r>
                    </a:p>
                  </a:txBody>
                  <a:tcPr anchor="ctr">
                    <a:lnB w="9525" cap="flat" cmpd="sng" algn="ctr">
                      <a:solidFill>
                        <a:schemeClr val="accent1"/>
                      </a:solidFill>
                      <a:prstDash val="solid"/>
                      <a:round/>
                      <a:headEnd type="none" w="med" len="med"/>
                      <a:tailEnd type="none" w="med" len="med"/>
                    </a:lnB>
                  </a:tcPr>
                </a:tc>
                <a:tc>
                  <a:txBody>
                    <a:bodyPr/>
                    <a:lstStyle/>
                    <a:p>
                      <a:pPr algn="ctr"/>
                      <a:r>
                        <a:rPr lang="en-US" dirty="0"/>
                        <a:t>Category 4</a:t>
                      </a:r>
                    </a:p>
                  </a:txBody>
                  <a:tcPr anchor="ctr">
                    <a:lnB w="9525"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2052306738"/>
                  </a:ext>
                </a:extLst>
              </a:tr>
              <a:tr h="529938">
                <a:tc>
                  <a:txBody>
                    <a:bodyPr/>
                    <a:lstStyle/>
                    <a:p>
                      <a:pPr algn="ctr"/>
                      <a:r>
                        <a:rPr lang="en-US" dirty="0"/>
                        <a:t>Item 1</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4.5</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2.3</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1.7</a:t>
                      </a:r>
                    </a:p>
                  </a:txBody>
                  <a:tcPr anchor="ctr">
                    <a:lnT w="9525" cap="flat" cmpd="sng" algn="ctr">
                      <a:solidFill>
                        <a:schemeClr val="accent1"/>
                      </a:solidFill>
                      <a:prstDash val="solid"/>
                      <a:round/>
                      <a:headEnd type="none" w="med" len="med"/>
                      <a:tailEnd type="none" w="med" len="med"/>
                    </a:lnT>
                  </a:tcPr>
                </a:tc>
                <a:tc>
                  <a:txBody>
                    <a:bodyPr/>
                    <a:lstStyle/>
                    <a:p>
                      <a:pPr algn="ctr"/>
                      <a:r>
                        <a:rPr lang="en-US" dirty="0"/>
                        <a:t>5</a:t>
                      </a:r>
                    </a:p>
                  </a:txBody>
                  <a:tcPr anchor="ctr">
                    <a:lnT w="9525" cap="flat" cmpd="sng" algn="ctr">
                      <a:solidFill>
                        <a:schemeClr val="accent1"/>
                      </a:solidFill>
                      <a:prstDash val="solid"/>
                      <a:round/>
                      <a:headEnd type="none" w="med" len="med"/>
                      <a:tailEnd type="none" w="med" len="med"/>
                    </a:lnT>
                  </a:tcPr>
                </a:tc>
                <a:extLst>
                  <a:ext uri="{0D108BD9-81ED-4DB2-BD59-A6C34878D82A}">
                    <a16:rowId xmlns:a16="http://schemas.microsoft.com/office/drawing/2014/main" val="4007227135"/>
                  </a:ext>
                </a:extLst>
              </a:tr>
              <a:tr h="529938">
                <a:tc>
                  <a:txBody>
                    <a:bodyPr/>
                    <a:lstStyle/>
                    <a:p>
                      <a:pPr algn="ctr"/>
                      <a:r>
                        <a:rPr lang="en-US" dirty="0"/>
                        <a:t>Item 2</a:t>
                      </a:r>
                    </a:p>
                  </a:txBody>
                  <a:tcPr anchor="ctr"/>
                </a:tc>
                <a:tc>
                  <a:txBody>
                    <a:bodyPr/>
                    <a:lstStyle/>
                    <a:p>
                      <a:pPr algn="ctr"/>
                      <a:r>
                        <a:rPr lang="en-US" dirty="0"/>
                        <a:t>3.2</a:t>
                      </a:r>
                    </a:p>
                  </a:txBody>
                  <a:tcPr anchor="ctr"/>
                </a:tc>
                <a:tc>
                  <a:txBody>
                    <a:bodyPr/>
                    <a:lstStyle/>
                    <a:p>
                      <a:pPr algn="ctr"/>
                      <a:r>
                        <a:rPr lang="en-US" dirty="0"/>
                        <a:t>5.1</a:t>
                      </a:r>
                    </a:p>
                  </a:txBody>
                  <a:tcPr anchor="ctr"/>
                </a:tc>
                <a:tc>
                  <a:txBody>
                    <a:bodyPr/>
                    <a:lstStyle/>
                    <a:p>
                      <a:pPr algn="ctr"/>
                      <a:r>
                        <a:rPr lang="en-US" dirty="0"/>
                        <a:t>4.4</a:t>
                      </a:r>
                    </a:p>
                  </a:txBody>
                  <a:tcPr anchor="ctr"/>
                </a:tc>
                <a:tc>
                  <a:txBody>
                    <a:bodyPr/>
                    <a:lstStyle/>
                    <a:p>
                      <a:pPr algn="ctr"/>
                      <a:r>
                        <a:rPr lang="en-US" dirty="0"/>
                        <a:t>3</a:t>
                      </a:r>
                    </a:p>
                  </a:txBody>
                  <a:tcPr anchor="ctr"/>
                </a:tc>
                <a:extLst>
                  <a:ext uri="{0D108BD9-81ED-4DB2-BD59-A6C34878D82A}">
                    <a16:rowId xmlns:a16="http://schemas.microsoft.com/office/drawing/2014/main" val="2465055832"/>
                  </a:ext>
                </a:extLst>
              </a:tr>
              <a:tr h="529938">
                <a:tc>
                  <a:txBody>
                    <a:bodyPr/>
                    <a:lstStyle/>
                    <a:p>
                      <a:pPr algn="ctr"/>
                      <a:r>
                        <a:rPr lang="en-US" dirty="0"/>
                        <a:t>Item 3</a:t>
                      </a:r>
                    </a:p>
                  </a:txBody>
                  <a:tcPr anchor="ctr"/>
                </a:tc>
                <a:tc>
                  <a:txBody>
                    <a:bodyPr/>
                    <a:lstStyle/>
                    <a:p>
                      <a:pPr algn="ctr"/>
                      <a:r>
                        <a:rPr lang="en-US" dirty="0"/>
                        <a:t>2.1</a:t>
                      </a:r>
                    </a:p>
                  </a:txBody>
                  <a:tcPr anchor="ctr"/>
                </a:tc>
                <a:tc>
                  <a:txBody>
                    <a:bodyPr/>
                    <a:lstStyle/>
                    <a:p>
                      <a:pPr algn="ctr"/>
                      <a:r>
                        <a:rPr lang="en-US" dirty="0"/>
                        <a:t>1.7</a:t>
                      </a:r>
                    </a:p>
                  </a:txBody>
                  <a:tcPr anchor="ctr"/>
                </a:tc>
                <a:tc>
                  <a:txBody>
                    <a:bodyPr/>
                    <a:lstStyle/>
                    <a:p>
                      <a:pPr algn="ctr"/>
                      <a:r>
                        <a:rPr lang="en-US" dirty="0"/>
                        <a:t>2.5</a:t>
                      </a:r>
                    </a:p>
                  </a:txBody>
                  <a:tcPr anchor="ctr"/>
                </a:tc>
                <a:tc>
                  <a:txBody>
                    <a:bodyPr/>
                    <a:lstStyle/>
                    <a:p>
                      <a:pPr algn="ctr"/>
                      <a:r>
                        <a:rPr lang="en-US" dirty="0"/>
                        <a:t>2.8</a:t>
                      </a:r>
                    </a:p>
                  </a:txBody>
                  <a:tcPr anchor="ctr"/>
                </a:tc>
                <a:extLst>
                  <a:ext uri="{0D108BD9-81ED-4DB2-BD59-A6C34878D82A}">
                    <a16:rowId xmlns:a16="http://schemas.microsoft.com/office/drawing/2014/main" val="1474616042"/>
                  </a:ext>
                </a:extLst>
              </a:tr>
              <a:tr h="529938">
                <a:tc>
                  <a:txBody>
                    <a:bodyPr/>
                    <a:lstStyle/>
                    <a:p>
                      <a:pPr algn="ctr"/>
                      <a:r>
                        <a:rPr lang="en-US" dirty="0"/>
                        <a:t>Item 4</a:t>
                      </a:r>
                    </a:p>
                  </a:txBody>
                  <a:tcPr anchor="ctr"/>
                </a:tc>
                <a:tc>
                  <a:txBody>
                    <a:bodyPr/>
                    <a:lstStyle/>
                    <a:p>
                      <a:pPr algn="ctr"/>
                      <a:r>
                        <a:rPr lang="en-US" dirty="0"/>
                        <a:t>4.5</a:t>
                      </a:r>
                    </a:p>
                  </a:txBody>
                  <a:tcPr anchor="ctr"/>
                </a:tc>
                <a:tc>
                  <a:txBody>
                    <a:bodyPr/>
                    <a:lstStyle/>
                    <a:p>
                      <a:pPr algn="ctr"/>
                      <a:r>
                        <a:rPr lang="en-US" dirty="0"/>
                        <a:t>2.2</a:t>
                      </a:r>
                    </a:p>
                  </a:txBody>
                  <a:tcPr anchor="ctr"/>
                </a:tc>
                <a:tc>
                  <a:txBody>
                    <a:bodyPr/>
                    <a:lstStyle/>
                    <a:p>
                      <a:pPr algn="ctr"/>
                      <a:r>
                        <a:rPr lang="en-US" dirty="0"/>
                        <a:t>1.7</a:t>
                      </a:r>
                    </a:p>
                  </a:txBody>
                  <a:tcPr anchor="ctr"/>
                </a:tc>
                <a:tc>
                  <a:txBody>
                    <a:bodyPr/>
                    <a:lstStyle/>
                    <a:p>
                      <a:pPr algn="ctr"/>
                      <a:r>
                        <a:rPr lang="en-US" dirty="0"/>
                        <a:t>7</a:t>
                      </a:r>
                    </a:p>
                  </a:txBody>
                  <a:tcPr anchor="ctr"/>
                </a:tc>
                <a:extLst>
                  <a:ext uri="{0D108BD9-81ED-4DB2-BD59-A6C34878D82A}">
                    <a16:rowId xmlns:a16="http://schemas.microsoft.com/office/drawing/2014/main" val="3248917629"/>
                  </a:ext>
                </a:extLst>
              </a:tr>
            </a:tbl>
          </a:graphicData>
        </a:graphic>
      </p:graphicFrame>
      <p:sp>
        <p:nvSpPr>
          <p:cNvPr id="6" name="Footer Placeholder 5">
            <a:extLst>
              <a:ext uri="{FF2B5EF4-FFF2-40B4-BE49-F238E27FC236}">
                <a16:creationId xmlns:a16="http://schemas.microsoft.com/office/drawing/2014/main" id="{C8C1BD91-A502-4CE9-B6CB-FBA31C8183A9}"/>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7" name="Slide Number Placeholder 6">
            <a:extLst>
              <a:ext uri="{FF2B5EF4-FFF2-40B4-BE49-F238E27FC236}">
                <a16:creationId xmlns:a16="http://schemas.microsoft.com/office/drawing/2014/main" id="{2A40B6AB-E9B1-4B7E-BD4C-74C93ABF5CBC}"/>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5</a:t>
            </a:fld>
            <a:endParaRPr lang="en-US" dirty="0"/>
          </a:p>
        </p:txBody>
      </p:sp>
    </p:spTree>
    <p:extLst>
      <p:ext uri="{BB962C8B-B14F-4D97-AF65-F5344CB8AC3E}">
        <p14:creationId xmlns:p14="http://schemas.microsoft.com/office/powerpoint/2010/main" val="2694395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79F08F-6890-4E7D-8F3F-47657269E4DC}"/>
              </a:ext>
            </a:extLst>
          </p:cNvPr>
          <p:cNvSpPr>
            <a:spLocks noGrp="1"/>
          </p:cNvSpPr>
          <p:nvPr>
            <p:ph type="ctrTitle"/>
          </p:nvPr>
        </p:nvSpPr>
        <p:spPr>
          <a:xfrm>
            <a:off x="5083790" y="1064715"/>
            <a:ext cx="6153912" cy="3922755"/>
          </a:xfrm>
        </p:spPr>
        <p:txBody>
          <a:bodyPr/>
          <a:lstStyle/>
          <a:p>
            <a:r>
              <a:rPr lang="en-US" dirty="0"/>
              <a:t>The way  to get started is to quit </a:t>
            </a:r>
            <a:br>
              <a:rPr lang="en-US" dirty="0"/>
            </a:br>
            <a:r>
              <a:rPr lang="en-US" dirty="0"/>
              <a:t>talking and begin doing.</a:t>
            </a:r>
          </a:p>
        </p:txBody>
      </p:sp>
      <p:sp>
        <p:nvSpPr>
          <p:cNvPr id="6" name="Subtitle 5">
            <a:extLst>
              <a:ext uri="{FF2B5EF4-FFF2-40B4-BE49-F238E27FC236}">
                <a16:creationId xmlns:a16="http://schemas.microsoft.com/office/drawing/2014/main" id="{BD4CE57B-A125-4D72-839E-A7A6A044FC38}"/>
              </a:ext>
            </a:extLst>
          </p:cNvPr>
          <p:cNvSpPr>
            <a:spLocks noGrp="1"/>
          </p:cNvSpPr>
          <p:nvPr>
            <p:ph type="subTitle" idx="1"/>
          </p:nvPr>
        </p:nvSpPr>
        <p:spPr>
          <a:xfrm>
            <a:off x="5083790" y="5033339"/>
            <a:ext cx="6157951" cy="943386"/>
          </a:xfrm>
        </p:spPr>
        <p:txBody>
          <a:bodyPr/>
          <a:lstStyle/>
          <a:p>
            <a:r>
              <a:rPr lang="en-US" dirty="0"/>
              <a:t>Walt Disney</a:t>
            </a:r>
          </a:p>
        </p:txBody>
      </p:sp>
      <p:pic>
        <p:nvPicPr>
          <p:cNvPr id="9" name="Picture Placeholder 8" descr="A picture containing blue glass buildings with reflection">
            <a:extLst>
              <a:ext uri="{FF2B5EF4-FFF2-40B4-BE49-F238E27FC236}">
                <a16:creationId xmlns:a16="http://schemas.microsoft.com/office/drawing/2014/main" id="{EB5E1FEF-1282-4779-83BA-2F3F6D476B6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a:stretch/>
        </p:blipFill>
        <p:spPr>
          <a:xfrm>
            <a:off x="16822" y="0"/>
            <a:ext cx="4811317" cy="6857998"/>
          </a:xfrm>
        </p:spPr>
      </p:pic>
      <p:sp>
        <p:nvSpPr>
          <p:cNvPr id="4" name="Slide Number Placeholder 3">
            <a:extLst>
              <a:ext uri="{FF2B5EF4-FFF2-40B4-BE49-F238E27FC236}">
                <a16:creationId xmlns:a16="http://schemas.microsoft.com/office/drawing/2014/main" id="{05F8C04B-250D-4AE1-9F65-682FB4830BA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6</a:t>
            </a:fld>
            <a:endParaRPr lang="en-US" dirty="0"/>
          </a:p>
        </p:txBody>
      </p:sp>
    </p:spTree>
    <p:extLst>
      <p:ext uri="{BB962C8B-B14F-4D97-AF65-F5344CB8AC3E}">
        <p14:creationId xmlns:p14="http://schemas.microsoft.com/office/powerpoint/2010/main" val="718815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5FF8487-12CC-455B-BB28-092AAA3E43A4}"/>
              </a:ext>
            </a:extLst>
          </p:cNvPr>
          <p:cNvSpPr>
            <a:spLocks noGrp="1"/>
          </p:cNvSpPr>
          <p:nvPr>
            <p:ph type="title"/>
          </p:nvPr>
        </p:nvSpPr>
        <p:spPr>
          <a:xfrm>
            <a:off x="1143000" y="533401"/>
            <a:ext cx="9906000" cy="1382156"/>
          </a:xfrm>
        </p:spPr>
        <p:txBody>
          <a:bodyPr/>
          <a:lstStyle/>
          <a:p>
            <a:r>
              <a:rPr lang="en-US" dirty="0"/>
              <a:t>team</a:t>
            </a:r>
          </a:p>
        </p:txBody>
      </p:sp>
      <p:pic>
        <p:nvPicPr>
          <p:cNvPr id="25" name="Picture Placeholder 24" descr="A person smiling for the camera at the office">
            <a:extLst>
              <a:ext uri="{FF2B5EF4-FFF2-40B4-BE49-F238E27FC236}">
                <a16:creationId xmlns:a16="http://schemas.microsoft.com/office/drawing/2014/main" id="{192E2443-3386-4F13-B458-B0DF7511A5FD}"/>
              </a:ext>
            </a:extLst>
          </p:cNvPr>
          <p:cNvPicPr>
            <a:picLocks noGrp="1" noChangeAspect="1"/>
          </p:cNvPicPr>
          <p:nvPr>
            <p:ph type="pic" sz="quarter" idx="20"/>
          </p:nvPr>
        </p:nvPicPr>
        <p:blipFill rotWithShape="1">
          <a:blip r:embed="rId2" cstate="screen">
            <a:extLst>
              <a:ext uri="{28A0092B-C50C-407E-A947-70E740481C1C}">
                <a14:useLocalDpi xmlns:a14="http://schemas.microsoft.com/office/drawing/2010/main"/>
              </a:ext>
            </a:extLst>
          </a:blip>
          <a:srcRect/>
          <a:stretch/>
        </p:blipFill>
        <p:spPr>
          <a:xfrm>
            <a:off x="1143000" y="2350008"/>
            <a:ext cx="1965960" cy="1801368"/>
          </a:xfrm>
        </p:spPr>
      </p:pic>
      <p:sp>
        <p:nvSpPr>
          <p:cNvPr id="12" name="Text Placeholder 11">
            <a:extLst>
              <a:ext uri="{FF2B5EF4-FFF2-40B4-BE49-F238E27FC236}">
                <a16:creationId xmlns:a16="http://schemas.microsoft.com/office/drawing/2014/main" id="{9CC19BCA-4923-4952-996B-EDA82BCF117C}"/>
              </a:ext>
            </a:extLst>
          </p:cNvPr>
          <p:cNvSpPr>
            <a:spLocks noGrp="1"/>
          </p:cNvSpPr>
          <p:nvPr>
            <p:ph type="body" idx="1"/>
          </p:nvPr>
        </p:nvSpPr>
        <p:spPr>
          <a:xfrm>
            <a:off x="1145421" y="4319521"/>
            <a:ext cx="1963236" cy="365760"/>
          </a:xfrm>
        </p:spPr>
        <p:txBody>
          <a:bodyPr/>
          <a:lstStyle/>
          <a:p>
            <a:r>
              <a:rPr lang="en-US" dirty="0"/>
              <a:t>Name</a:t>
            </a:r>
          </a:p>
        </p:txBody>
      </p:sp>
      <p:sp>
        <p:nvSpPr>
          <p:cNvPr id="13" name="Text Placeholder 12">
            <a:extLst>
              <a:ext uri="{FF2B5EF4-FFF2-40B4-BE49-F238E27FC236}">
                <a16:creationId xmlns:a16="http://schemas.microsoft.com/office/drawing/2014/main" id="{CF48DD50-F55B-417A-A09A-9FF61091CD37}"/>
              </a:ext>
            </a:extLst>
          </p:cNvPr>
          <p:cNvSpPr>
            <a:spLocks noGrp="1"/>
          </p:cNvSpPr>
          <p:nvPr>
            <p:ph type="body" idx="13"/>
          </p:nvPr>
        </p:nvSpPr>
        <p:spPr>
          <a:xfrm>
            <a:off x="1143000" y="4761768"/>
            <a:ext cx="1963236" cy="741904"/>
          </a:xfrm>
        </p:spPr>
        <p:txBody>
          <a:bodyPr/>
          <a:lstStyle/>
          <a:p>
            <a:r>
              <a:rPr lang="en-US" dirty="0"/>
              <a:t>Title</a:t>
            </a:r>
          </a:p>
        </p:txBody>
      </p:sp>
      <p:pic>
        <p:nvPicPr>
          <p:cNvPr id="27" name="Picture Placeholder 26" descr="A person smiling for the camera at the office">
            <a:extLst>
              <a:ext uri="{FF2B5EF4-FFF2-40B4-BE49-F238E27FC236}">
                <a16:creationId xmlns:a16="http://schemas.microsoft.com/office/drawing/2014/main" id="{2E18694F-192C-45F7-A79D-A6644797BCE7}"/>
              </a:ext>
            </a:extLst>
          </p:cNvPr>
          <p:cNvPicPr>
            <a:picLocks noGrp="1" noChangeAspect="1"/>
          </p:cNvPicPr>
          <p:nvPr>
            <p:ph type="pic" sz="quarter" idx="21"/>
          </p:nvPr>
        </p:nvPicPr>
        <p:blipFill rotWithShape="1">
          <a:blip r:embed="rId3" cstate="screen">
            <a:extLst>
              <a:ext uri="{28A0092B-C50C-407E-A947-70E740481C1C}">
                <a14:useLocalDpi xmlns:a14="http://schemas.microsoft.com/office/drawing/2010/main"/>
              </a:ext>
            </a:extLst>
          </a:blip>
          <a:srcRect/>
          <a:stretch/>
        </p:blipFill>
        <p:spPr>
          <a:xfrm>
            <a:off x="3784636" y="2350008"/>
            <a:ext cx="1965960" cy="1801368"/>
          </a:xfrm>
        </p:spPr>
      </p:pic>
      <p:sp>
        <p:nvSpPr>
          <p:cNvPr id="14" name="Text Placeholder 13">
            <a:extLst>
              <a:ext uri="{FF2B5EF4-FFF2-40B4-BE49-F238E27FC236}">
                <a16:creationId xmlns:a16="http://schemas.microsoft.com/office/drawing/2014/main" id="{F7A0AB77-FE60-4102-A808-335BC24E9950}"/>
              </a:ext>
            </a:extLst>
          </p:cNvPr>
          <p:cNvSpPr>
            <a:spLocks noGrp="1"/>
          </p:cNvSpPr>
          <p:nvPr>
            <p:ph type="body" idx="14"/>
          </p:nvPr>
        </p:nvSpPr>
        <p:spPr>
          <a:xfrm>
            <a:off x="3789781" y="4319520"/>
            <a:ext cx="1963236" cy="365760"/>
          </a:xfrm>
        </p:spPr>
        <p:txBody>
          <a:bodyPr/>
          <a:lstStyle/>
          <a:p>
            <a:r>
              <a:rPr lang="en-US" dirty="0"/>
              <a:t>Name</a:t>
            </a:r>
          </a:p>
        </p:txBody>
      </p:sp>
      <p:sp>
        <p:nvSpPr>
          <p:cNvPr id="15" name="Text Placeholder 14">
            <a:extLst>
              <a:ext uri="{FF2B5EF4-FFF2-40B4-BE49-F238E27FC236}">
                <a16:creationId xmlns:a16="http://schemas.microsoft.com/office/drawing/2014/main" id="{55900307-389C-4833-9F6D-23CF84A7E974}"/>
              </a:ext>
            </a:extLst>
          </p:cNvPr>
          <p:cNvSpPr>
            <a:spLocks noGrp="1"/>
          </p:cNvSpPr>
          <p:nvPr>
            <p:ph type="body" idx="15"/>
          </p:nvPr>
        </p:nvSpPr>
        <p:spPr>
          <a:xfrm>
            <a:off x="3787360" y="4761767"/>
            <a:ext cx="1963236" cy="741904"/>
          </a:xfrm>
        </p:spPr>
        <p:txBody>
          <a:bodyPr/>
          <a:lstStyle/>
          <a:p>
            <a:r>
              <a:rPr lang="en-US" dirty="0"/>
              <a:t>Title</a:t>
            </a:r>
          </a:p>
        </p:txBody>
      </p:sp>
      <p:pic>
        <p:nvPicPr>
          <p:cNvPr id="29" name="Picture Placeholder 28" descr="A person smiling for the camera at the office">
            <a:extLst>
              <a:ext uri="{FF2B5EF4-FFF2-40B4-BE49-F238E27FC236}">
                <a16:creationId xmlns:a16="http://schemas.microsoft.com/office/drawing/2014/main" id="{AD3CA8A0-C478-4601-B591-250B0F58C3EA}"/>
              </a:ext>
            </a:extLst>
          </p:cNvPr>
          <p:cNvPicPr>
            <a:picLocks noGrp="1" noChangeAspect="1"/>
          </p:cNvPicPr>
          <p:nvPr>
            <p:ph type="pic" sz="quarter" idx="22"/>
          </p:nvPr>
        </p:nvPicPr>
        <p:blipFill rotWithShape="1">
          <a:blip r:embed="rId4" cstate="screen">
            <a:extLst>
              <a:ext uri="{28A0092B-C50C-407E-A947-70E740481C1C}">
                <a14:useLocalDpi xmlns:a14="http://schemas.microsoft.com/office/drawing/2010/main"/>
              </a:ext>
            </a:extLst>
          </a:blip>
          <a:srcRect/>
          <a:stretch/>
        </p:blipFill>
        <p:spPr>
          <a:xfrm>
            <a:off x="6437376" y="2350008"/>
            <a:ext cx="1965960" cy="1801368"/>
          </a:xfrm>
        </p:spPr>
      </p:pic>
      <p:sp>
        <p:nvSpPr>
          <p:cNvPr id="16" name="Text Placeholder 15">
            <a:extLst>
              <a:ext uri="{FF2B5EF4-FFF2-40B4-BE49-F238E27FC236}">
                <a16:creationId xmlns:a16="http://schemas.microsoft.com/office/drawing/2014/main" id="{2D7A6FC1-6929-4A5F-90E7-8D66A6079B21}"/>
              </a:ext>
            </a:extLst>
          </p:cNvPr>
          <p:cNvSpPr>
            <a:spLocks noGrp="1"/>
          </p:cNvSpPr>
          <p:nvPr>
            <p:ph type="body" idx="16"/>
          </p:nvPr>
        </p:nvSpPr>
        <p:spPr>
          <a:xfrm>
            <a:off x="6441406" y="4319520"/>
            <a:ext cx="1963236" cy="365760"/>
          </a:xfrm>
        </p:spPr>
        <p:txBody>
          <a:bodyPr/>
          <a:lstStyle/>
          <a:p>
            <a:r>
              <a:rPr lang="en-US" dirty="0"/>
              <a:t>Name</a:t>
            </a:r>
          </a:p>
        </p:txBody>
      </p:sp>
      <p:sp>
        <p:nvSpPr>
          <p:cNvPr id="17" name="Text Placeholder 16">
            <a:extLst>
              <a:ext uri="{FF2B5EF4-FFF2-40B4-BE49-F238E27FC236}">
                <a16:creationId xmlns:a16="http://schemas.microsoft.com/office/drawing/2014/main" id="{2455B81D-74E1-4993-9CB7-C86E383417E1}"/>
              </a:ext>
            </a:extLst>
          </p:cNvPr>
          <p:cNvSpPr>
            <a:spLocks noGrp="1"/>
          </p:cNvSpPr>
          <p:nvPr>
            <p:ph type="body" idx="17"/>
          </p:nvPr>
        </p:nvSpPr>
        <p:spPr>
          <a:xfrm>
            <a:off x="6438985" y="4761767"/>
            <a:ext cx="1963236" cy="741904"/>
          </a:xfrm>
        </p:spPr>
        <p:txBody>
          <a:bodyPr/>
          <a:lstStyle/>
          <a:p>
            <a:r>
              <a:rPr lang="en-US" dirty="0"/>
              <a:t>Title</a:t>
            </a:r>
          </a:p>
        </p:txBody>
      </p:sp>
      <p:pic>
        <p:nvPicPr>
          <p:cNvPr id="31" name="Picture Placeholder 30" descr="A person smiling for the camera at the office">
            <a:extLst>
              <a:ext uri="{FF2B5EF4-FFF2-40B4-BE49-F238E27FC236}">
                <a16:creationId xmlns:a16="http://schemas.microsoft.com/office/drawing/2014/main" id="{2215E562-117D-4476-B492-A2B90FA24853}"/>
              </a:ext>
            </a:extLst>
          </p:cNvPr>
          <p:cNvPicPr>
            <a:picLocks noGrp="1" noChangeAspect="1"/>
          </p:cNvPicPr>
          <p:nvPr>
            <p:ph type="pic" sz="quarter" idx="23"/>
          </p:nvPr>
        </p:nvPicPr>
        <p:blipFill rotWithShape="1">
          <a:blip r:embed="rId5" cstate="screen">
            <a:extLst>
              <a:ext uri="{28A0092B-C50C-407E-A947-70E740481C1C}">
                <a14:useLocalDpi xmlns:a14="http://schemas.microsoft.com/office/drawing/2010/main"/>
              </a:ext>
            </a:extLst>
          </a:blip>
          <a:srcRect/>
          <a:stretch/>
        </p:blipFill>
        <p:spPr>
          <a:xfrm>
            <a:off x="9089136" y="2350008"/>
            <a:ext cx="1965960" cy="1801368"/>
          </a:xfrm>
        </p:spPr>
      </p:pic>
      <p:sp>
        <p:nvSpPr>
          <p:cNvPr id="18" name="Text Placeholder 17">
            <a:extLst>
              <a:ext uri="{FF2B5EF4-FFF2-40B4-BE49-F238E27FC236}">
                <a16:creationId xmlns:a16="http://schemas.microsoft.com/office/drawing/2014/main" id="{B6AF93C3-3990-4E16-BC70-CEEBCF7E9B79}"/>
              </a:ext>
            </a:extLst>
          </p:cNvPr>
          <p:cNvSpPr>
            <a:spLocks noGrp="1"/>
          </p:cNvSpPr>
          <p:nvPr>
            <p:ph type="body" idx="18"/>
          </p:nvPr>
        </p:nvSpPr>
        <p:spPr>
          <a:xfrm>
            <a:off x="9090610" y="4319520"/>
            <a:ext cx="1963236" cy="365760"/>
          </a:xfrm>
        </p:spPr>
        <p:txBody>
          <a:bodyPr/>
          <a:lstStyle/>
          <a:p>
            <a:r>
              <a:rPr lang="en-US" dirty="0"/>
              <a:t>Name</a:t>
            </a:r>
          </a:p>
        </p:txBody>
      </p:sp>
      <p:sp>
        <p:nvSpPr>
          <p:cNvPr id="19" name="Text Placeholder 18">
            <a:extLst>
              <a:ext uri="{FF2B5EF4-FFF2-40B4-BE49-F238E27FC236}">
                <a16:creationId xmlns:a16="http://schemas.microsoft.com/office/drawing/2014/main" id="{6D7685B1-86AF-4938-BC50-1C6253189708}"/>
              </a:ext>
            </a:extLst>
          </p:cNvPr>
          <p:cNvSpPr>
            <a:spLocks noGrp="1"/>
          </p:cNvSpPr>
          <p:nvPr>
            <p:ph type="body" idx="19"/>
          </p:nvPr>
        </p:nvSpPr>
        <p:spPr>
          <a:xfrm>
            <a:off x="9088189" y="4761767"/>
            <a:ext cx="1963236" cy="741904"/>
          </a:xfrm>
        </p:spPr>
        <p:txBody>
          <a:bodyPr/>
          <a:lstStyle/>
          <a:p>
            <a:r>
              <a:rPr lang="en-US" dirty="0"/>
              <a:t>Title</a:t>
            </a:r>
          </a:p>
        </p:txBody>
      </p:sp>
      <p:sp>
        <p:nvSpPr>
          <p:cNvPr id="33" name="Footer Placeholder 32">
            <a:extLst>
              <a:ext uri="{FF2B5EF4-FFF2-40B4-BE49-F238E27FC236}">
                <a16:creationId xmlns:a16="http://schemas.microsoft.com/office/drawing/2014/main" id="{F44FB830-1437-400F-A377-489B315C7813}"/>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34" name="Slide Number Placeholder 33">
            <a:extLst>
              <a:ext uri="{FF2B5EF4-FFF2-40B4-BE49-F238E27FC236}">
                <a16:creationId xmlns:a16="http://schemas.microsoft.com/office/drawing/2014/main" id="{97124BB6-5243-455D-83FF-AE2077E38773}"/>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7</a:t>
            </a:fld>
            <a:endParaRPr lang="en-US" dirty="0"/>
          </a:p>
        </p:txBody>
      </p:sp>
    </p:spTree>
    <p:extLst>
      <p:ext uri="{BB962C8B-B14F-4D97-AF65-F5344CB8AC3E}">
        <p14:creationId xmlns:p14="http://schemas.microsoft.com/office/powerpoint/2010/main" val="276079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descr="Timeline Placeholder">
            <a:extLst>
              <a:ext uri="{FF2B5EF4-FFF2-40B4-BE49-F238E27FC236}">
                <a16:creationId xmlns:a16="http://schemas.microsoft.com/office/drawing/2014/main" id="{DA394158-22C9-4554-A3A2-3E1C175CE5D9}"/>
              </a:ext>
            </a:extLst>
          </p:cNvPr>
          <p:cNvGraphicFramePr>
            <a:graphicFrameLocks noGrp="1"/>
          </p:cNvGraphicFramePr>
          <p:nvPr>
            <p:ph idx="1"/>
            <p:extLst>
              <p:ext uri="{D42A27DB-BD31-4B8C-83A1-F6EECF244321}">
                <p14:modId xmlns:p14="http://schemas.microsoft.com/office/powerpoint/2010/main" val="4106763730"/>
              </p:ext>
            </p:extLst>
          </p:nvPr>
        </p:nvGraphicFramePr>
        <p:xfrm>
          <a:off x="838200" y="1825625"/>
          <a:ext cx="106934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itle 2">
            <a:extLst>
              <a:ext uri="{FF2B5EF4-FFF2-40B4-BE49-F238E27FC236}">
                <a16:creationId xmlns:a16="http://schemas.microsoft.com/office/drawing/2014/main" id="{BA4EA378-49C7-4674-A713-6300B71864FD}"/>
              </a:ext>
            </a:extLst>
          </p:cNvPr>
          <p:cNvSpPr>
            <a:spLocks noGrp="1"/>
          </p:cNvSpPr>
          <p:nvPr>
            <p:ph type="title"/>
          </p:nvPr>
        </p:nvSpPr>
        <p:spPr>
          <a:xfrm>
            <a:off x="1143000" y="533401"/>
            <a:ext cx="9906000" cy="1382156"/>
          </a:xfrm>
        </p:spPr>
        <p:txBody>
          <a:bodyPr/>
          <a:lstStyle/>
          <a:p>
            <a:r>
              <a:rPr lang="en-US" dirty="0"/>
              <a:t>TIMELINE</a:t>
            </a:r>
          </a:p>
        </p:txBody>
      </p:sp>
      <p:sp>
        <p:nvSpPr>
          <p:cNvPr id="4" name="Footer Placeholder 3">
            <a:extLst>
              <a:ext uri="{FF2B5EF4-FFF2-40B4-BE49-F238E27FC236}">
                <a16:creationId xmlns:a16="http://schemas.microsoft.com/office/drawing/2014/main" id="{46B35970-86DF-4F11-9D76-FECED88366F0}"/>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6" name="Slide Number Placeholder 5">
            <a:extLst>
              <a:ext uri="{FF2B5EF4-FFF2-40B4-BE49-F238E27FC236}">
                <a16:creationId xmlns:a16="http://schemas.microsoft.com/office/drawing/2014/main" id="{90A3CABF-07C6-4D28-9459-B48AE520A290}"/>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8</a:t>
            </a:fld>
            <a:endParaRPr lang="en-US" dirty="0"/>
          </a:p>
        </p:txBody>
      </p:sp>
    </p:spTree>
    <p:extLst>
      <p:ext uri="{BB962C8B-B14F-4D97-AF65-F5344CB8AC3E}">
        <p14:creationId xmlns:p14="http://schemas.microsoft.com/office/powerpoint/2010/main" val="4280447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8CD2A-2EC1-4055-AE20-4A35A1794F1C}"/>
              </a:ext>
            </a:extLst>
          </p:cNvPr>
          <p:cNvSpPr>
            <a:spLocks noGrp="1"/>
          </p:cNvSpPr>
          <p:nvPr>
            <p:ph type="title"/>
          </p:nvPr>
        </p:nvSpPr>
        <p:spPr>
          <a:xfrm>
            <a:off x="839788" y="365125"/>
            <a:ext cx="10515600" cy="1325563"/>
          </a:xfrm>
        </p:spPr>
        <p:txBody>
          <a:bodyPr/>
          <a:lstStyle/>
          <a:p>
            <a:r>
              <a:rPr lang="en-US" dirty="0"/>
              <a:t>Content</a:t>
            </a:r>
          </a:p>
        </p:txBody>
      </p:sp>
      <p:sp>
        <p:nvSpPr>
          <p:cNvPr id="3" name="Text Placeholder 2">
            <a:extLst>
              <a:ext uri="{FF2B5EF4-FFF2-40B4-BE49-F238E27FC236}">
                <a16:creationId xmlns:a16="http://schemas.microsoft.com/office/drawing/2014/main" id="{7F14164C-CD4F-433C-8B7E-A0156DB2F947}"/>
              </a:ext>
            </a:extLst>
          </p:cNvPr>
          <p:cNvSpPr>
            <a:spLocks noGrp="1"/>
          </p:cNvSpPr>
          <p:nvPr>
            <p:ph type="body" idx="1"/>
          </p:nvPr>
        </p:nvSpPr>
        <p:spPr>
          <a:xfrm>
            <a:off x="839788" y="1734325"/>
            <a:ext cx="5157787" cy="823912"/>
          </a:xfrm>
        </p:spPr>
        <p:txBody>
          <a:bodyPr/>
          <a:lstStyle/>
          <a:p>
            <a:r>
              <a:rPr lang="en-US" dirty="0"/>
              <a:t>Summary</a:t>
            </a:r>
          </a:p>
        </p:txBody>
      </p:sp>
      <p:sp>
        <p:nvSpPr>
          <p:cNvPr id="4" name="Content Placeholder 3">
            <a:extLst>
              <a:ext uri="{FF2B5EF4-FFF2-40B4-BE49-F238E27FC236}">
                <a16:creationId xmlns:a16="http://schemas.microsoft.com/office/drawing/2014/main" id="{CDE237F4-D8FA-4EB0-8875-57E81F3EA824}"/>
              </a:ext>
            </a:extLst>
          </p:cNvPr>
          <p:cNvSpPr>
            <a:spLocks noGrp="1"/>
          </p:cNvSpPr>
          <p:nvPr>
            <p:ph sz="half" idx="2"/>
          </p:nvPr>
        </p:nvSpPr>
        <p:spPr>
          <a:xfrm>
            <a:off x="839788" y="2558237"/>
            <a:ext cx="5157787" cy="3684588"/>
          </a:xfrm>
        </p:spPr>
        <p:txBody>
          <a:bodyPr/>
          <a:lstStyle/>
          <a:p>
            <a:r>
              <a:rPr lang="en-US" dirty="0"/>
              <a:t>Add text, images, art, and videos. </a:t>
            </a:r>
          </a:p>
          <a:p>
            <a:r>
              <a:rPr lang="en-US" dirty="0"/>
              <a:t>Add transitions, animations, and motion. </a:t>
            </a:r>
          </a:p>
          <a:p>
            <a:r>
              <a:rPr lang="en-US" dirty="0"/>
              <a:t>Save to OneDrive, to get to your presentations from your computer, tablet, or phone. </a:t>
            </a:r>
          </a:p>
          <a:p>
            <a:endParaRPr lang="en-US" dirty="0"/>
          </a:p>
        </p:txBody>
      </p:sp>
      <p:sp>
        <p:nvSpPr>
          <p:cNvPr id="5" name="Text Placeholder 4">
            <a:extLst>
              <a:ext uri="{FF2B5EF4-FFF2-40B4-BE49-F238E27FC236}">
                <a16:creationId xmlns:a16="http://schemas.microsoft.com/office/drawing/2014/main" id="{77A2ABE5-0226-49ED-8CCF-C68A5DC8C37A}"/>
              </a:ext>
            </a:extLst>
          </p:cNvPr>
          <p:cNvSpPr>
            <a:spLocks noGrp="1"/>
          </p:cNvSpPr>
          <p:nvPr>
            <p:ph type="body" sz="quarter" idx="3"/>
          </p:nvPr>
        </p:nvSpPr>
        <p:spPr>
          <a:xfrm>
            <a:off x="6172200" y="1734325"/>
            <a:ext cx="5183188" cy="823912"/>
          </a:xfrm>
        </p:spPr>
        <p:txBody>
          <a:bodyPr/>
          <a:lstStyle/>
          <a:p>
            <a:r>
              <a:rPr lang="en-US" dirty="0"/>
              <a:t>SUMMARY</a:t>
            </a:r>
          </a:p>
        </p:txBody>
      </p:sp>
      <p:sp>
        <p:nvSpPr>
          <p:cNvPr id="6" name="Content Placeholder 5">
            <a:extLst>
              <a:ext uri="{FF2B5EF4-FFF2-40B4-BE49-F238E27FC236}">
                <a16:creationId xmlns:a16="http://schemas.microsoft.com/office/drawing/2014/main" id="{B05028CE-DA21-47EC-B483-3CE6A8E62CF1}"/>
              </a:ext>
            </a:extLst>
          </p:cNvPr>
          <p:cNvSpPr>
            <a:spLocks noGrp="1"/>
          </p:cNvSpPr>
          <p:nvPr>
            <p:ph sz="quarter" idx="4"/>
          </p:nvPr>
        </p:nvSpPr>
        <p:spPr>
          <a:xfrm>
            <a:off x="6172200" y="2558237"/>
            <a:ext cx="5183188" cy="3684588"/>
          </a:xfrm>
        </p:spPr>
        <p:txBody>
          <a:bodyPr/>
          <a:lstStyle/>
          <a:p>
            <a:r>
              <a:rPr lang="en-US" dirty="0"/>
              <a:t>Open the Design Ideas pane for instant slide makeovers. </a:t>
            </a:r>
          </a:p>
          <a:p>
            <a:r>
              <a:rPr lang="en-US" dirty="0"/>
              <a:t>When we have design ideas, we’ll show them to you right there. </a:t>
            </a:r>
          </a:p>
        </p:txBody>
      </p:sp>
      <p:sp>
        <p:nvSpPr>
          <p:cNvPr id="8" name="Footer Placeholder 7">
            <a:extLst>
              <a:ext uri="{FF2B5EF4-FFF2-40B4-BE49-F238E27FC236}">
                <a16:creationId xmlns:a16="http://schemas.microsoft.com/office/drawing/2014/main" id="{1CB6C385-03DD-40B8-8F1B-4E62C60C85AA}"/>
              </a:ext>
            </a:extLst>
          </p:cNvPr>
          <p:cNvSpPr>
            <a:spLocks noGrp="1"/>
          </p:cNvSpPr>
          <p:nvPr>
            <p:ph type="ftr" sz="quarter" idx="11"/>
          </p:nvPr>
        </p:nvSpPr>
        <p:spPr>
          <a:xfrm>
            <a:off x="154429" y="6398878"/>
            <a:ext cx="4497315" cy="365125"/>
          </a:xfrm>
        </p:spPr>
        <p:txBody>
          <a:bodyPr/>
          <a:lstStyle/>
          <a:p>
            <a:r>
              <a:rPr lang="en-US" dirty="0"/>
              <a:t>Sample Footer Text</a:t>
            </a:r>
          </a:p>
        </p:txBody>
      </p:sp>
      <p:sp>
        <p:nvSpPr>
          <p:cNvPr id="9" name="Slide Number Placeholder 8">
            <a:extLst>
              <a:ext uri="{FF2B5EF4-FFF2-40B4-BE49-F238E27FC236}">
                <a16:creationId xmlns:a16="http://schemas.microsoft.com/office/drawing/2014/main" id="{203229A0-1321-49E2-9958-3B1F86E2CC8F}"/>
              </a:ext>
            </a:extLst>
          </p:cNvPr>
          <p:cNvSpPr>
            <a:spLocks noGrp="1"/>
          </p:cNvSpPr>
          <p:nvPr>
            <p:ph type="sldNum" sz="quarter" idx="12"/>
          </p:nvPr>
        </p:nvSpPr>
        <p:spPr>
          <a:xfrm>
            <a:off x="11602477" y="6398878"/>
            <a:ext cx="470887" cy="365125"/>
          </a:xfrm>
        </p:spPr>
        <p:txBody>
          <a:bodyPr/>
          <a:lstStyle/>
          <a:p>
            <a:fld id="{312CC964-A50B-4C29-B4E4-2C30BB34CCF3}" type="slidenum">
              <a:rPr lang="en-US" smtClean="0"/>
              <a:pPr/>
              <a:t>9</a:t>
            </a:fld>
            <a:endParaRPr lang="en-US" dirty="0"/>
          </a:p>
        </p:txBody>
      </p:sp>
    </p:spTree>
    <p:extLst>
      <p:ext uri="{BB962C8B-B14F-4D97-AF65-F5344CB8AC3E}">
        <p14:creationId xmlns:p14="http://schemas.microsoft.com/office/powerpoint/2010/main" val="742158403"/>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 lines design" id="{2407D200-3004-4ADD-9D29-6D4C9B951E75}" vid="{22312BCD-9B59-4CBE-B473-4FDC2F04D3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TaxCatchAll xmlns="230e9df3-be65-4c73-a93b-d1236ebd677e" xsi:nil="true"/>
    <MediaServiceKeyPoints xmlns="71af3243-3dd4-4a8d-8c0d-dd76da1f02a5" xsi:nil="true"/>
    <Background xmlns="71af3243-3dd4-4a8d-8c0d-dd76da1f02a5">false</Background>
    <ImageTagsTaxHTField xmlns="71af3243-3dd4-4a8d-8c0d-dd76da1f02a5">
      <Terms xmlns="http://schemas.microsoft.com/office/infopath/2007/PartnerControls"/>
    </ImageTagsTaxHTField>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C263D7C-E9CB-4C77-8528-77A30083B7F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462B0DF-AFCF-4681-BDD6-4CC4EE7AE3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91F1737-EB5A-49A3-BFCA-A97A8DCDF401}">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{BD180DBD-EF64-4233-A845-171CADF2323D}tf22797433_win32</Template>
  <TotalTime>0</TotalTime>
  <Words>510</Words>
  <Application>Microsoft Office PowerPoint</Application>
  <PresentationFormat>Widescreen</PresentationFormat>
  <Paragraphs>101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Univers Condensed Light</vt:lpstr>
      <vt:lpstr>Walbaum Display Light</vt:lpstr>
      <vt:lpstr>AngleLinesVTI</vt:lpstr>
      <vt:lpstr>Presentation title</vt:lpstr>
      <vt:lpstr>Agenda </vt:lpstr>
      <vt:lpstr>Introduction</vt:lpstr>
      <vt:lpstr>Topic one</vt:lpstr>
      <vt:lpstr>Table</vt:lpstr>
      <vt:lpstr>The way  to get started is to quit  talking and begin doing.</vt:lpstr>
      <vt:lpstr>team</vt:lpstr>
      <vt:lpstr>TIMELINE</vt:lpstr>
      <vt:lpstr>Content</vt:lpstr>
      <vt:lpstr>Content 2</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Karel Tutsu</dc:creator>
  <cp:lastModifiedBy>Karel Tutsu</cp:lastModifiedBy>
  <cp:revision>1</cp:revision>
  <dcterms:created xsi:type="dcterms:W3CDTF">2024-01-05T19:23:38Z</dcterms:created>
  <dcterms:modified xsi:type="dcterms:W3CDTF">2024-01-05T19:23:46Z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