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62" r:id="rId8"/>
    <p:sldId id="263" r:id="rId9"/>
    <p:sldId id="264" r:id="rId10"/>
    <p:sldId id="258" r:id="rId11"/>
    <p:sldId id="278" r:id="rId12"/>
    <p:sldId id="287" r:id="rId13"/>
    <p:sldId id="279" r:id="rId14"/>
    <p:sldId id="268" r:id="rId15"/>
    <p:sldId id="288" r:id="rId16"/>
    <p:sldId id="282" r:id="rId17"/>
    <p:sldId id="289" r:id="rId18"/>
    <p:sldId id="260"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215" autoAdjust="0"/>
  </p:normalViewPr>
  <p:slideViewPr>
    <p:cSldViewPr snapToGrid="0">
      <p:cViewPr varScale="1">
        <p:scale>
          <a:sx n="72" d="100"/>
          <a:sy n="72" d="100"/>
        </p:scale>
        <p:origin x="804" y="6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4160964"/>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10;">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10;">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10;">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10;">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{7F142294-E03E-4A2B-BCE5-1F83E3FA0551}tf33968143_win32</Template>
  <TotalTime>0</TotalTime>
  <Words>806</Words>
  <Application>Microsoft Office PowerPoint</Application>
  <PresentationFormat>Widescreen</PresentationFormat>
  <Paragraphs>267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Office Theme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Karel Tutsu</dc:creator>
  <cp:lastModifiedBy>Karel Tutsu</cp:lastModifiedBy>
  <cp:revision>1</cp:revision>
  <dcterms:created xsi:type="dcterms:W3CDTF">2024-01-05T19:23:15Z</dcterms:created>
  <dcterms:modified xsi:type="dcterms:W3CDTF">2024-01-05T19:23:29Z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