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7"/>
  </p:notesMasterIdLst>
  <p:sldIdLst>
    <p:sldId id="256" r:id="rId5"/>
    <p:sldId id="257" r:id="rId6"/>
    <p:sldId id="258" r:id="rId7"/>
    <p:sldId id="262" r:id="rId8"/>
    <p:sldId id="260" r:id="rId9"/>
    <p:sldId id="297" r:id="rId10"/>
    <p:sldId id="299" r:id="rId11"/>
    <p:sldId id="300"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72" d="100"/>
          <a:sy n="72" d="100"/>
        </p:scale>
        <p:origin x="804" y="6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AD652-A6FC-48C1-8F8D-64A55245C12B}" type="doc">
      <dgm:prSet loTypeId="urn:microsoft.com/office/officeart/2016/7/layout/LinearBlockProcessNumbered#1" loCatId="process" qsTypeId="urn:microsoft.com/office/officeart/2005/8/quickstyle/simple1" qsCatId="simple" csTypeId="urn:microsoft.com/office/officeart/2005/8/colors/colorful2" csCatId="colorful" phldr="1"/>
      <dgm:spPr/>
      <dgm:t>
        <a:bodyPr/>
        <a:lstStyle/>
        <a:p>
          <a:endParaRPr lang="en-US"/>
        </a:p>
      </dgm:t>
    </dgm:pt>
    <dgm:pt modelId="{BEA549D7-4274-48CC-BC1A-D3534675573B}">
      <dgm:prSet/>
      <dgm:spPr>
        <a:solidFill>
          <a:schemeClr val="accent2">
            <a:lumMod val="75000"/>
          </a:schemeClr>
        </a:solidFill>
      </dgm:spPr>
      <dgm:t>
        <a:bodyPr/>
        <a:lstStyle/>
        <a:p>
          <a:r>
            <a:rPr lang="en-US" b="0" i="0" u="none" dirty="0"/>
            <a:t>To start a presentation, go to the Slide Show tab, and select From Beginning.</a:t>
          </a:r>
          <a:endParaRPr lang="en-US" dirty="0"/>
        </a:p>
      </dgm:t>
    </dgm:pt>
    <dgm:pt modelId="{78563F9B-89B6-4C70-B414-2D77CD284015}" type="parTrans" cxnId="{0A185261-CCB6-4806-AE27-777579CCA6AE}">
      <dgm:prSet/>
      <dgm:spPr/>
      <dgm:t>
        <a:bodyPr/>
        <a:lstStyle/>
        <a:p>
          <a:endParaRPr lang="en-US"/>
        </a:p>
      </dgm:t>
    </dgm:pt>
    <dgm:pt modelId="{E0613AE2-5131-46BE-8016-7B4AFD6022CA}" type="sibTrans" cxnId="{0A185261-CCB6-4806-AE27-777579CCA6AE}">
      <dgm:prSet phldrT="01" phldr="0"/>
      <dgm:spPr/>
      <dgm:t>
        <a:bodyPr/>
        <a:lstStyle/>
        <a:p>
          <a:r>
            <a:rPr lang="en-US" dirty="0"/>
            <a:t>01</a:t>
          </a:r>
        </a:p>
      </dgm:t>
    </dgm:pt>
    <dgm:pt modelId="{BBEA2B22-7A9C-4946-B437-2C636ADC7313}">
      <dgm:prSet/>
      <dgm:spPr>
        <a:solidFill>
          <a:srgbClr val="68598D"/>
        </a:solidFill>
      </dgm:spPr>
      <dgm:t>
        <a:bodyPr/>
        <a:lstStyle/>
        <a:p>
          <a:r>
            <a:rPr lang="en-US" b="0" i="0" u="none" dirty="0"/>
            <a:t>To display Presenter view, in Slide Show view, on the control bar at the bottom left select the three dots, and then Show Presenter View. </a:t>
          </a:r>
          <a:endParaRPr lang="en-US" dirty="0"/>
        </a:p>
      </dgm:t>
    </dgm:pt>
    <dgm:pt modelId="{BFF29A81-E8C9-4AFB-BE4A-A8582D8FB3FD}" type="parTrans" cxnId="{85394E1A-F95A-4761-94B8-F865AE01D8D0}">
      <dgm:prSet/>
      <dgm:spPr/>
      <dgm:t>
        <a:bodyPr/>
        <a:lstStyle/>
        <a:p>
          <a:endParaRPr lang="en-US"/>
        </a:p>
      </dgm:t>
    </dgm:pt>
    <dgm:pt modelId="{C2E1395A-B275-47E8-BC9B-288AF8DC30EC}" type="sibTrans" cxnId="{85394E1A-F95A-4761-94B8-F865AE01D8D0}">
      <dgm:prSet phldrT="02" phldr="0"/>
      <dgm:spPr/>
      <dgm:t>
        <a:bodyPr/>
        <a:lstStyle/>
        <a:p>
          <a:r>
            <a:rPr lang="en-US" dirty="0"/>
            <a:t>02</a:t>
          </a:r>
        </a:p>
      </dgm:t>
    </dgm:pt>
    <dgm:pt modelId="{12CAEDC4-5365-4F15-A687-1F4A58F8BE4E}">
      <dgm:prSet/>
      <dgm:spPr>
        <a:solidFill>
          <a:srgbClr val="646C92"/>
        </a:solidFill>
      </dgm:spPr>
      <dgm:t>
        <a:bodyPr/>
        <a:lstStyle/>
        <a:p>
          <a:r>
            <a:rPr lang="en-US" b="0" i="0" u="none" dirty="0"/>
            <a:t>During your presentation, the speaker notes are visible on your monitor, but aren't visible to the audience. </a:t>
          </a:r>
          <a:endParaRPr lang="en-US" dirty="0"/>
        </a:p>
      </dgm:t>
    </dgm:pt>
    <dgm:pt modelId="{4ECBC469-E2DF-46BC-920F-C88FDE12CD72}" type="parTrans" cxnId="{A1E87F8B-8223-4F32-B81C-0E19BB0F0EEA}">
      <dgm:prSet/>
      <dgm:spPr/>
      <dgm:t>
        <a:bodyPr/>
        <a:lstStyle/>
        <a:p>
          <a:endParaRPr lang="en-US"/>
        </a:p>
      </dgm:t>
    </dgm:pt>
    <dgm:pt modelId="{AFCE8FBA-6EAC-44A8-B55F-FDF49470A574}" type="sibTrans" cxnId="{A1E87F8B-8223-4F32-B81C-0E19BB0F0EEA}">
      <dgm:prSet phldrT="03" phldr="0"/>
      <dgm:spPr/>
      <dgm:t>
        <a:bodyPr/>
        <a:lstStyle/>
        <a:p>
          <a:r>
            <a:rPr lang="en-US" dirty="0"/>
            <a:t>03</a:t>
          </a:r>
        </a:p>
      </dgm:t>
    </dgm:pt>
    <dgm:pt modelId="{63001359-C113-45EA-885E-B54D5542D44F}">
      <dgm:prSet/>
      <dgm:spPr>
        <a:solidFill>
          <a:srgbClr val="5A6B76"/>
        </a:solidFill>
      </dgm:spPr>
      <dgm:t>
        <a:bodyPr/>
        <a:lstStyle/>
        <a:p>
          <a:r>
            <a:rPr lang="en-US" b="0" i="0" u="none" dirty="0"/>
            <a:t>The Notes pane is a box that appears below each slide. Tap it to add notes. </a:t>
          </a:r>
          <a:endParaRPr lang="en-US" dirty="0"/>
        </a:p>
      </dgm:t>
    </dgm:pt>
    <dgm:pt modelId="{EFCC96FC-1076-4A0E-B119-B94924371A87}" type="parTrans" cxnId="{BD5B04DF-8F64-4DB3-95ED-039D9AE7B75A}">
      <dgm:prSet/>
      <dgm:spPr/>
      <dgm:t>
        <a:bodyPr/>
        <a:lstStyle/>
        <a:p>
          <a:endParaRPr lang="en-US"/>
        </a:p>
      </dgm:t>
    </dgm:pt>
    <dgm:pt modelId="{60BC2331-F690-4E3C-ABD6-DFF22BBDF151}" type="sibTrans" cxnId="{BD5B04DF-8F64-4DB3-95ED-039D9AE7B75A}">
      <dgm:prSet phldrT="04" phldr="0"/>
      <dgm:spPr/>
      <dgm:t>
        <a:bodyPr/>
        <a:lstStyle/>
        <a:p>
          <a:r>
            <a:rPr lang="en-US" dirty="0"/>
            <a:t>04</a:t>
          </a:r>
        </a:p>
      </dgm:t>
    </dgm:pt>
    <dgm:pt modelId="{4373C676-42B5-4BD7-A8E2-1057AE88F257}">
      <dgm:prSet/>
      <dgm:spPr>
        <a:solidFill>
          <a:srgbClr val="5A6E6E"/>
        </a:solidFill>
      </dgm:spPr>
      <dgm:t>
        <a:bodyPr/>
        <a:lstStyle/>
        <a:p>
          <a:r>
            <a:rPr lang="en-US" b="0" i="0" u="none" dirty="0"/>
            <a:t>If you don’t see the Notes pane or it is completely minimized, click Notes on the task bar across the bottom of the PowerPoint window. </a:t>
          </a:r>
          <a:endParaRPr lang="en-US" dirty="0"/>
        </a:p>
      </dgm:t>
    </dgm:pt>
    <dgm:pt modelId="{24DA0AE2-01E1-4D40-B562-7A89F8842997}" type="parTrans" cxnId="{AD175329-5799-428D-9CF7-F64C802D8A39}">
      <dgm:prSet/>
      <dgm:spPr/>
      <dgm:t>
        <a:bodyPr/>
        <a:lstStyle/>
        <a:p>
          <a:endParaRPr lang="en-US"/>
        </a:p>
      </dgm:t>
    </dgm:pt>
    <dgm:pt modelId="{D3ED181F-E4C0-46DF-BFC2-990CA6573396}" type="sibTrans" cxnId="{AD175329-5799-428D-9CF7-F64C802D8A39}">
      <dgm:prSet phldrT="05" phldr="0"/>
      <dgm:spPr/>
      <dgm:t>
        <a:bodyPr/>
        <a:lstStyle/>
        <a:p>
          <a:r>
            <a:rPr lang="en-US" dirty="0"/>
            <a:t>05</a:t>
          </a:r>
        </a:p>
      </dgm:t>
    </dgm:pt>
    <dgm:pt modelId="{E37A2EB9-BB4F-4C26-8F2C-50128B41FAD0}" type="pres">
      <dgm:prSet presAssocID="{938AD652-A6FC-48C1-8F8D-64A55245C12B}" presName="Name0" presStyleCnt="0">
        <dgm:presLayoutVars>
          <dgm:animLvl val="lvl"/>
          <dgm:resizeHandles val="exact"/>
        </dgm:presLayoutVars>
      </dgm:prSet>
      <dgm:spPr/>
    </dgm:pt>
    <dgm:pt modelId="{95620581-293C-4EA9-AC72-67C634853904}" type="pres">
      <dgm:prSet presAssocID="{BEA549D7-4274-48CC-BC1A-D3534675573B}" presName="compositeNode" presStyleCnt="0">
        <dgm:presLayoutVars>
          <dgm:bulletEnabled val="1"/>
        </dgm:presLayoutVars>
      </dgm:prSet>
      <dgm:spPr/>
    </dgm:pt>
    <dgm:pt modelId="{85A04922-B091-49E1-83F0-2B3D9BAF786D}" type="pres">
      <dgm:prSet presAssocID="{BEA549D7-4274-48CC-BC1A-D3534675573B}" presName="bgRect" presStyleLbl="alignNode1" presStyleIdx="0" presStyleCnt="5"/>
      <dgm:spPr/>
    </dgm:pt>
    <dgm:pt modelId="{1B55EFFE-1044-4C01-8E61-E200D5C36731}" type="pres">
      <dgm:prSet presAssocID="{E0613AE2-5131-46BE-8016-7B4AFD6022CA}" presName="sibTransNodeRect" presStyleLbl="alignNode1" presStyleIdx="0" presStyleCnt="5">
        <dgm:presLayoutVars>
          <dgm:chMax val="0"/>
          <dgm:bulletEnabled val="1"/>
        </dgm:presLayoutVars>
      </dgm:prSet>
      <dgm:spPr/>
    </dgm:pt>
    <dgm:pt modelId="{B9E45448-7C4D-4E80-A4A1-E7463BD574F2}" type="pres">
      <dgm:prSet presAssocID="{BEA549D7-4274-48CC-BC1A-D3534675573B}" presName="nodeRect" presStyleLbl="alignNode1" presStyleIdx="0" presStyleCnt="5">
        <dgm:presLayoutVars>
          <dgm:bulletEnabled val="1"/>
        </dgm:presLayoutVars>
      </dgm:prSet>
      <dgm:spPr/>
    </dgm:pt>
    <dgm:pt modelId="{5D3DB865-EFAC-444B-8451-F14B08C02D35}" type="pres">
      <dgm:prSet presAssocID="{E0613AE2-5131-46BE-8016-7B4AFD6022CA}" presName="sibTrans" presStyleCnt="0"/>
      <dgm:spPr/>
    </dgm:pt>
    <dgm:pt modelId="{05292754-BD69-4459-9CE0-FE6BA3EEE005}" type="pres">
      <dgm:prSet presAssocID="{BBEA2B22-7A9C-4946-B437-2C636ADC7313}" presName="compositeNode" presStyleCnt="0">
        <dgm:presLayoutVars>
          <dgm:bulletEnabled val="1"/>
        </dgm:presLayoutVars>
      </dgm:prSet>
      <dgm:spPr/>
    </dgm:pt>
    <dgm:pt modelId="{C98907A9-E1FE-4D83-8609-7D44B7636182}" type="pres">
      <dgm:prSet presAssocID="{BBEA2B22-7A9C-4946-B437-2C636ADC7313}" presName="bgRect" presStyleLbl="alignNode1" presStyleIdx="1" presStyleCnt="5"/>
      <dgm:spPr/>
    </dgm:pt>
    <dgm:pt modelId="{7577D577-9D15-4AB8-AF3E-C171BC77B812}" type="pres">
      <dgm:prSet presAssocID="{C2E1395A-B275-47E8-BC9B-288AF8DC30EC}" presName="sibTransNodeRect" presStyleLbl="alignNode1" presStyleIdx="1" presStyleCnt="5">
        <dgm:presLayoutVars>
          <dgm:chMax val="0"/>
          <dgm:bulletEnabled val="1"/>
        </dgm:presLayoutVars>
      </dgm:prSet>
      <dgm:spPr/>
    </dgm:pt>
    <dgm:pt modelId="{543071B3-E5D6-443C-A81F-37E1D656CB4E}" type="pres">
      <dgm:prSet presAssocID="{BBEA2B22-7A9C-4946-B437-2C636ADC7313}" presName="nodeRect" presStyleLbl="alignNode1" presStyleIdx="1" presStyleCnt="5">
        <dgm:presLayoutVars>
          <dgm:bulletEnabled val="1"/>
        </dgm:presLayoutVars>
      </dgm:prSet>
      <dgm:spPr/>
    </dgm:pt>
    <dgm:pt modelId="{1AB3E558-02AC-41B1-A816-E580FC442BD4}" type="pres">
      <dgm:prSet presAssocID="{C2E1395A-B275-47E8-BC9B-288AF8DC30EC}" presName="sibTrans" presStyleCnt="0"/>
      <dgm:spPr/>
    </dgm:pt>
    <dgm:pt modelId="{DAB0B4D5-BA12-4203-A855-F0DF2D740AB7}" type="pres">
      <dgm:prSet presAssocID="{12CAEDC4-5365-4F15-A687-1F4A58F8BE4E}" presName="compositeNode" presStyleCnt="0">
        <dgm:presLayoutVars>
          <dgm:bulletEnabled val="1"/>
        </dgm:presLayoutVars>
      </dgm:prSet>
      <dgm:spPr/>
    </dgm:pt>
    <dgm:pt modelId="{5A462FD3-867E-4F03-9D43-8FC4B6496418}" type="pres">
      <dgm:prSet presAssocID="{12CAEDC4-5365-4F15-A687-1F4A58F8BE4E}" presName="bgRect" presStyleLbl="alignNode1" presStyleIdx="2" presStyleCnt="5"/>
      <dgm:spPr/>
    </dgm:pt>
    <dgm:pt modelId="{7950283A-EDC4-44D4-AF4B-F4FB05051470}" type="pres">
      <dgm:prSet presAssocID="{AFCE8FBA-6EAC-44A8-B55F-FDF49470A574}" presName="sibTransNodeRect" presStyleLbl="alignNode1" presStyleIdx="2" presStyleCnt="5">
        <dgm:presLayoutVars>
          <dgm:chMax val="0"/>
          <dgm:bulletEnabled val="1"/>
        </dgm:presLayoutVars>
      </dgm:prSet>
      <dgm:spPr/>
    </dgm:pt>
    <dgm:pt modelId="{18D54E00-AFEE-40AE-B281-81A7314844C1}" type="pres">
      <dgm:prSet presAssocID="{12CAEDC4-5365-4F15-A687-1F4A58F8BE4E}" presName="nodeRect" presStyleLbl="alignNode1" presStyleIdx="2" presStyleCnt="5">
        <dgm:presLayoutVars>
          <dgm:bulletEnabled val="1"/>
        </dgm:presLayoutVars>
      </dgm:prSet>
      <dgm:spPr/>
    </dgm:pt>
    <dgm:pt modelId="{D2C1D1BC-6555-4CC5-A982-C0E5CA9BA835}" type="pres">
      <dgm:prSet presAssocID="{AFCE8FBA-6EAC-44A8-B55F-FDF49470A574}" presName="sibTrans" presStyleCnt="0"/>
      <dgm:spPr/>
    </dgm:pt>
    <dgm:pt modelId="{AC023CBB-9BCB-46E9-84C4-69A3636486C6}" type="pres">
      <dgm:prSet presAssocID="{63001359-C113-45EA-885E-B54D5542D44F}" presName="compositeNode" presStyleCnt="0">
        <dgm:presLayoutVars>
          <dgm:bulletEnabled val="1"/>
        </dgm:presLayoutVars>
      </dgm:prSet>
      <dgm:spPr/>
    </dgm:pt>
    <dgm:pt modelId="{2408570E-3885-4050-AD4F-68135AFA0DF3}" type="pres">
      <dgm:prSet presAssocID="{63001359-C113-45EA-885E-B54D5542D44F}" presName="bgRect" presStyleLbl="alignNode1" presStyleIdx="3" presStyleCnt="5"/>
      <dgm:spPr/>
    </dgm:pt>
    <dgm:pt modelId="{2E5232D0-3F31-49B4-BA6C-474069EA24CC}" type="pres">
      <dgm:prSet presAssocID="{60BC2331-F690-4E3C-ABD6-DFF22BBDF151}" presName="sibTransNodeRect" presStyleLbl="alignNode1" presStyleIdx="3" presStyleCnt="5">
        <dgm:presLayoutVars>
          <dgm:chMax val="0"/>
          <dgm:bulletEnabled val="1"/>
        </dgm:presLayoutVars>
      </dgm:prSet>
      <dgm:spPr/>
    </dgm:pt>
    <dgm:pt modelId="{DC4A7395-AC2E-4FCE-A336-5E27128E9ACD}" type="pres">
      <dgm:prSet presAssocID="{63001359-C113-45EA-885E-B54D5542D44F}" presName="nodeRect" presStyleLbl="alignNode1" presStyleIdx="3" presStyleCnt="5">
        <dgm:presLayoutVars>
          <dgm:bulletEnabled val="1"/>
        </dgm:presLayoutVars>
      </dgm:prSet>
      <dgm:spPr/>
    </dgm:pt>
    <dgm:pt modelId="{1BA10CAA-9136-456A-95EF-890BAD05D6E9}" type="pres">
      <dgm:prSet presAssocID="{60BC2331-F690-4E3C-ABD6-DFF22BBDF151}" presName="sibTrans" presStyleCnt="0"/>
      <dgm:spPr/>
    </dgm:pt>
    <dgm:pt modelId="{DA68E4BA-4BA4-493B-B6BA-4E7AC1F5D952}" type="pres">
      <dgm:prSet presAssocID="{4373C676-42B5-4BD7-A8E2-1057AE88F257}" presName="compositeNode" presStyleCnt="0">
        <dgm:presLayoutVars>
          <dgm:bulletEnabled val="1"/>
        </dgm:presLayoutVars>
      </dgm:prSet>
      <dgm:spPr/>
    </dgm:pt>
    <dgm:pt modelId="{9E9AD039-2CB1-40B0-88CA-F094B81B2B6F}" type="pres">
      <dgm:prSet presAssocID="{4373C676-42B5-4BD7-A8E2-1057AE88F257}" presName="bgRect" presStyleLbl="alignNode1" presStyleIdx="4" presStyleCnt="5"/>
      <dgm:spPr/>
    </dgm:pt>
    <dgm:pt modelId="{A40C415F-DA13-447A-B354-BC1A77B99C4F}" type="pres">
      <dgm:prSet presAssocID="{D3ED181F-E4C0-46DF-BFC2-990CA6573396}" presName="sibTransNodeRect" presStyleLbl="alignNode1" presStyleIdx="4" presStyleCnt="5">
        <dgm:presLayoutVars>
          <dgm:chMax val="0"/>
          <dgm:bulletEnabled val="1"/>
        </dgm:presLayoutVars>
      </dgm:prSet>
      <dgm:spPr/>
    </dgm:pt>
    <dgm:pt modelId="{64AB7F31-F76B-4F96-9751-D932C530FF63}" type="pres">
      <dgm:prSet presAssocID="{4373C676-42B5-4BD7-A8E2-1057AE88F257}" presName="nodeRect" presStyleLbl="alignNode1" presStyleIdx="4" presStyleCnt="5">
        <dgm:presLayoutVars>
          <dgm:bulletEnabled val="1"/>
        </dgm:presLayoutVars>
      </dgm:prSet>
      <dgm:spPr/>
    </dgm:pt>
  </dgm:ptLst>
  <dgm:cxnLst>
    <dgm:cxn modelId="{529BA309-02A5-4E50-B377-6EA5794B5484}" type="presOf" srcId="{938AD652-A6FC-48C1-8F8D-64A55245C12B}" destId="{E37A2EB9-BB4F-4C26-8F2C-50128B41FAD0}" srcOrd="0" destOrd="0" presId="urn:microsoft.com/office/officeart/2016/7/layout/LinearBlockProcessNumbered#1"/>
    <dgm:cxn modelId="{C6BF250C-4DE4-422B-AEB6-BE86CFA83567}" type="presOf" srcId="{4373C676-42B5-4BD7-A8E2-1057AE88F257}" destId="{64AB7F31-F76B-4F96-9751-D932C530FF63}" srcOrd="1" destOrd="0" presId="urn:microsoft.com/office/officeart/2016/7/layout/LinearBlockProcessNumbered#1"/>
    <dgm:cxn modelId="{85394E1A-F95A-4761-94B8-F865AE01D8D0}" srcId="{938AD652-A6FC-48C1-8F8D-64A55245C12B}" destId="{BBEA2B22-7A9C-4946-B437-2C636ADC7313}" srcOrd="1" destOrd="0" parTransId="{BFF29A81-E8C9-4AFB-BE4A-A8582D8FB3FD}" sibTransId="{C2E1395A-B275-47E8-BC9B-288AF8DC30EC}"/>
    <dgm:cxn modelId="{AD175329-5799-428D-9CF7-F64C802D8A39}" srcId="{938AD652-A6FC-48C1-8F8D-64A55245C12B}" destId="{4373C676-42B5-4BD7-A8E2-1057AE88F257}" srcOrd="4" destOrd="0" parTransId="{24DA0AE2-01E1-4D40-B562-7A89F8842997}" sibTransId="{D3ED181F-E4C0-46DF-BFC2-990CA6573396}"/>
    <dgm:cxn modelId="{966DC93C-57E0-4A6C-AFBD-31DEC422EDBA}" type="presOf" srcId="{D3ED181F-E4C0-46DF-BFC2-990CA6573396}" destId="{A40C415F-DA13-447A-B354-BC1A77B99C4F}" srcOrd="0" destOrd="0" presId="urn:microsoft.com/office/officeart/2016/7/layout/LinearBlockProcessNumbered#1"/>
    <dgm:cxn modelId="{0A185261-CCB6-4806-AE27-777579CCA6AE}" srcId="{938AD652-A6FC-48C1-8F8D-64A55245C12B}" destId="{BEA549D7-4274-48CC-BC1A-D3534675573B}" srcOrd="0" destOrd="0" parTransId="{78563F9B-89B6-4C70-B414-2D77CD284015}" sibTransId="{E0613AE2-5131-46BE-8016-7B4AFD6022CA}"/>
    <dgm:cxn modelId="{F4C5A246-F01C-4A30-8E74-2AC918FB6CAB}" type="presOf" srcId="{C2E1395A-B275-47E8-BC9B-288AF8DC30EC}" destId="{7577D577-9D15-4AB8-AF3E-C171BC77B812}" srcOrd="0" destOrd="0" presId="urn:microsoft.com/office/officeart/2016/7/layout/LinearBlockProcessNumbered#1"/>
    <dgm:cxn modelId="{D03F1881-12CC-4A4D-BBAF-0251BFA0E0AD}" type="presOf" srcId="{63001359-C113-45EA-885E-B54D5542D44F}" destId="{DC4A7395-AC2E-4FCE-A336-5E27128E9ACD}" srcOrd="1" destOrd="0" presId="urn:microsoft.com/office/officeart/2016/7/layout/LinearBlockProcessNumbered#1"/>
    <dgm:cxn modelId="{FF931982-1940-468A-8F78-BBF592AEA6E7}" type="presOf" srcId="{BEA549D7-4274-48CC-BC1A-D3534675573B}" destId="{85A04922-B091-49E1-83F0-2B3D9BAF786D}" srcOrd="0" destOrd="0" presId="urn:microsoft.com/office/officeart/2016/7/layout/LinearBlockProcessNumbered#1"/>
    <dgm:cxn modelId="{E6C9638B-7A0A-44B0-8C61-07332C02209A}" type="presOf" srcId="{60BC2331-F690-4E3C-ABD6-DFF22BBDF151}" destId="{2E5232D0-3F31-49B4-BA6C-474069EA24CC}" srcOrd="0" destOrd="0" presId="urn:microsoft.com/office/officeart/2016/7/layout/LinearBlockProcessNumbered#1"/>
    <dgm:cxn modelId="{A1E87F8B-8223-4F32-B81C-0E19BB0F0EEA}" srcId="{938AD652-A6FC-48C1-8F8D-64A55245C12B}" destId="{12CAEDC4-5365-4F15-A687-1F4A58F8BE4E}" srcOrd="2" destOrd="0" parTransId="{4ECBC469-E2DF-46BC-920F-C88FDE12CD72}" sibTransId="{AFCE8FBA-6EAC-44A8-B55F-FDF49470A574}"/>
    <dgm:cxn modelId="{E54C018C-CE35-4E30-ABB8-1FB2FAA0710F}" type="presOf" srcId="{BEA549D7-4274-48CC-BC1A-D3534675573B}" destId="{B9E45448-7C4D-4E80-A4A1-E7463BD574F2}" srcOrd="1" destOrd="0" presId="urn:microsoft.com/office/officeart/2016/7/layout/LinearBlockProcessNumbered#1"/>
    <dgm:cxn modelId="{A3614D8F-0377-48B1-83BF-C2B18ACED321}" type="presOf" srcId="{12CAEDC4-5365-4F15-A687-1F4A58F8BE4E}" destId="{18D54E00-AFEE-40AE-B281-81A7314844C1}" srcOrd="1" destOrd="0" presId="urn:microsoft.com/office/officeart/2016/7/layout/LinearBlockProcessNumbered#1"/>
    <dgm:cxn modelId="{0CA4BEA5-39CF-4034-BCFF-BCCBD5192B82}" type="presOf" srcId="{63001359-C113-45EA-885E-B54D5542D44F}" destId="{2408570E-3885-4050-AD4F-68135AFA0DF3}" srcOrd="0" destOrd="0" presId="urn:microsoft.com/office/officeart/2016/7/layout/LinearBlockProcessNumbered#1"/>
    <dgm:cxn modelId="{B1E5DAA5-4A6A-4998-BB97-C8197EC069AB}" type="presOf" srcId="{4373C676-42B5-4BD7-A8E2-1057AE88F257}" destId="{9E9AD039-2CB1-40B0-88CA-F094B81B2B6F}" srcOrd="0" destOrd="0" presId="urn:microsoft.com/office/officeart/2016/7/layout/LinearBlockProcessNumbered#1"/>
    <dgm:cxn modelId="{AF3E55A9-79BA-4C3C-8096-C42428B03963}" type="presOf" srcId="{AFCE8FBA-6EAC-44A8-B55F-FDF49470A574}" destId="{7950283A-EDC4-44D4-AF4B-F4FB05051470}" srcOrd="0" destOrd="0" presId="urn:microsoft.com/office/officeart/2016/7/layout/LinearBlockProcessNumbered#1"/>
    <dgm:cxn modelId="{BD5B04DF-8F64-4DB3-95ED-039D9AE7B75A}" srcId="{938AD652-A6FC-48C1-8F8D-64A55245C12B}" destId="{63001359-C113-45EA-885E-B54D5542D44F}" srcOrd="3" destOrd="0" parTransId="{EFCC96FC-1076-4A0E-B119-B94924371A87}" sibTransId="{60BC2331-F690-4E3C-ABD6-DFF22BBDF151}"/>
    <dgm:cxn modelId="{B25EADE2-659C-4238-838F-5D47061B4647}" type="presOf" srcId="{BBEA2B22-7A9C-4946-B437-2C636ADC7313}" destId="{543071B3-E5D6-443C-A81F-37E1D656CB4E}" srcOrd="1" destOrd="0" presId="urn:microsoft.com/office/officeart/2016/7/layout/LinearBlockProcessNumbered#1"/>
    <dgm:cxn modelId="{49E05BE4-16D1-4A98-AE3E-F67CE2228AD6}" type="presOf" srcId="{BBEA2B22-7A9C-4946-B437-2C636ADC7313}" destId="{C98907A9-E1FE-4D83-8609-7D44B7636182}" srcOrd="0" destOrd="0" presId="urn:microsoft.com/office/officeart/2016/7/layout/LinearBlockProcessNumbered#1"/>
    <dgm:cxn modelId="{5A49A4E4-247D-45E6-A4C1-BF1974F7F1A2}" type="presOf" srcId="{12CAEDC4-5365-4F15-A687-1F4A58F8BE4E}" destId="{5A462FD3-867E-4F03-9D43-8FC4B6496418}" srcOrd="0" destOrd="0" presId="urn:microsoft.com/office/officeart/2016/7/layout/LinearBlockProcessNumbered#1"/>
    <dgm:cxn modelId="{00619DE8-6CA6-4F37-AEB7-449E34C0ACFA}" type="presOf" srcId="{E0613AE2-5131-46BE-8016-7B4AFD6022CA}" destId="{1B55EFFE-1044-4C01-8E61-E200D5C36731}" srcOrd="0" destOrd="0" presId="urn:microsoft.com/office/officeart/2016/7/layout/LinearBlockProcessNumbered#1"/>
    <dgm:cxn modelId="{AFC357D7-6F36-4DC4-9268-68C654E126F5}" type="presParOf" srcId="{E37A2EB9-BB4F-4C26-8F2C-50128B41FAD0}" destId="{95620581-293C-4EA9-AC72-67C634853904}" srcOrd="0" destOrd="0" presId="urn:microsoft.com/office/officeart/2016/7/layout/LinearBlockProcessNumbered#1"/>
    <dgm:cxn modelId="{E61007F5-3883-44A2-8B99-976E5E395287}" type="presParOf" srcId="{95620581-293C-4EA9-AC72-67C634853904}" destId="{85A04922-B091-49E1-83F0-2B3D9BAF786D}" srcOrd="0" destOrd="0" presId="urn:microsoft.com/office/officeart/2016/7/layout/LinearBlockProcessNumbered#1"/>
    <dgm:cxn modelId="{B85852A8-593C-4746-A896-E2B31A0CC7B4}" type="presParOf" srcId="{95620581-293C-4EA9-AC72-67C634853904}" destId="{1B55EFFE-1044-4C01-8E61-E200D5C36731}" srcOrd="1" destOrd="0" presId="urn:microsoft.com/office/officeart/2016/7/layout/LinearBlockProcessNumbered#1"/>
    <dgm:cxn modelId="{0AEE0AB6-DAF9-4B24-AE58-61860DCCC884}" type="presParOf" srcId="{95620581-293C-4EA9-AC72-67C634853904}" destId="{B9E45448-7C4D-4E80-A4A1-E7463BD574F2}" srcOrd="2" destOrd="0" presId="urn:microsoft.com/office/officeart/2016/7/layout/LinearBlockProcessNumbered#1"/>
    <dgm:cxn modelId="{62F934C1-11D5-4DA6-B641-8BB3CA82316A}" type="presParOf" srcId="{E37A2EB9-BB4F-4C26-8F2C-50128B41FAD0}" destId="{5D3DB865-EFAC-444B-8451-F14B08C02D35}" srcOrd="1" destOrd="0" presId="urn:microsoft.com/office/officeart/2016/7/layout/LinearBlockProcessNumbered#1"/>
    <dgm:cxn modelId="{410B4FC2-81E2-4386-B73B-5CB8B499E096}" type="presParOf" srcId="{E37A2EB9-BB4F-4C26-8F2C-50128B41FAD0}" destId="{05292754-BD69-4459-9CE0-FE6BA3EEE005}" srcOrd="2" destOrd="0" presId="urn:microsoft.com/office/officeart/2016/7/layout/LinearBlockProcessNumbered#1"/>
    <dgm:cxn modelId="{BD290751-BE47-4A08-B4E1-63ED6890D2B1}" type="presParOf" srcId="{05292754-BD69-4459-9CE0-FE6BA3EEE005}" destId="{C98907A9-E1FE-4D83-8609-7D44B7636182}" srcOrd="0" destOrd="0" presId="urn:microsoft.com/office/officeart/2016/7/layout/LinearBlockProcessNumbered#1"/>
    <dgm:cxn modelId="{3C1C94FC-F71E-49C8-A394-E98522E535B9}" type="presParOf" srcId="{05292754-BD69-4459-9CE0-FE6BA3EEE005}" destId="{7577D577-9D15-4AB8-AF3E-C171BC77B812}" srcOrd="1" destOrd="0" presId="urn:microsoft.com/office/officeart/2016/7/layout/LinearBlockProcessNumbered#1"/>
    <dgm:cxn modelId="{6203A28B-364D-4723-BBD8-F84AD6CE138F}" type="presParOf" srcId="{05292754-BD69-4459-9CE0-FE6BA3EEE005}" destId="{543071B3-E5D6-443C-A81F-37E1D656CB4E}" srcOrd="2" destOrd="0" presId="urn:microsoft.com/office/officeart/2016/7/layout/LinearBlockProcessNumbered#1"/>
    <dgm:cxn modelId="{A1280C9A-C57D-4848-929C-172FC1CC578B}" type="presParOf" srcId="{E37A2EB9-BB4F-4C26-8F2C-50128B41FAD0}" destId="{1AB3E558-02AC-41B1-A816-E580FC442BD4}" srcOrd="3" destOrd="0" presId="urn:microsoft.com/office/officeart/2016/7/layout/LinearBlockProcessNumbered#1"/>
    <dgm:cxn modelId="{0D6DC76F-0423-4BE2-A001-D1C8CA450973}" type="presParOf" srcId="{E37A2EB9-BB4F-4C26-8F2C-50128B41FAD0}" destId="{DAB0B4D5-BA12-4203-A855-F0DF2D740AB7}" srcOrd="4" destOrd="0" presId="urn:microsoft.com/office/officeart/2016/7/layout/LinearBlockProcessNumbered#1"/>
    <dgm:cxn modelId="{7D291E1D-5D58-4BD7-80ED-22E4F525AD58}" type="presParOf" srcId="{DAB0B4D5-BA12-4203-A855-F0DF2D740AB7}" destId="{5A462FD3-867E-4F03-9D43-8FC4B6496418}" srcOrd="0" destOrd="0" presId="urn:microsoft.com/office/officeart/2016/7/layout/LinearBlockProcessNumbered#1"/>
    <dgm:cxn modelId="{063CB506-8E88-4910-8F5F-3A18DDD8CB3F}" type="presParOf" srcId="{DAB0B4D5-BA12-4203-A855-F0DF2D740AB7}" destId="{7950283A-EDC4-44D4-AF4B-F4FB05051470}" srcOrd="1" destOrd="0" presId="urn:microsoft.com/office/officeart/2016/7/layout/LinearBlockProcessNumbered#1"/>
    <dgm:cxn modelId="{3BFA06F9-CF85-4A75-8C39-3CEB64798F9E}" type="presParOf" srcId="{DAB0B4D5-BA12-4203-A855-F0DF2D740AB7}" destId="{18D54E00-AFEE-40AE-B281-81A7314844C1}" srcOrd="2" destOrd="0" presId="urn:microsoft.com/office/officeart/2016/7/layout/LinearBlockProcessNumbered#1"/>
    <dgm:cxn modelId="{7F1CFDC4-6E91-48E4-B50A-D5BA65520B0D}" type="presParOf" srcId="{E37A2EB9-BB4F-4C26-8F2C-50128B41FAD0}" destId="{D2C1D1BC-6555-4CC5-A982-C0E5CA9BA835}" srcOrd="5" destOrd="0" presId="urn:microsoft.com/office/officeart/2016/7/layout/LinearBlockProcessNumbered#1"/>
    <dgm:cxn modelId="{B8511F46-F391-4B04-A634-714537366714}" type="presParOf" srcId="{E37A2EB9-BB4F-4C26-8F2C-50128B41FAD0}" destId="{AC023CBB-9BCB-46E9-84C4-69A3636486C6}" srcOrd="6" destOrd="0" presId="urn:microsoft.com/office/officeart/2016/7/layout/LinearBlockProcessNumbered#1"/>
    <dgm:cxn modelId="{F93C4206-C845-42C7-A218-3DF0B8EAE8B9}" type="presParOf" srcId="{AC023CBB-9BCB-46E9-84C4-69A3636486C6}" destId="{2408570E-3885-4050-AD4F-68135AFA0DF3}" srcOrd="0" destOrd="0" presId="urn:microsoft.com/office/officeart/2016/7/layout/LinearBlockProcessNumbered#1"/>
    <dgm:cxn modelId="{25C51E01-E417-43BF-9F17-FE26BA323CEC}" type="presParOf" srcId="{AC023CBB-9BCB-46E9-84C4-69A3636486C6}" destId="{2E5232D0-3F31-49B4-BA6C-474069EA24CC}" srcOrd="1" destOrd="0" presId="urn:microsoft.com/office/officeart/2016/7/layout/LinearBlockProcessNumbered#1"/>
    <dgm:cxn modelId="{CB4BF5EE-8F3B-4656-B18E-AB3694366C77}" type="presParOf" srcId="{AC023CBB-9BCB-46E9-84C4-69A3636486C6}" destId="{DC4A7395-AC2E-4FCE-A336-5E27128E9ACD}" srcOrd="2" destOrd="0" presId="urn:microsoft.com/office/officeart/2016/7/layout/LinearBlockProcessNumbered#1"/>
    <dgm:cxn modelId="{EE8BED4D-8CA3-4F79-97C6-A2E9728B7A93}" type="presParOf" srcId="{E37A2EB9-BB4F-4C26-8F2C-50128B41FAD0}" destId="{1BA10CAA-9136-456A-95EF-890BAD05D6E9}" srcOrd="7" destOrd="0" presId="urn:microsoft.com/office/officeart/2016/7/layout/LinearBlockProcessNumbered#1"/>
    <dgm:cxn modelId="{7AC12FA0-5324-4F3F-B44D-B98FBDA5C1E1}" type="presParOf" srcId="{E37A2EB9-BB4F-4C26-8F2C-50128B41FAD0}" destId="{DA68E4BA-4BA4-493B-B6BA-4E7AC1F5D952}" srcOrd="8" destOrd="0" presId="urn:microsoft.com/office/officeart/2016/7/layout/LinearBlockProcessNumbered#1"/>
    <dgm:cxn modelId="{D0691625-9897-448E-89F7-57FECA0A07AE}" type="presParOf" srcId="{DA68E4BA-4BA4-493B-B6BA-4E7AC1F5D952}" destId="{9E9AD039-2CB1-40B0-88CA-F094B81B2B6F}" srcOrd="0" destOrd="0" presId="urn:microsoft.com/office/officeart/2016/7/layout/LinearBlockProcessNumbered#1"/>
    <dgm:cxn modelId="{0268CE3E-F426-49F1-B014-9B3285E404EC}" type="presParOf" srcId="{DA68E4BA-4BA4-493B-B6BA-4E7AC1F5D952}" destId="{A40C415F-DA13-447A-B354-BC1A77B99C4F}" srcOrd="1" destOrd="0" presId="urn:microsoft.com/office/officeart/2016/7/layout/LinearBlockProcessNumbered#1"/>
    <dgm:cxn modelId="{B26B2CEA-604C-4943-BF9F-001CC219AFF8}" type="presParOf" srcId="{DA68E4BA-4BA4-493B-B6BA-4E7AC1F5D952}" destId="{64AB7F31-F76B-4F96-9751-D932C530FF63}" srcOrd="2"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04922-B091-49E1-83F0-2B3D9BAF786D}">
      <dsp:nvSpPr>
        <dsp:cNvPr id="0" name=""/>
        <dsp:cNvSpPr/>
      </dsp:nvSpPr>
      <dsp:spPr>
        <a:xfrm>
          <a:off x="6315" y="892698"/>
          <a:ext cx="1974242" cy="2369090"/>
        </a:xfrm>
        <a:prstGeom prst="rect">
          <a:avLst/>
        </a:prstGeom>
        <a:solidFill>
          <a:schemeClr val="accent2">
            <a:lumMod val="7500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To start a presentation, go to the Slide Show tab, and select From Beginning.</a:t>
          </a:r>
          <a:endParaRPr lang="en-US" sz="1100" kern="1200" dirty="0"/>
        </a:p>
      </dsp:txBody>
      <dsp:txXfrm>
        <a:off x="6315" y="1840334"/>
        <a:ext cx="1974242" cy="1421454"/>
      </dsp:txXfrm>
    </dsp:sp>
    <dsp:sp modelId="{1B55EFFE-1044-4C01-8E61-E200D5C36731}">
      <dsp:nvSpPr>
        <dsp:cNvPr id="0" name=""/>
        <dsp:cNvSpPr/>
      </dsp:nvSpPr>
      <dsp:spPr>
        <a:xfrm>
          <a:off x="6315"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01</a:t>
          </a:r>
        </a:p>
      </dsp:txBody>
      <dsp:txXfrm>
        <a:off x="6315" y="892698"/>
        <a:ext cx="1974242" cy="947636"/>
      </dsp:txXfrm>
    </dsp:sp>
    <dsp:sp modelId="{C98907A9-E1FE-4D83-8609-7D44B7636182}">
      <dsp:nvSpPr>
        <dsp:cNvPr id="0" name=""/>
        <dsp:cNvSpPr/>
      </dsp:nvSpPr>
      <dsp:spPr>
        <a:xfrm>
          <a:off x="2138497" y="892698"/>
          <a:ext cx="1974242" cy="2369090"/>
        </a:xfrm>
        <a:prstGeom prst="rect">
          <a:avLst/>
        </a:prstGeom>
        <a:solidFill>
          <a:srgbClr val="68598D"/>
        </a:solidFill>
        <a:ln w="10795" cap="flat" cmpd="sng" algn="ctr">
          <a:solidFill>
            <a:schemeClr val="accent2">
              <a:hueOff val="-1520001"/>
              <a:satOff val="-4286"/>
              <a:lumOff val="-18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To display Presenter view, in Slide Show view, on the control bar at the bottom left select the three dots, and then Show Presenter View. </a:t>
          </a:r>
          <a:endParaRPr lang="en-US" sz="1100" kern="1200" dirty="0"/>
        </a:p>
      </dsp:txBody>
      <dsp:txXfrm>
        <a:off x="2138497" y="1840334"/>
        <a:ext cx="1974242" cy="1421454"/>
      </dsp:txXfrm>
    </dsp:sp>
    <dsp:sp modelId="{7577D577-9D15-4AB8-AF3E-C171BC77B812}">
      <dsp:nvSpPr>
        <dsp:cNvPr id="0" name=""/>
        <dsp:cNvSpPr/>
      </dsp:nvSpPr>
      <dsp:spPr>
        <a:xfrm>
          <a:off x="2138497"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02</a:t>
          </a:r>
        </a:p>
      </dsp:txBody>
      <dsp:txXfrm>
        <a:off x="2138497" y="892698"/>
        <a:ext cx="1974242" cy="947636"/>
      </dsp:txXfrm>
    </dsp:sp>
    <dsp:sp modelId="{5A462FD3-867E-4F03-9D43-8FC4B6496418}">
      <dsp:nvSpPr>
        <dsp:cNvPr id="0" name=""/>
        <dsp:cNvSpPr/>
      </dsp:nvSpPr>
      <dsp:spPr>
        <a:xfrm>
          <a:off x="4270678" y="892698"/>
          <a:ext cx="1974242" cy="2369090"/>
        </a:xfrm>
        <a:prstGeom prst="rect">
          <a:avLst/>
        </a:prstGeom>
        <a:solidFill>
          <a:srgbClr val="646C92"/>
        </a:solidFill>
        <a:ln w="10795" cap="flat" cmpd="sng" algn="ctr">
          <a:solidFill>
            <a:schemeClr val="accent2">
              <a:hueOff val="-3040001"/>
              <a:satOff val="-8572"/>
              <a:lumOff val="-36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During your presentation, the speaker notes are visible on your monitor, but aren't visible to the audience. </a:t>
          </a:r>
          <a:endParaRPr lang="en-US" sz="1100" kern="1200" dirty="0"/>
        </a:p>
      </dsp:txBody>
      <dsp:txXfrm>
        <a:off x="4270678" y="1840334"/>
        <a:ext cx="1974242" cy="1421454"/>
      </dsp:txXfrm>
    </dsp:sp>
    <dsp:sp modelId="{7950283A-EDC4-44D4-AF4B-F4FB05051470}">
      <dsp:nvSpPr>
        <dsp:cNvPr id="0" name=""/>
        <dsp:cNvSpPr/>
      </dsp:nvSpPr>
      <dsp:spPr>
        <a:xfrm>
          <a:off x="4270678"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03</a:t>
          </a:r>
        </a:p>
      </dsp:txBody>
      <dsp:txXfrm>
        <a:off x="4270678" y="892698"/>
        <a:ext cx="1974242" cy="947636"/>
      </dsp:txXfrm>
    </dsp:sp>
    <dsp:sp modelId="{2408570E-3885-4050-AD4F-68135AFA0DF3}">
      <dsp:nvSpPr>
        <dsp:cNvPr id="0" name=""/>
        <dsp:cNvSpPr/>
      </dsp:nvSpPr>
      <dsp:spPr>
        <a:xfrm>
          <a:off x="6402860" y="892698"/>
          <a:ext cx="1974242" cy="2369090"/>
        </a:xfrm>
        <a:prstGeom prst="rect">
          <a:avLst/>
        </a:prstGeom>
        <a:solidFill>
          <a:srgbClr val="5A6B76"/>
        </a:solidFill>
        <a:ln w="10795" cap="flat" cmpd="sng" algn="ctr">
          <a:solidFill>
            <a:schemeClr val="accent2">
              <a:hueOff val="-4560002"/>
              <a:satOff val="-12858"/>
              <a:lumOff val="-54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The Notes pane is a box that appears below each slide. Tap it to add notes. </a:t>
          </a:r>
          <a:endParaRPr lang="en-US" sz="1100" kern="1200" dirty="0"/>
        </a:p>
      </dsp:txBody>
      <dsp:txXfrm>
        <a:off x="6402860" y="1840334"/>
        <a:ext cx="1974242" cy="1421454"/>
      </dsp:txXfrm>
    </dsp:sp>
    <dsp:sp modelId="{2E5232D0-3F31-49B4-BA6C-474069EA24CC}">
      <dsp:nvSpPr>
        <dsp:cNvPr id="0" name=""/>
        <dsp:cNvSpPr/>
      </dsp:nvSpPr>
      <dsp:spPr>
        <a:xfrm>
          <a:off x="6402860"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04</a:t>
          </a:r>
        </a:p>
      </dsp:txBody>
      <dsp:txXfrm>
        <a:off x="6402860" y="892698"/>
        <a:ext cx="1974242" cy="947636"/>
      </dsp:txXfrm>
    </dsp:sp>
    <dsp:sp modelId="{9E9AD039-2CB1-40B0-88CA-F094B81B2B6F}">
      <dsp:nvSpPr>
        <dsp:cNvPr id="0" name=""/>
        <dsp:cNvSpPr/>
      </dsp:nvSpPr>
      <dsp:spPr>
        <a:xfrm>
          <a:off x="8535042" y="892698"/>
          <a:ext cx="1974242" cy="2369090"/>
        </a:xfrm>
        <a:prstGeom prst="rect">
          <a:avLst/>
        </a:prstGeom>
        <a:solidFill>
          <a:srgbClr val="5A6E6E"/>
        </a:solidFill>
        <a:ln w="10795" cap="flat" cmpd="sng" algn="ctr">
          <a:solidFill>
            <a:schemeClr val="accent2">
              <a:hueOff val="-6080002"/>
              <a:satOff val="-17144"/>
              <a:lumOff val="-7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If you don’t see the Notes pane or it is completely minimized, click Notes on the task bar across the bottom of the PowerPoint window. </a:t>
          </a:r>
          <a:endParaRPr lang="en-US" sz="1100" kern="1200" dirty="0"/>
        </a:p>
      </dsp:txBody>
      <dsp:txXfrm>
        <a:off x="8535042" y="1840334"/>
        <a:ext cx="1974242" cy="1421454"/>
      </dsp:txXfrm>
    </dsp:sp>
    <dsp:sp modelId="{A40C415F-DA13-447A-B354-BC1A77B99C4F}">
      <dsp:nvSpPr>
        <dsp:cNvPr id="0" name=""/>
        <dsp:cNvSpPr/>
      </dsp:nvSpPr>
      <dsp:spPr>
        <a:xfrm>
          <a:off x="8535042"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05</a:t>
          </a:r>
        </a:p>
      </dsp:txBody>
      <dsp:txXfrm>
        <a:off x="8535042" y="892698"/>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8BE7A915-8595-40A5-8DEF-970D2596A782}">
          <dgm:prSet phldrT="1"/>
          <dgm:t>
            <a:bodyPr/>
            <a:lstStyle/>
            <a:p>
              <a:r>
                <a:t>01</a:t>
              </a:r>
            </a:p>
          </dgm:t>
        </dgm:pt>
        <dgm:pt modelId="201" type="sibTrans" cxnId="{340D76C1-8591-4798-9880-F12278AC4D6B}">
          <dgm:prSet phldrT="2"/>
          <dgm:t>
            <a:bodyPr/>
            <a:lstStyle/>
            <a:p>
              <a:r>
                <a:t>02</a:t>
              </a:r>
            </a:p>
          </dgm:t>
        </dgm:pt>
        <dgm:pt modelId="301" type="sibTrans" cxnId="{D281ABD3-FC67-48E0-88EA-42BEC08734FF}">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40231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119840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a:bodyPr>
          <a:lstStyle/>
          <a:p>
            <a:r>
              <a:rPr lang="en-US" dirty="0"/>
              <a:t>Presentation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a:bodyPr>
          <a:lstStyle/>
          <a:p>
            <a:r>
              <a:rPr lang="en-US" dirty="0">
                <a:cs typeface="Calibri"/>
              </a:rPr>
              <a:t>Presenter name</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89400" y="395289"/>
            <a:ext cx="10213200" cy="1112836"/>
          </a:xfrm>
        </p:spPr>
        <p:txBody>
          <a:bodyPr/>
          <a:lstStyle/>
          <a:p>
            <a:r>
              <a:rPr lang="en-US" dirty="0"/>
              <a:t>Additional content</a:t>
            </a:r>
          </a:p>
        </p:txBody>
      </p:sp>
      <p:sp>
        <p:nvSpPr>
          <p:cNvPr id="3" name="Text Placeholder 2">
            <a:extLst>
              <a:ext uri="{FF2B5EF4-FFF2-40B4-BE49-F238E27FC236}">
                <a16:creationId xmlns:a16="http://schemas.microsoft.com/office/drawing/2014/main" id="{8DC8BCA7-27B2-4252-9991-74F7AAB1BA37}"/>
              </a:ext>
            </a:extLst>
          </p:cNvPr>
          <p:cNvSpPr>
            <a:spLocks noGrp="1"/>
          </p:cNvSpPr>
          <p:nvPr>
            <p:ph type="body" idx="1"/>
          </p:nvPr>
        </p:nvSpPr>
        <p:spPr>
          <a:xfrm>
            <a:off x="989399" y="1736732"/>
            <a:ext cx="2971400" cy="661912"/>
          </a:xfrm>
        </p:spPr>
        <p:txBody>
          <a:bodyPr/>
          <a:lstStyle/>
          <a:p>
            <a:r>
              <a:rPr lang="en-US" dirty="0"/>
              <a:t>Subtitle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89400" y="2431256"/>
            <a:ext cx="2971400" cy="3632750"/>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endParaRPr lang="en-US" dirty="0"/>
          </a:p>
          <a:p>
            <a:endParaRPr lang="en-US" dirty="0"/>
          </a:p>
        </p:txBody>
      </p:sp>
      <p:sp>
        <p:nvSpPr>
          <p:cNvPr id="7" name="Text Placeholder 6">
            <a:extLst>
              <a:ext uri="{FF2B5EF4-FFF2-40B4-BE49-F238E27FC236}">
                <a16:creationId xmlns:a16="http://schemas.microsoft.com/office/drawing/2014/main" id="{DCB30BBA-9B6A-456E-B97C-838A470246BE}"/>
              </a:ext>
            </a:extLst>
          </p:cNvPr>
          <p:cNvSpPr>
            <a:spLocks noGrp="1"/>
          </p:cNvSpPr>
          <p:nvPr>
            <p:ph type="body" sz="quarter" idx="3"/>
          </p:nvPr>
        </p:nvSpPr>
        <p:spPr>
          <a:xfrm>
            <a:off x="4610300" y="1756025"/>
            <a:ext cx="2971400" cy="662400"/>
          </a:xfrm>
        </p:spPr>
        <p:txBody>
          <a:bodyPr/>
          <a:lstStyle/>
          <a:p>
            <a:r>
              <a:rPr lang="en-US" dirty="0"/>
              <a:t>Subtitle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610300" y="2450550"/>
            <a:ext cx="2971400" cy="3632750"/>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a:p>
            <a:endParaRPr lang="en-US" dirty="0"/>
          </a:p>
        </p:txBody>
      </p:sp>
      <p:sp>
        <p:nvSpPr>
          <p:cNvPr id="9" name="Text Placeholder 8">
            <a:extLst>
              <a:ext uri="{FF2B5EF4-FFF2-40B4-BE49-F238E27FC236}">
                <a16:creationId xmlns:a16="http://schemas.microsoft.com/office/drawing/2014/main" id="{0E8484A3-7910-4118-9E59-781C39A7F378}"/>
              </a:ext>
            </a:extLst>
          </p:cNvPr>
          <p:cNvSpPr>
            <a:spLocks noGrp="1"/>
          </p:cNvSpPr>
          <p:nvPr>
            <p:ph type="body" sz="quarter" idx="13"/>
          </p:nvPr>
        </p:nvSpPr>
        <p:spPr>
          <a:xfrm>
            <a:off x="8231200" y="1756025"/>
            <a:ext cx="2971400" cy="662400"/>
          </a:xfrm>
        </p:spPr>
        <p:txBody>
          <a:bodyPr/>
          <a:lstStyle/>
          <a:p>
            <a:r>
              <a:rPr lang="en-US" dirty="0"/>
              <a:t>Subtitle</a:t>
            </a:r>
          </a:p>
        </p:txBody>
      </p:sp>
      <p:sp>
        <p:nvSpPr>
          <p:cNvPr id="10" name="Content Placeholder 9">
            <a:extLst>
              <a:ext uri="{FF2B5EF4-FFF2-40B4-BE49-F238E27FC236}">
                <a16:creationId xmlns:a16="http://schemas.microsoft.com/office/drawing/2014/main" id="{C566FE0B-23CE-42CB-ADFD-5D0D46A237F4}"/>
              </a:ext>
            </a:extLst>
          </p:cNvPr>
          <p:cNvSpPr>
            <a:spLocks noGrp="1"/>
          </p:cNvSpPr>
          <p:nvPr>
            <p:ph sz="quarter" idx="14"/>
          </p:nvPr>
        </p:nvSpPr>
        <p:spPr>
          <a:xfrm>
            <a:off x="8231200" y="2450550"/>
            <a:ext cx="2971400" cy="3632750"/>
          </a:xfrm>
        </p:spPr>
        <p:txBody>
          <a:bodyPr>
            <a:normAutofit lnSpcReduction="10000"/>
          </a:bodyPr>
          <a:lstStyle/>
          <a:p>
            <a:r>
              <a:rPr lang="en-US" dirty="0"/>
              <a:t>This PowerPoint theme uses its own unique set of colors, fonts, and effects to create the overall look and feel of these slides.</a:t>
            </a:r>
          </a:p>
          <a:p>
            <a:r>
              <a:rPr lang="en-US" dirty="0"/>
              <a:t>PowerPoint has tons of themes to give your presentation just the right personality.</a:t>
            </a:r>
          </a:p>
        </p:txBody>
      </p:sp>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10</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anchor="b">
            <a:normAutofit/>
          </a:bodyPr>
          <a:lstStyle/>
          <a:p>
            <a:r>
              <a:rPr lang="en-US" dirty="0"/>
              <a:t>Summary </a:t>
            </a:r>
          </a:p>
        </p:txBody>
      </p:sp>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id="{42894B38-95F7-4427-AF6B-DD2678CF1C78}"/>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7" name="Footer Placeholder 48">
            <a:extLst>
              <a:ext uri="{FF2B5EF4-FFF2-40B4-BE49-F238E27FC236}">
                <a16:creationId xmlns:a16="http://schemas.microsoft.com/office/drawing/2014/main" id="{B032D5C0-351C-4E10-94BC-033F2FC32426}"/>
              </a:ext>
            </a:extLst>
          </p:cNvPr>
          <p:cNvSpPr>
            <a:spLocks noGrp="1"/>
          </p:cNvSpPr>
          <p:nvPr>
            <p:ph type="ftr" sz="quarter" idx="11"/>
          </p:nvPr>
        </p:nvSpPr>
        <p:spPr>
          <a:xfrm>
            <a:off x="6356725" y="6357600"/>
            <a:ext cx="3347285" cy="460800"/>
          </a:xfrm>
          <a:ln>
            <a:noFill/>
          </a:ln>
        </p:spPr>
        <p:txBody>
          <a:bodyPr/>
          <a:lstStyle/>
          <a:p>
            <a:r>
              <a:rPr lang="en-US" dirty="0"/>
              <a:t>Sample Footer Text</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11</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anchor="b">
            <a:normAutofit/>
          </a:bodyPr>
          <a:lstStyle/>
          <a:p>
            <a:r>
              <a:rPr lang="en-US" dirty="0"/>
              <a:t>Thank you</a:t>
            </a:r>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12</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8181686" y="2876550"/>
            <a:ext cx="3059113" cy="2983947"/>
          </a:xfrm>
        </p:spPr>
        <p:txBody>
          <a:bodyPr>
            <a:normAutofit/>
          </a:bodyPr>
          <a:lstStyle/>
          <a:p>
            <a:r>
              <a:rPr lang="en-US" dirty="0"/>
              <a:t>Presenter name</a:t>
            </a:r>
          </a:p>
          <a:p>
            <a:r>
              <a:rPr lang="en-US" dirty="0"/>
              <a:t>Email address</a:t>
            </a:r>
          </a:p>
          <a:p>
            <a:r>
              <a:rPr lang="en-US" dirty="0"/>
              <a:t>Website</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907606" y="2877018"/>
            <a:ext cx="3060000" cy="2938561"/>
          </a:xfrm>
        </p:spPr>
        <p:txBody>
          <a:bodyPr>
            <a:normAutofit/>
          </a:bodyPr>
          <a:lstStyle/>
          <a:p>
            <a:r>
              <a:rPr lang="en-US" dirty="0"/>
              <a:t>Topic one</a:t>
            </a:r>
          </a:p>
          <a:p>
            <a:r>
              <a:rPr lang="en-US" dirty="0"/>
              <a:t>Topic two</a:t>
            </a:r>
          </a:p>
          <a:p>
            <a:r>
              <a:rPr lang="en-US" dirty="0"/>
              <a:t>Topic three</a:t>
            </a:r>
          </a:p>
          <a:p>
            <a:r>
              <a:rPr lang="en-US" dirty="0"/>
              <a:t>Topic four</a:t>
            </a:r>
          </a:p>
          <a:p>
            <a:endParaRPr lang="en-US" dirty="0"/>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a:normAutofit/>
          </a:bodyPr>
          <a:lstStyle/>
          <a:p>
            <a:r>
              <a:rPr lang="en-US" dirty="0"/>
              <a:t>Sample Footer Text</a:t>
            </a:r>
          </a:p>
        </p:txBody>
      </p:sp>
      <p:pic>
        <p:nvPicPr>
          <p:cNvPr id="10" name="Picture Placeholder 9" descr="A picture containing outdoor, train, bridge, traveling">
            <a:extLst>
              <a:ext uri="{FF2B5EF4-FFF2-40B4-BE49-F238E27FC236}">
                <a16:creationId xmlns:a16="http://schemas.microsoft.com/office/drawing/2014/main" id="{BE113317-F75C-4F41-AA60-AB7B65AD93D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4979987" y="0"/>
            <a:ext cx="7212013" cy="6858000"/>
          </a:xfrm>
        </p:spPr>
      </p:pic>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anchor="b">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686175" y="2876550"/>
            <a:ext cx="4819650" cy="2875321"/>
          </a:xfrm>
        </p:spPr>
        <p:txBody>
          <a:bodyPr>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03" name="Footer Placeholder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a:normAutofit/>
          </a:bodyPr>
          <a:lstStyle/>
          <a:p>
            <a:r>
              <a:rPr lang="en-US" dirty="0"/>
              <a:t>Topic one</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990000" y="4248000"/>
            <a:ext cx="4075200" cy="1520975"/>
          </a:xfrm>
        </p:spPr>
        <p:txBody>
          <a:bodyPr>
            <a:normAutofit/>
          </a:bodyPr>
          <a:lstStyle/>
          <a:p>
            <a:r>
              <a:rPr lang="en-US" dirty="0"/>
              <a:t>Subtitle</a:t>
            </a:r>
          </a:p>
        </p:txBody>
      </p:sp>
      <p:pic>
        <p:nvPicPr>
          <p:cNvPr id="9" name="Picture Placeholder 8" descr="A close up of a plant">
            <a:extLst>
              <a:ext uri="{FF2B5EF4-FFF2-40B4-BE49-F238E27FC236}">
                <a16:creationId xmlns:a16="http://schemas.microsoft.com/office/drawing/2014/main" id="{3157C130-A151-49C9-841C-4727F37F331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54800" y="563563"/>
            <a:ext cx="4995863" cy="2706687"/>
          </a:xfrm>
        </p:spPr>
      </p:pic>
      <p:pic>
        <p:nvPicPr>
          <p:cNvPr id="14" name="Picture Placeholder 13" descr="A picture containing snow, nature, outdoor, covered">
            <a:extLst>
              <a:ext uri="{FF2B5EF4-FFF2-40B4-BE49-F238E27FC236}">
                <a16:creationId xmlns:a16="http://schemas.microsoft.com/office/drawing/2014/main" id="{5C0075ED-C567-4784-9E43-B86220CE123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654800" y="3587750"/>
            <a:ext cx="4995863" cy="2698750"/>
          </a:xfrm>
        </p:spPr>
      </p:pic>
    </p:spTree>
    <p:extLst>
      <p:ext uri="{BB962C8B-B14F-4D97-AF65-F5344CB8AC3E}">
        <p14:creationId xmlns:p14="http://schemas.microsoft.com/office/powerpoint/2010/main" val="8117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a:lstStyle/>
          <a:p>
            <a:r>
              <a:rPr lang="en-US" dirty="0"/>
              <a:t>Table</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284264726"/>
              </p:ext>
            </p:extLst>
          </p:nvPr>
        </p:nvGraphicFramePr>
        <p:xfrm>
          <a:off x="989013" y="1685925"/>
          <a:ext cx="10515600" cy="4117975"/>
        </p:xfrm>
        <a:graphic>
          <a:graphicData uri="http://schemas.openxmlformats.org/drawingml/2006/table">
            <a:tbl>
              <a:tblPr firstRow="1">
                <a:tableStyleId>{5C22544A-7EE6-4342-B048-85BDC9FD1C3A}</a:tableStyleId>
              </a:tblPr>
              <a:tblGrid>
                <a:gridCol w="2103120">
                  <a:extLst>
                    <a:ext uri="{9D8B030D-6E8A-4147-A177-3AD203B41FA5}">
                      <a16:colId xmlns:a16="http://schemas.microsoft.com/office/drawing/2014/main" val="1689330750"/>
                    </a:ext>
                  </a:extLst>
                </a:gridCol>
                <a:gridCol w="2103120">
                  <a:extLst>
                    <a:ext uri="{9D8B030D-6E8A-4147-A177-3AD203B41FA5}">
                      <a16:colId xmlns:a16="http://schemas.microsoft.com/office/drawing/2014/main" val="2660631934"/>
                    </a:ext>
                  </a:extLst>
                </a:gridCol>
                <a:gridCol w="2103120">
                  <a:extLst>
                    <a:ext uri="{9D8B030D-6E8A-4147-A177-3AD203B41FA5}">
                      <a16:colId xmlns:a16="http://schemas.microsoft.com/office/drawing/2014/main" val="3909717689"/>
                    </a:ext>
                  </a:extLst>
                </a:gridCol>
                <a:gridCol w="2103120">
                  <a:extLst>
                    <a:ext uri="{9D8B030D-6E8A-4147-A177-3AD203B41FA5}">
                      <a16:colId xmlns:a16="http://schemas.microsoft.com/office/drawing/2014/main" val="1603189107"/>
                    </a:ext>
                  </a:extLst>
                </a:gridCol>
                <a:gridCol w="2103120">
                  <a:extLst>
                    <a:ext uri="{9D8B030D-6E8A-4147-A177-3AD203B41FA5}">
                      <a16:colId xmlns:a16="http://schemas.microsoft.com/office/drawing/2014/main" val="2755691855"/>
                    </a:ext>
                  </a:extLst>
                </a:gridCol>
              </a:tblGrid>
              <a:tr h="823595">
                <a:tc>
                  <a:txBody>
                    <a:bodyPr/>
                    <a:lstStyle/>
                    <a:p>
                      <a:pPr algn="ctr" rtl="0" fontAlgn="base"/>
                      <a:r>
                        <a:rPr lang="en-US" b="1" i="0" dirty="0">
                          <a:solidFill>
                            <a:srgbClr val="FFFFFF"/>
                          </a:solidFill>
                          <a:effectLst/>
                          <a:latin typeface="+mn-lt"/>
                        </a:rPr>
                        <a:t>​</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4​</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479928716"/>
                  </a:ext>
                </a:extLst>
              </a:tr>
              <a:tr h="823595">
                <a:tc>
                  <a:txBody>
                    <a:bodyPr/>
                    <a:lstStyle/>
                    <a:p>
                      <a:pPr algn="ctr" rtl="0" fontAlgn="base"/>
                      <a:r>
                        <a:rPr lang="en-US" b="0" i="0" dirty="0">
                          <a:solidFill>
                            <a:srgbClr val="000000"/>
                          </a:solidFill>
                          <a:effectLst/>
                          <a:latin typeface="+mn-lt"/>
                        </a:rPr>
                        <a:t>Item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5​</a:t>
                      </a:r>
                      <a:r>
                        <a:rPr lang="en-US" dirty="0"/>
                        <a:t>.0</a:t>
                      </a:r>
                      <a:endParaRPr lang="en-US"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extLst>
                  <a:ext uri="{0D108BD9-81ED-4DB2-BD59-A6C34878D82A}">
                    <a16:rowId xmlns:a16="http://schemas.microsoft.com/office/drawing/2014/main" val="1760208656"/>
                  </a:ext>
                </a:extLst>
              </a:tr>
              <a:tr h="823595">
                <a:tc>
                  <a:txBody>
                    <a:bodyPr/>
                    <a:lstStyle/>
                    <a:p>
                      <a:pPr algn="ctr" rtl="0" fontAlgn="base"/>
                      <a:r>
                        <a:rPr lang="en-US" b="0" i="0" dirty="0">
                          <a:solidFill>
                            <a:srgbClr val="000000"/>
                          </a:solidFill>
                          <a:effectLst/>
                          <a:latin typeface="+mn-lt"/>
                        </a:rPr>
                        <a:t>Item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3​</a:t>
                      </a:r>
                      <a:r>
                        <a:rPr lang="en-US" dirty="0"/>
                        <a:t>.0</a:t>
                      </a:r>
                      <a:endParaRPr lang="en-US"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634243071"/>
                  </a:ext>
                </a:extLst>
              </a:tr>
              <a:tr h="823595">
                <a:tc>
                  <a:txBody>
                    <a:bodyPr/>
                    <a:lstStyle/>
                    <a:p>
                      <a:pPr algn="ctr" rtl="0" fontAlgn="base"/>
                      <a:r>
                        <a:rPr lang="en-US" b="0" i="0" dirty="0">
                          <a:solidFill>
                            <a:srgbClr val="000000"/>
                          </a:solidFill>
                          <a:effectLst/>
                          <a:latin typeface="+mn-lt"/>
                        </a:rPr>
                        <a:t>Item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15808797"/>
                  </a:ext>
                </a:extLst>
              </a:tr>
              <a:tr h="823595">
                <a:tc>
                  <a:txBody>
                    <a:bodyPr/>
                    <a:lstStyle/>
                    <a:p>
                      <a:pPr algn="ctr" rtl="0" fontAlgn="base"/>
                      <a:r>
                        <a:rPr lang="en-US" b="0" i="0" dirty="0">
                          <a:solidFill>
                            <a:srgbClr val="000000"/>
                          </a:solidFill>
                          <a:effectLst/>
                          <a:latin typeface="+mn-lt"/>
                        </a:rPr>
                        <a:t>Item 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7​</a:t>
                      </a:r>
                      <a:r>
                        <a:rPr lang="en-US" dirty="0"/>
                        <a:t>.0</a:t>
                      </a:r>
                      <a:endParaRPr lang="en-US"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80950325"/>
                  </a:ext>
                </a:extLst>
              </a:tr>
            </a:tbl>
          </a:graphicData>
        </a:graphic>
      </p:graphicFrame>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5</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B443-F374-4074-A3AF-F824D82C8FE2}"/>
              </a:ext>
            </a:extLst>
          </p:cNvPr>
          <p:cNvSpPr>
            <a:spLocks noGrp="1"/>
          </p:cNvSpPr>
          <p:nvPr>
            <p:ph type="ctrTitle"/>
          </p:nvPr>
        </p:nvSpPr>
        <p:spPr>
          <a:xfrm>
            <a:off x="7324726" y="4217899"/>
            <a:ext cx="4079874" cy="1132373"/>
          </a:xfrm>
        </p:spPr>
        <p:txBody>
          <a:bodyPr/>
          <a:lstStyle/>
          <a:p>
            <a:r>
              <a:rPr lang="en-US" dirty="0"/>
              <a:t>Walt Disney</a:t>
            </a:r>
          </a:p>
        </p:txBody>
      </p:sp>
      <p:sp>
        <p:nvSpPr>
          <p:cNvPr id="7" name="Subtitle 6">
            <a:extLst>
              <a:ext uri="{FF2B5EF4-FFF2-40B4-BE49-F238E27FC236}">
                <a16:creationId xmlns:a16="http://schemas.microsoft.com/office/drawing/2014/main" id="{F9013BD0-EEB5-4536-B6C3-3DCD3D3F1ABD}"/>
              </a:ext>
            </a:extLst>
          </p:cNvPr>
          <p:cNvSpPr>
            <a:spLocks noGrp="1"/>
          </p:cNvSpPr>
          <p:nvPr>
            <p:ph type="subTitle" idx="1"/>
          </p:nvPr>
        </p:nvSpPr>
        <p:spPr>
          <a:xfrm>
            <a:off x="7324726" y="1541995"/>
            <a:ext cx="4079874" cy="2457819"/>
          </a:xfrm>
        </p:spPr>
        <p:txBody>
          <a:bodyPr>
            <a:normAutofit lnSpcReduction="10000"/>
          </a:bodyPr>
          <a:lstStyle/>
          <a:p>
            <a:r>
              <a:rPr lang="en-US" dirty="0"/>
              <a:t>The way to get started is to quit talking and begin doing.</a:t>
            </a:r>
          </a:p>
        </p:txBody>
      </p:sp>
      <p:pic>
        <p:nvPicPr>
          <p:cNvPr id="4" name="Picture Placeholder 3" descr="A tree covered in snow">
            <a:extLst>
              <a:ext uri="{FF2B5EF4-FFF2-40B4-BE49-F238E27FC236}">
                <a16:creationId xmlns:a16="http://schemas.microsoft.com/office/drawing/2014/main" id="{47C8ECED-459E-4C1F-B2EA-4B036DE56CA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539750" y="536575"/>
            <a:ext cx="2366963" cy="2760663"/>
          </a:xfrm>
        </p:spPr>
      </p:pic>
      <p:pic>
        <p:nvPicPr>
          <p:cNvPr id="9" name="Picture Placeholder 8" descr="A picture containing outdoor, plant, nature, tall">
            <a:extLst>
              <a:ext uri="{FF2B5EF4-FFF2-40B4-BE49-F238E27FC236}">
                <a16:creationId xmlns:a16="http://schemas.microsoft.com/office/drawing/2014/main" id="{3E8467EC-EAFA-41AA-9D43-AE1388D919FD}"/>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3174887" y="543842"/>
            <a:ext cx="2366963" cy="2760663"/>
          </a:xfrm>
        </p:spPr>
      </p:pic>
      <p:pic>
        <p:nvPicPr>
          <p:cNvPr id="11" name="Picture Placeholder 10" descr="A close up of a green plant">
            <a:extLst>
              <a:ext uri="{FF2B5EF4-FFF2-40B4-BE49-F238E27FC236}">
                <a16:creationId xmlns:a16="http://schemas.microsoft.com/office/drawing/2014/main" id="{D09F86DB-FD3D-46AA-BE4E-8097B0D4D725}"/>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539642" y="3563566"/>
            <a:ext cx="2366963" cy="2760663"/>
          </a:xfrm>
        </p:spPr>
      </p:pic>
      <p:pic>
        <p:nvPicPr>
          <p:cNvPr id="6" name="Picture Placeholder 5" descr="A close up of a plant">
            <a:extLst>
              <a:ext uri="{FF2B5EF4-FFF2-40B4-BE49-F238E27FC236}">
                <a16:creationId xmlns:a16="http://schemas.microsoft.com/office/drawing/2014/main" id="{B8344418-C7C3-4FAF-A282-B36151FA2FCB}"/>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3174779" y="3570833"/>
            <a:ext cx="2366963" cy="2760663"/>
          </a:xfrm>
        </p:spPr>
      </p:pic>
    </p:spTree>
    <p:extLst>
      <p:ext uri="{BB962C8B-B14F-4D97-AF65-F5344CB8AC3E}">
        <p14:creationId xmlns:p14="http://schemas.microsoft.com/office/powerpoint/2010/main" val="96232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a:lstStyle/>
          <a:p>
            <a:r>
              <a:rPr lang="en-US" dirty="0"/>
              <a:t>Team</a:t>
            </a:r>
          </a:p>
        </p:txBody>
      </p:sp>
      <p:pic>
        <p:nvPicPr>
          <p:cNvPr id="25" name="Picture Placeholder 24" descr="A person with blonde hair">
            <a:extLst>
              <a:ext uri="{FF2B5EF4-FFF2-40B4-BE49-F238E27FC236}">
                <a16:creationId xmlns:a16="http://schemas.microsoft.com/office/drawing/2014/main" id="{F1B398D1-2C82-4CDD-9305-CD315832B8F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166813" y="2479675"/>
            <a:ext cx="1587500" cy="2330450"/>
          </a:xfrm>
        </p:spPr>
      </p:pic>
      <p:pic>
        <p:nvPicPr>
          <p:cNvPr id="29" name="Picture Placeholder 28" descr="A person with a beard">
            <a:extLst>
              <a:ext uri="{FF2B5EF4-FFF2-40B4-BE49-F238E27FC236}">
                <a16:creationId xmlns:a16="http://schemas.microsoft.com/office/drawing/2014/main" id="{2623E100-E20A-4D63-877A-8F63331E16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228885" y="2479675"/>
            <a:ext cx="1587500" cy="2330450"/>
          </a:xfrm>
        </p:spPr>
      </p:pic>
      <p:pic>
        <p:nvPicPr>
          <p:cNvPr id="33" name="Picture Placeholder 32" descr="A person wearing glasses">
            <a:extLst>
              <a:ext uri="{FF2B5EF4-FFF2-40B4-BE49-F238E27FC236}">
                <a16:creationId xmlns:a16="http://schemas.microsoft.com/office/drawing/2014/main" id="{D8DDBC01-61F9-424B-BE7C-5E90A2899EF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5302249" y="2479675"/>
            <a:ext cx="1587500" cy="2330450"/>
          </a:xfrm>
        </p:spPr>
      </p:pic>
      <p:pic>
        <p:nvPicPr>
          <p:cNvPr id="37" name="Picture Placeholder 36" descr="A person smiling for the camera">
            <a:extLst>
              <a:ext uri="{FF2B5EF4-FFF2-40B4-BE49-F238E27FC236}">
                <a16:creationId xmlns:a16="http://schemas.microsoft.com/office/drawing/2014/main" id="{8A6FA0E8-E6CC-42B0-9698-D8AAF255586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7364764" y="2479675"/>
            <a:ext cx="1587500" cy="2330450"/>
          </a:xfrm>
        </p:spPr>
      </p:pic>
      <p:pic>
        <p:nvPicPr>
          <p:cNvPr id="41" name="Picture Placeholder 40" descr="A picture containing person, indoor">
            <a:extLst>
              <a:ext uri="{FF2B5EF4-FFF2-40B4-BE49-F238E27FC236}">
                <a16:creationId xmlns:a16="http://schemas.microsoft.com/office/drawing/2014/main" id="{ADA6917C-333B-412F-9E10-F89646EADCC3}"/>
              </a:ext>
            </a:extLst>
          </p:cNvPr>
          <p:cNvPicPr>
            <a:picLocks noGrp="1" noChangeAspect="1"/>
          </p:cNvPicPr>
          <p:nvPr>
            <p:ph type="pic" sz="quarter" idx="17"/>
          </p:nvPr>
        </p:nvPicPr>
        <p:blipFill rotWithShape="1">
          <a:blip r:embed="rId7" cstate="screen">
            <a:extLst>
              <a:ext uri="{28A0092B-C50C-407E-A947-70E740481C1C}">
                <a14:useLocalDpi xmlns:a14="http://schemas.microsoft.com/office/drawing/2010/main" val="0"/>
              </a:ext>
            </a:extLst>
          </a:blip>
          <a:srcRect/>
          <a:stretch/>
        </p:blipFill>
        <p:spPr>
          <a:xfrm>
            <a:off x="9437688" y="2479675"/>
            <a:ext cx="1587500" cy="2330450"/>
          </a:xfrm>
        </p:spPr>
      </p:pic>
      <p:sp>
        <p:nvSpPr>
          <p:cNvPr id="54" name="Text Placeholder 53">
            <a:extLst>
              <a:ext uri="{FF2B5EF4-FFF2-40B4-BE49-F238E27FC236}">
                <a16:creationId xmlns:a16="http://schemas.microsoft.com/office/drawing/2014/main" id="{E99206D5-9697-4725-A5A8-879EE5CCE83E}"/>
              </a:ext>
            </a:extLst>
          </p:cNvPr>
          <p:cNvSpPr>
            <a:spLocks noGrp="1"/>
          </p:cNvSpPr>
          <p:nvPr>
            <p:ph type="body" sz="quarter" idx="18"/>
          </p:nvPr>
        </p:nvSpPr>
        <p:spPr>
          <a:xfrm>
            <a:off x="1166813" y="5094555"/>
            <a:ext cx="1587499" cy="350292"/>
          </a:xfrm>
        </p:spPr>
        <p:txBody>
          <a:bodyPr/>
          <a:lstStyle/>
          <a:p>
            <a:r>
              <a:rPr lang="en-US" dirty="0"/>
              <a:t>Name</a:t>
            </a:r>
          </a:p>
        </p:txBody>
      </p:sp>
      <p:sp>
        <p:nvSpPr>
          <p:cNvPr id="55" name="Text Placeholder 54">
            <a:extLst>
              <a:ext uri="{FF2B5EF4-FFF2-40B4-BE49-F238E27FC236}">
                <a16:creationId xmlns:a16="http://schemas.microsoft.com/office/drawing/2014/main" id="{4049A65B-9215-4059-9E97-7DF18F57D088}"/>
              </a:ext>
            </a:extLst>
          </p:cNvPr>
          <p:cNvSpPr>
            <a:spLocks noGrp="1"/>
          </p:cNvSpPr>
          <p:nvPr>
            <p:ph type="body" sz="quarter" idx="19"/>
          </p:nvPr>
        </p:nvSpPr>
        <p:spPr>
          <a:xfrm>
            <a:off x="1166813" y="5371723"/>
            <a:ext cx="1587499" cy="350292"/>
          </a:xfrm>
        </p:spPr>
        <p:txBody>
          <a:bodyPr/>
          <a:lstStyle/>
          <a:p>
            <a:r>
              <a:rPr lang="en-US" dirty="0"/>
              <a:t>Title</a:t>
            </a:r>
          </a:p>
        </p:txBody>
      </p:sp>
      <p:sp>
        <p:nvSpPr>
          <p:cNvPr id="56" name="Text Placeholder 55">
            <a:extLst>
              <a:ext uri="{FF2B5EF4-FFF2-40B4-BE49-F238E27FC236}">
                <a16:creationId xmlns:a16="http://schemas.microsoft.com/office/drawing/2014/main" id="{FC0A64F4-87E9-46A8-BCC4-6F1DFE8A3E6D}"/>
              </a:ext>
            </a:extLst>
          </p:cNvPr>
          <p:cNvSpPr>
            <a:spLocks noGrp="1"/>
          </p:cNvSpPr>
          <p:nvPr>
            <p:ph type="body" sz="quarter" idx="20"/>
          </p:nvPr>
        </p:nvSpPr>
        <p:spPr>
          <a:xfrm>
            <a:off x="3228885" y="5094555"/>
            <a:ext cx="1587499" cy="350292"/>
          </a:xfrm>
        </p:spPr>
        <p:txBody>
          <a:bodyPr/>
          <a:lstStyle/>
          <a:p>
            <a:r>
              <a:rPr lang="en-US" dirty="0"/>
              <a:t>Name</a:t>
            </a:r>
          </a:p>
        </p:txBody>
      </p:sp>
      <p:sp>
        <p:nvSpPr>
          <p:cNvPr id="57" name="Text Placeholder 56">
            <a:extLst>
              <a:ext uri="{FF2B5EF4-FFF2-40B4-BE49-F238E27FC236}">
                <a16:creationId xmlns:a16="http://schemas.microsoft.com/office/drawing/2014/main" id="{84A7E98E-D781-441A-BA74-EF1BED01B588}"/>
              </a:ext>
            </a:extLst>
          </p:cNvPr>
          <p:cNvSpPr>
            <a:spLocks noGrp="1"/>
          </p:cNvSpPr>
          <p:nvPr>
            <p:ph type="body" sz="quarter" idx="21"/>
          </p:nvPr>
        </p:nvSpPr>
        <p:spPr>
          <a:xfrm>
            <a:off x="3228885" y="5371723"/>
            <a:ext cx="1587499" cy="350292"/>
          </a:xfrm>
        </p:spPr>
        <p:txBody>
          <a:bodyPr/>
          <a:lstStyle/>
          <a:p>
            <a:r>
              <a:rPr lang="en-US" dirty="0"/>
              <a:t>Title</a:t>
            </a:r>
          </a:p>
        </p:txBody>
      </p:sp>
      <p:sp>
        <p:nvSpPr>
          <p:cNvPr id="58" name="Text Placeholder 57">
            <a:extLst>
              <a:ext uri="{FF2B5EF4-FFF2-40B4-BE49-F238E27FC236}">
                <a16:creationId xmlns:a16="http://schemas.microsoft.com/office/drawing/2014/main" id="{51E437D6-831B-4C6D-8A0F-B4D300E2C6B8}"/>
              </a:ext>
            </a:extLst>
          </p:cNvPr>
          <p:cNvSpPr>
            <a:spLocks noGrp="1"/>
          </p:cNvSpPr>
          <p:nvPr>
            <p:ph type="body" sz="quarter" idx="22"/>
          </p:nvPr>
        </p:nvSpPr>
        <p:spPr>
          <a:xfrm>
            <a:off x="5302249" y="5094555"/>
            <a:ext cx="1587499" cy="350292"/>
          </a:xfrm>
        </p:spPr>
        <p:txBody>
          <a:bodyPr/>
          <a:lstStyle/>
          <a:p>
            <a:r>
              <a:rPr lang="en-US" dirty="0"/>
              <a:t>Name</a:t>
            </a:r>
          </a:p>
        </p:txBody>
      </p:sp>
      <p:sp>
        <p:nvSpPr>
          <p:cNvPr id="59" name="Text Placeholder 58">
            <a:extLst>
              <a:ext uri="{FF2B5EF4-FFF2-40B4-BE49-F238E27FC236}">
                <a16:creationId xmlns:a16="http://schemas.microsoft.com/office/drawing/2014/main" id="{04476A89-3D0A-4A48-96B0-5C6961284982}"/>
              </a:ext>
            </a:extLst>
          </p:cNvPr>
          <p:cNvSpPr>
            <a:spLocks noGrp="1"/>
          </p:cNvSpPr>
          <p:nvPr>
            <p:ph type="body" sz="quarter" idx="23"/>
          </p:nvPr>
        </p:nvSpPr>
        <p:spPr>
          <a:xfrm>
            <a:off x="5302249" y="5371723"/>
            <a:ext cx="1587499" cy="350292"/>
          </a:xfrm>
        </p:spPr>
        <p:txBody>
          <a:bodyPr/>
          <a:lstStyle/>
          <a:p>
            <a:r>
              <a:rPr lang="en-US" dirty="0"/>
              <a:t>Title</a:t>
            </a:r>
          </a:p>
        </p:txBody>
      </p:sp>
      <p:sp>
        <p:nvSpPr>
          <p:cNvPr id="60" name="Text Placeholder 59">
            <a:extLst>
              <a:ext uri="{FF2B5EF4-FFF2-40B4-BE49-F238E27FC236}">
                <a16:creationId xmlns:a16="http://schemas.microsoft.com/office/drawing/2014/main" id="{19060954-5CBF-46C3-AF76-911B1F83EA76}"/>
              </a:ext>
            </a:extLst>
          </p:cNvPr>
          <p:cNvSpPr>
            <a:spLocks noGrp="1"/>
          </p:cNvSpPr>
          <p:nvPr>
            <p:ph type="body" sz="quarter" idx="24"/>
          </p:nvPr>
        </p:nvSpPr>
        <p:spPr>
          <a:xfrm>
            <a:off x="7364765" y="5094555"/>
            <a:ext cx="1587499" cy="350292"/>
          </a:xfrm>
        </p:spPr>
        <p:txBody>
          <a:bodyPr/>
          <a:lstStyle/>
          <a:p>
            <a:r>
              <a:rPr lang="en-US" dirty="0"/>
              <a:t>Name</a:t>
            </a:r>
          </a:p>
        </p:txBody>
      </p:sp>
      <p:sp>
        <p:nvSpPr>
          <p:cNvPr id="61" name="Text Placeholder 60">
            <a:extLst>
              <a:ext uri="{FF2B5EF4-FFF2-40B4-BE49-F238E27FC236}">
                <a16:creationId xmlns:a16="http://schemas.microsoft.com/office/drawing/2014/main" id="{9B1C6412-A141-40D2-9A6B-C1069B0F6B8F}"/>
              </a:ext>
            </a:extLst>
          </p:cNvPr>
          <p:cNvSpPr>
            <a:spLocks noGrp="1"/>
          </p:cNvSpPr>
          <p:nvPr>
            <p:ph type="body" sz="quarter" idx="25"/>
          </p:nvPr>
        </p:nvSpPr>
        <p:spPr>
          <a:xfrm>
            <a:off x="7364765" y="5371723"/>
            <a:ext cx="1587499" cy="350292"/>
          </a:xfrm>
        </p:spPr>
        <p:txBody>
          <a:bodyPr/>
          <a:lstStyle/>
          <a:p>
            <a:r>
              <a:rPr lang="en-US" dirty="0"/>
              <a:t>Title</a:t>
            </a:r>
          </a:p>
        </p:txBody>
      </p:sp>
      <p:sp>
        <p:nvSpPr>
          <p:cNvPr id="62" name="Text Placeholder 61">
            <a:extLst>
              <a:ext uri="{FF2B5EF4-FFF2-40B4-BE49-F238E27FC236}">
                <a16:creationId xmlns:a16="http://schemas.microsoft.com/office/drawing/2014/main" id="{28873B3C-0DB0-4560-9D3C-9D1DD271841E}"/>
              </a:ext>
            </a:extLst>
          </p:cNvPr>
          <p:cNvSpPr>
            <a:spLocks noGrp="1"/>
          </p:cNvSpPr>
          <p:nvPr>
            <p:ph type="body" sz="quarter" idx="26"/>
          </p:nvPr>
        </p:nvSpPr>
        <p:spPr>
          <a:xfrm>
            <a:off x="9437688" y="5094555"/>
            <a:ext cx="1587499" cy="350292"/>
          </a:xfrm>
        </p:spPr>
        <p:txBody>
          <a:bodyPr/>
          <a:lstStyle/>
          <a:p>
            <a:r>
              <a:rPr lang="en-US" dirty="0"/>
              <a:t>Name</a:t>
            </a:r>
          </a:p>
        </p:txBody>
      </p:sp>
      <p:sp>
        <p:nvSpPr>
          <p:cNvPr id="63" name="Text Placeholder 62">
            <a:extLst>
              <a:ext uri="{FF2B5EF4-FFF2-40B4-BE49-F238E27FC236}">
                <a16:creationId xmlns:a16="http://schemas.microsoft.com/office/drawing/2014/main" id="{5689D895-3876-4B11-907D-B46AA9520108}"/>
              </a:ext>
            </a:extLst>
          </p:cNvPr>
          <p:cNvSpPr>
            <a:spLocks noGrp="1"/>
          </p:cNvSpPr>
          <p:nvPr>
            <p:ph type="body" sz="quarter" idx="27"/>
          </p:nvPr>
        </p:nvSpPr>
        <p:spPr>
          <a:xfrm>
            <a:off x="9437688" y="5371723"/>
            <a:ext cx="1587499" cy="350292"/>
          </a:xfrm>
        </p:spPr>
        <p:txBody>
          <a:bodyPr/>
          <a:lstStyle/>
          <a:p>
            <a:r>
              <a:rPr lang="en-US" dirty="0"/>
              <a:t>Title</a:t>
            </a: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7</a:t>
            </a:fld>
            <a:endParaRPr lang="en-US" dirty="0"/>
          </a:p>
        </p:txBody>
      </p:sp>
    </p:spTree>
    <p:extLst>
      <p:ext uri="{BB962C8B-B14F-4D97-AF65-F5344CB8AC3E}">
        <p14:creationId xmlns:p14="http://schemas.microsoft.com/office/powerpoint/2010/main" val="13471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6E68-D059-4E48-A1A5-6D9FF5737F2F}"/>
              </a:ext>
            </a:extLst>
          </p:cNvPr>
          <p:cNvSpPr>
            <a:spLocks noGrp="1"/>
          </p:cNvSpPr>
          <p:nvPr>
            <p:ph type="title"/>
          </p:nvPr>
        </p:nvSpPr>
        <p:spPr>
          <a:xfrm>
            <a:off x="989400" y="395289"/>
            <a:ext cx="10213200" cy="1112836"/>
          </a:xfrm>
        </p:spPr>
        <p:txBody>
          <a:bodyPr/>
          <a:lstStyle/>
          <a:p>
            <a:r>
              <a:rPr lang="en-US" dirty="0"/>
              <a:t>Timeline</a:t>
            </a:r>
          </a:p>
        </p:txBody>
      </p:sp>
      <p:graphicFrame>
        <p:nvGraphicFramePr>
          <p:cNvPr id="4" name="Content Placeholder 4" descr="Timeline graphic with five boxes. The boxes are labeled 1 though five going left to right. ">
            <a:extLst>
              <a:ext uri="{FF2B5EF4-FFF2-40B4-BE49-F238E27FC236}">
                <a16:creationId xmlns:a16="http://schemas.microsoft.com/office/drawing/2014/main" id="{4DE76F03-02C2-4450-8BCD-B9723A85980A}"/>
              </a:ext>
            </a:extLst>
          </p:cNvPr>
          <p:cNvGraphicFramePr>
            <a:graphicFrameLocks noGrp="1"/>
          </p:cNvGraphicFramePr>
          <p:nvPr>
            <p:ph idx="1"/>
            <p:extLst>
              <p:ext uri="{D42A27DB-BD31-4B8C-83A1-F6EECF244321}">
                <p14:modId xmlns:p14="http://schemas.microsoft.com/office/powerpoint/2010/main" val="3292510870"/>
              </p:ext>
            </p:extLst>
          </p:nvPr>
        </p:nvGraphicFramePr>
        <p:xfrm>
          <a:off x="838200" y="1839913"/>
          <a:ext cx="10515600" cy="4154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5E388C9B-5E77-4A32-9230-CF42155BCB0B}"/>
              </a:ext>
            </a:extLst>
          </p:cNvPr>
          <p:cNvSpPr>
            <a:spLocks noGrp="1"/>
          </p:cNvSpPr>
          <p:nvPr>
            <p:ph type="ftr" sz="quarter" idx="11"/>
          </p:nvPr>
        </p:nvSpPr>
        <p:spPr>
          <a:xfrm>
            <a:off x="2754312" y="6357600"/>
            <a:ext cx="6683376" cy="460800"/>
          </a:xfrm>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2411E042-EBFC-45CD-939D-D5DD1426061C}"/>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pPr/>
              <a:t>8</a:t>
            </a:fld>
            <a:endParaRPr lang="en-US" dirty="0"/>
          </a:p>
        </p:txBody>
      </p:sp>
    </p:spTree>
    <p:extLst>
      <p:ext uri="{BB962C8B-B14F-4D97-AF65-F5344CB8AC3E}">
        <p14:creationId xmlns:p14="http://schemas.microsoft.com/office/powerpoint/2010/main" val="80480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89400" y="395289"/>
            <a:ext cx="10213200" cy="1112836"/>
          </a:xfrm>
        </p:spPr>
        <p:txBody>
          <a:bodyPr/>
          <a:lstStyle/>
          <a:p>
            <a:r>
              <a:rPr lang="en-US" dirty="0"/>
              <a:t>Content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89399" y="1736732"/>
            <a:ext cx="4928400" cy="661912"/>
          </a:xfrm>
        </p:spPr>
        <p:txBody>
          <a:bodyPr/>
          <a:lstStyle/>
          <a:p>
            <a:r>
              <a:rPr lang="en-US" dirty="0"/>
              <a:t>Subtitle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89400" y="2431256"/>
            <a:ext cx="4928400" cy="3347244"/>
          </a:xfrm>
        </p:spPr>
        <p:txBody>
          <a:bodyPr vert="horz" lIns="91440" tIns="45720" rIns="91440" bIns="45720" rtlCol="0" anchor="t">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274200" y="1736732"/>
            <a:ext cx="4928400" cy="662400"/>
          </a:xfrm>
        </p:spPr>
        <p:txBody>
          <a:bodyPr/>
          <a:lstStyle/>
          <a:p>
            <a:r>
              <a:rPr lang="en-US" dirty="0"/>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74200" y="2431257"/>
            <a:ext cx="4928400" cy="3347244"/>
          </a:xfrm>
        </p:spPr>
        <p:txBody>
          <a:bodyPr/>
          <a:lstStyle/>
          <a:p>
            <a:r>
              <a:rPr lang="en-US" dirty="0"/>
              <a:t>Open the Design Ideas pane for instant slide makeovers. </a:t>
            </a:r>
          </a:p>
          <a:p>
            <a:r>
              <a:rPr lang="en-US" dirty="0"/>
              <a:t>When we have design ideas, we’ll show them to you right there. </a:t>
            </a:r>
          </a:p>
        </p:txBody>
      </p:sp>
      <p:sp>
        <p:nvSpPr>
          <p:cNvPr id="13" name="Footer Placeholder 48">
            <a:extLst>
              <a:ext uri="{FF2B5EF4-FFF2-40B4-BE49-F238E27FC236}">
                <a16:creationId xmlns:a16="http://schemas.microsoft.com/office/drawing/2014/main" id="{7C4C89A2-8FA3-40EA-BA3A-8D9260F3A525}"/>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9</a:t>
            </a:fld>
            <a:endParaRPr lang="en-US" dirty="0"/>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B9D788-52D8-46C3-92EC-553D7E4077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{D485FB77-2339-42AD-9B2C-422D4803C0B6}tf11158769_win32</Template>
  <TotalTime>0</TotalTime>
  <Words>555</Words>
  <Application>Microsoft Office PowerPoint</Application>
  <PresentationFormat>Widescreen</PresentationFormat>
  <Paragraphs>107</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Goudy Old Style</vt:lpstr>
      <vt:lpstr>Wingdings</vt:lpstr>
      <vt:lpstr>FrostyVTI</vt:lpstr>
      <vt:lpstr>Presentation title</vt:lpstr>
      <vt:lpstr>Agenda</vt:lpstr>
      <vt:lpstr>Introduction</vt:lpstr>
      <vt:lpstr>Topic one</vt:lpstr>
      <vt:lpstr>Table</vt:lpstr>
      <vt:lpstr>Walt Disney</vt:lpstr>
      <vt:lpstr>Team</vt:lpstr>
      <vt:lpstr>Timeline</vt:lpstr>
      <vt:lpstr>Content</vt:lpstr>
      <vt:lpstr>Additional content</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Karel Tutsu</dc:creator>
  <cp:lastModifiedBy>Karel Tutsu</cp:lastModifiedBy>
  <cp:revision>1</cp:revision>
  <dcterms:created xsi:type="dcterms:W3CDTF">2024-01-05T19:23:55Z</dcterms:created>
  <dcterms:modified xsi:type="dcterms:W3CDTF">2024-01-05T19:24:10Z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