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97DC-1BA5-4B82-A4B6-9E3449591015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EF2-E334-41D0-BC7A-069D7B09187E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4F-C465-40BE-AB77-BCD613EDFF30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228E-9060-4B68-BA8D-7A37E1E0C7B1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EA7A-DEEE-4367-B2CD-D4C7ECA6CDD4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37B-A3C7-4CDD-960F-94866DA6C68F}" type="datetime1">
              <a:rPr lang="nl-BE" smtClean="0"/>
              <a:t>12/11/2021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B662-0ACF-41B9-929C-75AD8242AA70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88D-40D3-4A26-AD4F-F815454BEFC7}" type="datetime1">
              <a:rPr lang="nl-BE" smtClean="0"/>
              <a:t>12/11/2021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F0-877A-413C-99A1-02ECD2E12286}" type="datetime1">
              <a:rPr lang="nl-BE" smtClean="0"/>
              <a:t>12/11/2021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5485-5877-44EF-A11E-56696C9F0BBB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3247BCD-9472-4C0C-9625-770513FC956A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350CD38-1ACC-4277-990C-11D983D0A9EF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Team 6</a:t>
            </a:r>
            <a:br>
              <a:rPr lang="nl-NL" dirty="0"/>
            </a:br>
            <a:r>
              <a:rPr lang="nl-NL" dirty="0" err="1"/>
              <a:t>Swivel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Schietecat</a:t>
            </a:r>
            <a:r>
              <a:rPr lang="nl-NL" dirty="0"/>
              <a:t> M.</a:t>
            </a:r>
          </a:p>
          <a:p>
            <a:r>
              <a:rPr lang="nl-NL" dirty="0"/>
              <a:t>Smets K.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Result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DB5651-C28D-418B-B3D9-FCB04EDE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0" y="1668545"/>
            <a:ext cx="11231680" cy="4221192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EA547A3E-019A-4B37-9359-8BA432A71D18}"/>
              </a:ext>
            </a:extLst>
          </p:cNvPr>
          <p:cNvSpPr txBox="1"/>
          <p:nvPr/>
        </p:nvSpPr>
        <p:spPr>
          <a:xfrm>
            <a:off x="417760" y="13118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 model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BF4DAAC-1025-4067-B23A-6A941209545B}"/>
              </a:ext>
            </a:extLst>
          </p:cNvPr>
          <p:cNvSpPr txBox="1"/>
          <p:nvPr/>
        </p:nvSpPr>
        <p:spPr>
          <a:xfrm>
            <a:off x="6110544" y="12903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 model</a:t>
            </a:r>
          </a:p>
        </p:txBody>
      </p:sp>
    </p:spTree>
    <p:extLst>
      <p:ext uri="{BB962C8B-B14F-4D97-AF65-F5344CB8AC3E}">
        <p14:creationId xmlns:p14="http://schemas.microsoft.com/office/powerpoint/2010/main" val="333304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EAA3913-7C6C-42DA-B9E1-AA20AAE6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84" y="913973"/>
            <a:ext cx="6113359" cy="503005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D0CAD9-2170-4AAC-AD12-76F6C788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53" y="1801154"/>
            <a:ext cx="4808589" cy="88632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CCF955-266A-4A99-95F8-19DACB5B0778}"/>
              </a:ext>
            </a:extLst>
          </p:cNvPr>
          <p:cNvSpPr txBox="1"/>
          <p:nvPr/>
        </p:nvSpPr>
        <p:spPr>
          <a:xfrm>
            <a:off x="7297445" y="129050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TF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AEED36F-AE9A-4277-9A86-C86B24101650}"/>
              </a:ext>
            </a:extLst>
          </p:cNvPr>
          <p:cNvSpPr txBox="1"/>
          <p:nvPr/>
        </p:nvSpPr>
        <p:spPr>
          <a:xfrm>
            <a:off x="7297445" y="2945699"/>
            <a:ext cx="382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 zero’s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 poles (</a:t>
            </a:r>
            <a:r>
              <a:rPr lang="en-GB" dirty="0" err="1"/>
              <a:t>incl</a:t>
            </a:r>
            <a:r>
              <a:rPr lang="en-GB" dirty="0"/>
              <a:t> 1 delay)</a:t>
            </a:r>
          </a:p>
        </p:txBody>
      </p:sp>
    </p:spTree>
    <p:extLst>
      <p:ext uri="{BB962C8B-B14F-4D97-AF65-F5344CB8AC3E}">
        <p14:creationId xmlns:p14="http://schemas.microsoft.com/office/powerpoint/2010/main" val="11055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A434AD-D684-4B83-800A-60C48B95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994" y="1359036"/>
            <a:ext cx="6432205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Excitation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71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5C11FB-6D63-43CD-A833-B5D7DCF4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18" y="1655763"/>
            <a:ext cx="8379552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9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5325A28-C77E-4253-9523-5FB7F943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52" y="1376791"/>
            <a:ext cx="6075098" cy="455632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1B6F118-3A69-49A3-940C-499F6B00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1" y="1359036"/>
            <a:ext cx="6075098" cy="45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B985A7-11F6-45D2-A996-8EB6CB4B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9" y="1660124"/>
            <a:ext cx="5419074" cy="409896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35EAF6-E249-417F-A154-28BEECD5C1E4}"/>
              </a:ext>
            </a:extLst>
          </p:cNvPr>
          <p:cNvSpPr txBox="1"/>
          <p:nvPr/>
        </p:nvSpPr>
        <p:spPr>
          <a:xfrm>
            <a:off x="311099" y="12092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 model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E48A6D1-DE4F-47C5-89E0-D4EE5E80795E}"/>
              </a:ext>
            </a:extLst>
          </p:cNvPr>
          <p:cNvSpPr txBox="1"/>
          <p:nvPr/>
        </p:nvSpPr>
        <p:spPr>
          <a:xfrm>
            <a:off x="5954286" y="12695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 model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3EF5ABD-791B-495D-814E-A818F585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86" y="1660124"/>
            <a:ext cx="5926615" cy="409896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5B19D7B-D4AE-4CA6-AE29-55716285AF4B}"/>
              </a:ext>
            </a:extLst>
          </p:cNvPr>
          <p:cNvSpPr/>
          <p:nvPr/>
        </p:nvSpPr>
        <p:spPr>
          <a:xfrm>
            <a:off x="5051394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A2F2A4-E266-4BC6-B9F0-8B87D8B8C4C6}"/>
              </a:ext>
            </a:extLst>
          </p:cNvPr>
          <p:cNvSpPr/>
          <p:nvPr/>
        </p:nvSpPr>
        <p:spPr>
          <a:xfrm>
            <a:off x="11258365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4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Excitation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A179109-F3DB-4187-BE16-51F5DA6B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78" y="1074198"/>
            <a:ext cx="6172644" cy="48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Result</a:t>
            </a:r>
            <a:endParaRPr lang="nl-BE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E5C96095-E72F-478A-80D8-B2FEDCDF6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909" y="1376791"/>
            <a:ext cx="8821381" cy="4324954"/>
          </a:xfrm>
        </p:spPr>
      </p:pic>
    </p:spTree>
    <p:extLst>
      <p:ext uri="{BB962C8B-B14F-4D97-AF65-F5344CB8AC3E}">
        <p14:creationId xmlns:p14="http://schemas.microsoft.com/office/powerpoint/2010/main" val="277855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Result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019C7CF1-A5CA-40E3-A14A-4DC768358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99" y="1543615"/>
            <a:ext cx="5614401" cy="4464050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AA9A421-1416-4940-A84F-1361FB95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433" y="1543615"/>
            <a:ext cx="5543368" cy="44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387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58</Words>
  <Application>Microsoft Office PowerPoint</Application>
  <PresentationFormat>Breedbeeld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KU Leuven</vt:lpstr>
      <vt:lpstr>KU Leuven Sedes</vt:lpstr>
      <vt:lpstr>Team 6 Swivel</vt:lpstr>
      <vt:lpstr>Model</vt:lpstr>
      <vt:lpstr>Excitation</vt:lpstr>
      <vt:lpstr>Results</vt:lpstr>
      <vt:lpstr>Results: validation</vt:lpstr>
      <vt:lpstr>Results: validation</vt:lpstr>
      <vt:lpstr>Excitation</vt:lpstr>
      <vt:lpstr>Result</vt:lpstr>
      <vt:lpstr>Result: validation</vt:lpstr>
      <vt:lpstr>Result: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2021-11-12T16:01:31Z</dcterms:modified>
</cp:coreProperties>
</file>