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  <p:sldId id="272" r:id="rId16"/>
    <p:sldId id="27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FDF63-997D-4455-A793-1F27657C70ED}" v="10" dt="2025-05-07T00:17:48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4244" autoAdjust="0"/>
  </p:normalViewPr>
  <p:slideViewPr>
    <p:cSldViewPr snapToGrid="0">
      <p:cViewPr varScale="1">
        <p:scale>
          <a:sx n="63" d="100"/>
          <a:sy n="63" d="100"/>
        </p:scale>
        <p:origin x="807" y="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Stryczek" userId="389b2ff7f4ba3eb2" providerId="LiveId" clId="{1F0FDF63-997D-4455-A793-1F27657C70ED}"/>
    <pc:docChg chg="undo custSel addSld delSld modSld sldOrd">
      <pc:chgData name="Karel Stryczek" userId="389b2ff7f4ba3eb2" providerId="LiveId" clId="{1F0FDF63-997D-4455-A793-1F27657C70ED}" dt="2025-05-07T00:26:13.344" v="6362" actId="20577"/>
      <pc:docMkLst>
        <pc:docMk/>
      </pc:docMkLst>
      <pc:sldChg chg="modSp mod modNotesTx">
        <pc:chgData name="Karel Stryczek" userId="389b2ff7f4ba3eb2" providerId="LiveId" clId="{1F0FDF63-997D-4455-A793-1F27657C70ED}" dt="2025-05-07T00:26:13.344" v="6362" actId="20577"/>
        <pc:sldMkLst>
          <pc:docMk/>
          <pc:sldMk cId="1667613392" sldId="256"/>
        </pc:sldMkLst>
        <pc:spChg chg="mod">
          <ac:chgData name="Karel Stryczek" userId="389b2ff7f4ba3eb2" providerId="LiveId" clId="{1F0FDF63-997D-4455-A793-1F27657C70ED}" dt="2025-04-22T00:04:23.289" v="5730" actId="20577"/>
          <ac:spMkLst>
            <pc:docMk/>
            <pc:sldMk cId="1667613392" sldId="256"/>
            <ac:spMk id="2" creationId="{59DDB0C3-E328-39D3-F8D2-826B55306FE5}"/>
          </ac:spMkLst>
        </pc:spChg>
      </pc:sldChg>
      <pc:sldChg chg="modSp mod">
        <pc:chgData name="Karel Stryczek" userId="389b2ff7f4ba3eb2" providerId="LiveId" clId="{1F0FDF63-997D-4455-A793-1F27657C70ED}" dt="2025-03-30T21:56:52.619" v="1357" actId="1076"/>
        <pc:sldMkLst>
          <pc:docMk/>
          <pc:sldMk cId="3834484151" sldId="257"/>
        </pc:sldMkLst>
        <pc:spChg chg="mod">
          <ac:chgData name="Karel Stryczek" userId="389b2ff7f4ba3eb2" providerId="LiveId" clId="{1F0FDF63-997D-4455-A793-1F27657C70ED}" dt="2025-03-30T21:56:51.258" v="1356" actId="20577"/>
          <ac:spMkLst>
            <pc:docMk/>
            <pc:sldMk cId="3834484151" sldId="257"/>
            <ac:spMk id="3" creationId="{23AA94F8-F197-6CE6-DB08-DA71D63AAEEE}"/>
          </ac:spMkLst>
        </pc:spChg>
        <pc:picChg chg="mod">
          <ac:chgData name="Karel Stryczek" userId="389b2ff7f4ba3eb2" providerId="LiveId" clId="{1F0FDF63-997D-4455-A793-1F27657C70ED}" dt="2025-03-30T21:56:52.619" v="1357" actId="1076"/>
          <ac:picMkLst>
            <pc:docMk/>
            <pc:sldMk cId="3834484151" sldId="257"/>
            <ac:picMk id="7" creationId="{20478173-7380-DA9E-FA65-D9795586865E}"/>
          </ac:picMkLst>
        </pc:picChg>
      </pc:sldChg>
      <pc:sldChg chg="addSp delSp modSp mod">
        <pc:chgData name="Karel Stryczek" userId="389b2ff7f4ba3eb2" providerId="LiveId" clId="{1F0FDF63-997D-4455-A793-1F27657C70ED}" dt="2025-04-22T19:20:19.478" v="5918" actId="20577"/>
        <pc:sldMkLst>
          <pc:docMk/>
          <pc:sldMk cId="1046953616" sldId="258"/>
        </pc:sldMkLst>
        <pc:spChg chg="mod">
          <ac:chgData name="Karel Stryczek" userId="389b2ff7f4ba3eb2" providerId="LiveId" clId="{1F0FDF63-997D-4455-A793-1F27657C70ED}" dt="2025-04-22T19:20:19.478" v="5918" actId="20577"/>
          <ac:spMkLst>
            <pc:docMk/>
            <pc:sldMk cId="1046953616" sldId="258"/>
            <ac:spMk id="3" creationId="{3527764D-F9C0-EF7C-4EB7-DE9CD15DF42B}"/>
          </ac:spMkLst>
        </pc:spChg>
        <pc:picChg chg="add mod">
          <ac:chgData name="Karel Stryczek" userId="389b2ff7f4ba3eb2" providerId="LiveId" clId="{1F0FDF63-997D-4455-A793-1F27657C70ED}" dt="2025-04-18T00:46:29.455" v="5713" actId="1076"/>
          <ac:picMkLst>
            <pc:docMk/>
            <pc:sldMk cId="1046953616" sldId="258"/>
            <ac:picMk id="6" creationId="{84201AAD-865A-7A29-A8F0-F4D218178F96}"/>
          </ac:picMkLst>
        </pc:picChg>
      </pc:sldChg>
      <pc:sldChg chg="modSp mod">
        <pc:chgData name="Karel Stryczek" userId="389b2ff7f4ba3eb2" providerId="LiveId" clId="{1F0FDF63-997D-4455-A793-1F27657C70ED}" dt="2025-04-22T00:06:04.571" v="5804" actId="20577"/>
        <pc:sldMkLst>
          <pc:docMk/>
          <pc:sldMk cId="3492134393" sldId="259"/>
        </pc:sldMkLst>
        <pc:spChg chg="mod">
          <ac:chgData name="Karel Stryczek" userId="389b2ff7f4ba3eb2" providerId="LiveId" clId="{1F0FDF63-997D-4455-A793-1F27657C70ED}" dt="2025-04-22T00:06:04.571" v="5804" actId="20577"/>
          <ac:spMkLst>
            <pc:docMk/>
            <pc:sldMk cId="3492134393" sldId="259"/>
            <ac:spMk id="3" creationId="{16BF059C-AA0D-6F4C-F6EC-818929B4EE73}"/>
          </ac:spMkLst>
        </pc:spChg>
        <pc:picChg chg="mod">
          <ac:chgData name="Karel Stryczek" userId="389b2ff7f4ba3eb2" providerId="LiveId" clId="{1F0FDF63-997D-4455-A793-1F27657C70ED}" dt="2025-04-22T00:05:50.025" v="5742" actId="1076"/>
          <ac:picMkLst>
            <pc:docMk/>
            <pc:sldMk cId="3492134393" sldId="259"/>
            <ac:picMk id="5" creationId="{F5095E34-0AE5-3F0B-23EC-50C5F92432AA}"/>
          </ac:picMkLst>
        </pc:picChg>
        <pc:picChg chg="mod">
          <ac:chgData name="Karel Stryczek" userId="389b2ff7f4ba3eb2" providerId="LiveId" clId="{1F0FDF63-997D-4455-A793-1F27657C70ED}" dt="2025-04-22T00:05:51.832" v="5743" actId="1076"/>
          <ac:picMkLst>
            <pc:docMk/>
            <pc:sldMk cId="3492134393" sldId="259"/>
            <ac:picMk id="7" creationId="{D90E098F-9B5F-D77F-B003-C0DC4728DCA5}"/>
          </ac:picMkLst>
        </pc:picChg>
      </pc:sldChg>
      <pc:sldChg chg="addSp delSp modSp mod ord setBg modNotesTx">
        <pc:chgData name="Karel Stryczek" userId="389b2ff7f4ba3eb2" providerId="LiveId" clId="{1F0FDF63-997D-4455-A793-1F27657C70ED}" dt="2025-04-22T19:22:52.910" v="5919" actId="20577"/>
        <pc:sldMkLst>
          <pc:docMk/>
          <pc:sldMk cId="2591228059" sldId="260"/>
        </pc:sldMkLst>
        <pc:spChg chg="mod">
          <ac:chgData name="Karel Stryczek" userId="389b2ff7f4ba3eb2" providerId="LiveId" clId="{1F0FDF63-997D-4455-A793-1F27657C70ED}" dt="2025-04-05T19:06:19.830" v="2808" actId="26606"/>
          <ac:spMkLst>
            <pc:docMk/>
            <pc:sldMk cId="2591228059" sldId="260"/>
            <ac:spMk id="2" creationId="{17899979-51F7-1C00-AB6C-4CC14EE75FAA}"/>
          </ac:spMkLst>
        </pc:spChg>
        <pc:spChg chg="mod">
          <ac:chgData name="Karel Stryczek" userId="389b2ff7f4ba3eb2" providerId="LiveId" clId="{1F0FDF63-997D-4455-A793-1F27657C70ED}" dt="2025-04-22T19:22:52.910" v="5919" actId="20577"/>
          <ac:spMkLst>
            <pc:docMk/>
            <pc:sldMk cId="2591228059" sldId="260"/>
            <ac:spMk id="3" creationId="{483965F7-905B-ABB6-7D8E-09CDF9664638}"/>
          </ac:spMkLst>
        </pc:spChg>
        <pc:spChg chg="add">
          <ac:chgData name="Karel Stryczek" userId="389b2ff7f4ba3eb2" providerId="LiveId" clId="{1F0FDF63-997D-4455-A793-1F27657C70ED}" dt="2025-04-05T19:06:19.830" v="2808" actId="26606"/>
          <ac:spMkLst>
            <pc:docMk/>
            <pc:sldMk cId="2591228059" sldId="260"/>
            <ac:spMk id="9" creationId="{979E27D9-03C7-44E2-9FF8-15D0C8506AF7}"/>
          </ac:spMkLst>
        </pc:spChg>
        <pc:spChg chg="add">
          <ac:chgData name="Karel Stryczek" userId="389b2ff7f4ba3eb2" providerId="LiveId" clId="{1F0FDF63-997D-4455-A793-1F27657C70ED}" dt="2025-04-05T19:06:19.830" v="2808" actId="26606"/>
          <ac:spMkLst>
            <pc:docMk/>
            <pc:sldMk cId="2591228059" sldId="260"/>
            <ac:spMk id="11" creationId="{EEBF1590-3B36-48EE-A89D-3B6F3CB256AB}"/>
          </ac:spMkLst>
        </pc:spChg>
        <pc:spChg chg="add">
          <ac:chgData name="Karel Stryczek" userId="389b2ff7f4ba3eb2" providerId="LiveId" clId="{1F0FDF63-997D-4455-A793-1F27657C70ED}" dt="2025-04-05T19:06:19.830" v="2808" actId="26606"/>
          <ac:spMkLst>
            <pc:docMk/>
            <pc:sldMk cId="2591228059" sldId="260"/>
            <ac:spMk id="13" creationId="{AC8F6C8C-AB5A-4548-942D-E3FD40ACBC49}"/>
          </ac:spMkLst>
        </pc:spChg>
        <pc:picChg chg="add mod">
          <ac:chgData name="Karel Stryczek" userId="389b2ff7f4ba3eb2" providerId="LiveId" clId="{1F0FDF63-997D-4455-A793-1F27657C70ED}" dt="2025-04-05T19:06:22.971" v="2810" actId="962"/>
          <ac:picMkLst>
            <pc:docMk/>
            <pc:sldMk cId="2591228059" sldId="260"/>
            <ac:picMk id="4" creationId="{A22F6741-7A16-246F-618C-C707C3C1ADC7}"/>
          </ac:picMkLst>
        </pc:picChg>
        <pc:picChg chg="add mod">
          <ac:chgData name="Karel Stryczek" userId="389b2ff7f4ba3eb2" providerId="LiveId" clId="{1F0FDF63-997D-4455-A793-1F27657C70ED}" dt="2025-04-22T00:08:33.293" v="5806" actId="1076"/>
          <ac:picMkLst>
            <pc:docMk/>
            <pc:sldMk cId="2591228059" sldId="260"/>
            <ac:picMk id="6" creationId="{179294BB-4FDF-C08C-0C7C-BF251F0EB8C5}"/>
          </ac:picMkLst>
        </pc:picChg>
        <pc:picChg chg="add mod">
          <ac:chgData name="Karel Stryczek" userId="389b2ff7f4ba3eb2" providerId="LiveId" clId="{1F0FDF63-997D-4455-A793-1F27657C70ED}" dt="2025-04-22T00:11:36.537" v="5808" actId="1076"/>
          <ac:picMkLst>
            <pc:docMk/>
            <pc:sldMk cId="2591228059" sldId="260"/>
            <ac:picMk id="8" creationId="{D3F0171E-ED71-361F-5894-6B38968F7EB1}"/>
          </ac:picMkLst>
        </pc:picChg>
      </pc:sldChg>
      <pc:sldChg chg="modSp new del mod">
        <pc:chgData name="Karel Stryczek" userId="389b2ff7f4ba3eb2" providerId="LiveId" clId="{1F0FDF63-997D-4455-A793-1F27657C70ED}" dt="2025-03-25T19:04:59.077" v="51" actId="2696"/>
        <pc:sldMkLst>
          <pc:docMk/>
          <pc:sldMk cId="573776369" sldId="261"/>
        </pc:sldMkLst>
      </pc:sldChg>
      <pc:sldChg chg="modSp new mod">
        <pc:chgData name="Karel Stryczek" userId="389b2ff7f4ba3eb2" providerId="LiveId" clId="{1F0FDF63-997D-4455-A793-1F27657C70ED}" dt="2025-04-15T19:26:52.708" v="5263" actId="20577"/>
        <pc:sldMkLst>
          <pc:docMk/>
          <pc:sldMk cId="4071199315" sldId="261"/>
        </pc:sldMkLst>
        <pc:spChg chg="mod">
          <ac:chgData name="Karel Stryczek" userId="389b2ff7f4ba3eb2" providerId="LiveId" clId="{1F0FDF63-997D-4455-A793-1F27657C70ED}" dt="2025-03-25T19:10:04.868" v="60" actId="20577"/>
          <ac:spMkLst>
            <pc:docMk/>
            <pc:sldMk cId="4071199315" sldId="261"/>
            <ac:spMk id="2" creationId="{B696337C-C3DB-EB74-0625-E39922C3178B}"/>
          </ac:spMkLst>
        </pc:spChg>
        <pc:spChg chg="mod">
          <ac:chgData name="Karel Stryczek" userId="389b2ff7f4ba3eb2" providerId="LiveId" clId="{1F0FDF63-997D-4455-A793-1F27657C70ED}" dt="2025-04-15T19:26:52.708" v="5263" actId="20577"/>
          <ac:spMkLst>
            <pc:docMk/>
            <pc:sldMk cId="4071199315" sldId="261"/>
            <ac:spMk id="3" creationId="{0EA0EC95-90F3-6E37-B01C-925ECEB3031A}"/>
          </ac:spMkLst>
        </pc:spChg>
      </pc:sldChg>
      <pc:sldChg chg="modSp new del mod">
        <pc:chgData name="Karel Stryczek" userId="389b2ff7f4ba3eb2" providerId="LiveId" clId="{1F0FDF63-997D-4455-A793-1F27657C70ED}" dt="2025-03-25T19:29:15.949" v="392" actId="2696"/>
        <pc:sldMkLst>
          <pc:docMk/>
          <pc:sldMk cId="3078196227" sldId="262"/>
        </pc:sldMkLst>
      </pc:sldChg>
      <pc:sldChg chg="addSp delSp modSp add mod">
        <pc:chgData name="Karel Stryczek" userId="389b2ff7f4ba3eb2" providerId="LiveId" clId="{1F0FDF63-997D-4455-A793-1F27657C70ED}" dt="2025-04-15T19:40:06.286" v="5325" actId="20577"/>
        <pc:sldMkLst>
          <pc:docMk/>
          <pc:sldMk cId="1889112295" sldId="263"/>
        </pc:sldMkLst>
        <pc:spChg chg="mod">
          <ac:chgData name="Karel Stryczek" userId="389b2ff7f4ba3eb2" providerId="LiveId" clId="{1F0FDF63-997D-4455-A793-1F27657C70ED}" dt="2025-03-25T19:29:45.734" v="439" actId="20577"/>
          <ac:spMkLst>
            <pc:docMk/>
            <pc:sldMk cId="1889112295" sldId="263"/>
            <ac:spMk id="2" creationId="{4552F3B9-417A-6F6C-D33C-20CF15AC1F91}"/>
          </ac:spMkLst>
        </pc:spChg>
        <pc:spChg chg="mod">
          <ac:chgData name="Karel Stryczek" userId="389b2ff7f4ba3eb2" providerId="LiveId" clId="{1F0FDF63-997D-4455-A793-1F27657C70ED}" dt="2025-04-15T19:40:06.286" v="5325" actId="20577"/>
          <ac:spMkLst>
            <pc:docMk/>
            <pc:sldMk cId="1889112295" sldId="263"/>
            <ac:spMk id="3" creationId="{3BCCE0AA-2035-13A6-A2A8-5CAB8FD59711}"/>
          </ac:spMkLst>
        </pc:spChg>
        <pc:picChg chg="add mod">
          <ac:chgData name="Karel Stryczek" userId="389b2ff7f4ba3eb2" providerId="LiveId" clId="{1F0FDF63-997D-4455-A793-1F27657C70ED}" dt="2025-04-08T19:26:02.265" v="3772" actId="1076"/>
          <ac:picMkLst>
            <pc:docMk/>
            <pc:sldMk cId="1889112295" sldId="263"/>
            <ac:picMk id="6" creationId="{291165FB-4D54-1AF3-3BA9-FBA566C29EBF}"/>
          </ac:picMkLst>
        </pc:picChg>
      </pc:sldChg>
      <pc:sldChg chg="addSp delSp modSp add mod replId">
        <pc:chgData name="Karel Stryczek" userId="389b2ff7f4ba3eb2" providerId="LiveId" clId="{1F0FDF63-997D-4455-A793-1F27657C70ED}" dt="2025-04-22T03:01:53.846" v="5914" actId="20577"/>
        <pc:sldMkLst>
          <pc:docMk/>
          <pc:sldMk cId="1725695239" sldId="264"/>
        </pc:sldMkLst>
        <pc:spChg chg="mod">
          <ac:chgData name="Karel Stryczek" userId="389b2ff7f4ba3eb2" providerId="LiveId" clId="{1F0FDF63-997D-4455-A793-1F27657C70ED}" dt="2025-03-25T19:30:23.968" v="441" actId="20577"/>
          <ac:spMkLst>
            <pc:docMk/>
            <pc:sldMk cId="1725695239" sldId="264"/>
            <ac:spMk id="2" creationId="{205163FB-44AC-FF7E-428E-0936EF1DF955}"/>
          </ac:spMkLst>
        </pc:spChg>
        <pc:spChg chg="mod">
          <ac:chgData name="Karel Stryczek" userId="389b2ff7f4ba3eb2" providerId="LiveId" clId="{1F0FDF63-997D-4455-A793-1F27657C70ED}" dt="2025-04-22T03:01:53.846" v="5914" actId="20577"/>
          <ac:spMkLst>
            <pc:docMk/>
            <pc:sldMk cId="1725695239" sldId="264"/>
            <ac:spMk id="3" creationId="{8F978813-8656-ECDF-EB4E-D74207B13FBE}"/>
          </ac:spMkLst>
        </pc:spChg>
        <pc:picChg chg="add mod">
          <ac:chgData name="Karel Stryczek" userId="389b2ff7f4ba3eb2" providerId="LiveId" clId="{1F0FDF63-997D-4455-A793-1F27657C70ED}" dt="2025-04-15T03:04:39.601" v="5067" actId="1076"/>
          <ac:picMkLst>
            <pc:docMk/>
            <pc:sldMk cId="1725695239" sldId="264"/>
            <ac:picMk id="4" creationId="{A2BA246C-39E2-CFF7-E00D-4C749F4F944F}"/>
          </ac:picMkLst>
        </pc:picChg>
      </pc:sldChg>
      <pc:sldChg chg="addSp delSp modSp add mod replId">
        <pc:chgData name="Karel Stryczek" userId="389b2ff7f4ba3eb2" providerId="LiveId" clId="{1F0FDF63-997D-4455-A793-1F27657C70ED}" dt="2025-04-15T19:48:53.171" v="5338" actId="1076"/>
        <pc:sldMkLst>
          <pc:docMk/>
          <pc:sldMk cId="4151351304" sldId="265"/>
        </pc:sldMkLst>
        <pc:spChg chg="mod">
          <ac:chgData name="Karel Stryczek" userId="389b2ff7f4ba3eb2" providerId="LiveId" clId="{1F0FDF63-997D-4455-A793-1F27657C70ED}" dt="2025-03-25T19:30:30.164" v="442"/>
          <ac:spMkLst>
            <pc:docMk/>
            <pc:sldMk cId="4151351304" sldId="265"/>
            <ac:spMk id="2" creationId="{8EC64D89-FAF5-30E6-9F32-DA62D370DB4E}"/>
          </ac:spMkLst>
        </pc:spChg>
        <pc:spChg chg="mod">
          <ac:chgData name="Karel Stryczek" userId="389b2ff7f4ba3eb2" providerId="LiveId" clId="{1F0FDF63-997D-4455-A793-1F27657C70ED}" dt="2025-04-15T03:00:10.189" v="5039" actId="20577"/>
          <ac:spMkLst>
            <pc:docMk/>
            <pc:sldMk cId="4151351304" sldId="265"/>
            <ac:spMk id="3" creationId="{58AA2BD7-8E6D-E11D-ACD3-F51957BCEB0C}"/>
          </ac:spMkLst>
        </pc:spChg>
        <pc:picChg chg="add mod">
          <ac:chgData name="Karel Stryczek" userId="389b2ff7f4ba3eb2" providerId="LiveId" clId="{1F0FDF63-997D-4455-A793-1F27657C70ED}" dt="2025-04-15T19:48:51.088" v="5337" actId="1076"/>
          <ac:picMkLst>
            <pc:docMk/>
            <pc:sldMk cId="4151351304" sldId="265"/>
            <ac:picMk id="8" creationId="{94DDDDE1-D825-F88B-3E3F-4A2414330536}"/>
          </ac:picMkLst>
        </pc:picChg>
        <pc:picChg chg="add mod">
          <ac:chgData name="Karel Stryczek" userId="389b2ff7f4ba3eb2" providerId="LiveId" clId="{1F0FDF63-997D-4455-A793-1F27657C70ED}" dt="2025-04-15T19:48:53.171" v="5338" actId="1076"/>
          <ac:picMkLst>
            <pc:docMk/>
            <pc:sldMk cId="4151351304" sldId="265"/>
            <ac:picMk id="10" creationId="{8EB14709-A9B4-2BD8-E269-810AB5DDAAF7}"/>
          </ac:picMkLst>
        </pc:picChg>
        <pc:picChg chg="add mod">
          <ac:chgData name="Karel Stryczek" userId="389b2ff7f4ba3eb2" providerId="LiveId" clId="{1F0FDF63-997D-4455-A793-1F27657C70ED}" dt="2025-04-15T19:48:49.173" v="5336" actId="1076"/>
          <ac:picMkLst>
            <pc:docMk/>
            <pc:sldMk cId="4151351304" sldId="265"/>
            <ac:picMk id="12" creationId="{E1B4A896-AA66-9BD1-C9EB-167BA76A7334}"/>
          </ac:picMkLst>
        </pc:picChg>
      </pc:sldChg>
      <pc:sldChg chg="addSp delSp modSp add mod replId setBg">
        <pc:chgData name="Karel Stryczek" userId="389b2ff7f4ba3eb2" providerId="LiveId" clId="{1F0FDF63-997D-4455-A793-1F27657C70ED}" dt="2025-04-22T00:13:43.259" v="5832" actId="20577"/>
        <pc:sldMkLst>
          <pc:docMk/>
          <pc:sldMk cId="714542254" sldId="266"/>
        </pc:sldMkLst>
        <pc:spChg chg="mod">
          <ac:chgData name="Karel Stryczek" userId="389b2ff7f4ba3eb2" providerId="LiveId" clId="{1F0FDF63-997D-4455-A793-1F27657C70ED}" dt="2025-03-30T22:31:15.282" v="1557" actId="26606"/>
          <ac:spMkLst>
            <pc:docMk/>
            <pc:sldMk cId="714542254" sldId="266"/>
            <ac:spMk id="2" creationId="{89A6B24B-7E95-8017-9B3D-D8CDE8595A95}"/>
          </ac:spMkLst>
        </pc:spChg>
        <pc:spChg chg="mod">
          <ac:chgData name="Karel Stryczek" userId="389b2ff7f4ba3eb2" providerId="LiveId" clId="{1F0FDF63-997D-4455-A793-1F27657C70ED}" dt="2025-04-22T00:13:43.259" v="5832" actId="20577"/>
          <ac:spMkLst>
            <pc:docMk/>
            <pc:sldMk cId="714542254" sldId="266"/>
            <ac:spMk id="3" creationId="{50265F2D-C87D-72DF-BAF2-187ACD39332F}"/>
          </ac:spMkLst>
        </pc:spChg>
        <pc:spChg chg="add">
          <ac:chgData name="Karel Stryczek" userId="389b2ff7f4ba3eb2" providerId="LiveId" clId="{1F0FDF63-997D-4455-A793-1F27657C70ED}" dt="2025-03-30T22:31:15.282" v="1557" actId="26606"/>
          <ac:spMkLst>
            <pc:docMk/>
            <pc:sldMk cId="714542254" sldId="266"/>
            <ac:spMk id="11" creationId="{1A95671B-3CC6-4792-9114-B74FAEA224E6}"/>
          </ac:spMkLst>
        </pc:spChg>
        <pc:picChg chg="add mod">
          <ac:chgData name="Karel Stryczek" userId="389b2ff7f4ba3eb2" providerId="LiveId" clId="{1F0FDF63-997D-4455-A793-1F27657C70ED}" dt="2025-04-13T22:37:57.452" v="5032" actId="1076"/>
          <ac:picMkLst>
            <pc:docMk/>
            <pc:sldMk cId="714542254" sldId="266"/>
            <ac:picMk id="9" creationId="{ABEF05A7-D0AC-210D-7D87-8671A38B627A}"/>
          </ac:picMkLst>
        </pc:picChg>
      </pc:sldChg>
      <pc:sldChg chg="addSp delSp modSp new mod">
        <pc:chgData name="Karel Stryczek" userId="389b2ff7f4ba3eb2" providerId="LiveId" clId="{1F0FDF63-997D-4455-A793-1F27657C70ED}" dt="2025-04-13T22:41:07.359" v="5038" actId="20577"/>
        <pc:sldMkLst>
          <pc:docMk/>
          <pc:sldMk cId="3882823493" sldId="267"/>
        </pc:sldMkLst>
        <pc:spChg chg="mod">
          <ac:chgData name="Karel Stryczek" userId="389b2ff7f4ba3eb2" providerId="LiveId" clId="{1F0FDF63-997D-4455-A793-1F27657C70ED}" dt="2025-03-25T19:56:23.264" v="974" actId="20577"/>
          <ac:spMkLst>
            <pc:docMk/>
            <pc:sldMk cId="3882823493" sldId="267"/>
            <ac:spMk id="2" creationId="{E59FC30D-8780-C89D-8CBC-5BC5418890DC}"/>
          </ac:spMkLst>
        </pc:spChg>
        <pc:spChg chg="mod">
          <ac:chgData name="Karel Stryczek" userId="389b2ff7f4ba3eb2" providerId="LiveId" clId="{1F0FDF63-997D-4455-A793-1F27657C70ED}" dt="2025-04-05T18:36:21.361" v="2664" actId="113"/>
          <ac:spMkLst>
            <pc:docMk/>
            <pc:sldMk cId="3882823493" sldId="267"/>
            <ac:spMk id="3" creationId="{E68202D2-A971-ADD3-9AA9-0888DF4175EF}"/>
          </ac:spMkLst>
        </pc:spChg>
        <pc:spChg chg="add mod">
          <ac:chgData name="Karel Stryczek" userId="389b2ff7f4ba3eb2" providerId="LiveId" clId="{1F0FDF63-997D-4455-A793-1F27657C70ED}" dt="2025-04-13T22:41:07.359" v="5038" actId="20577"/>
          <ac:spMkLst>
            <pc:docMk/>
            <pc:sldMk cId="3882823493" sldId="267"/>
            <ac:spMk id="7" creationId="{51BA7848-7343-5674-E446-FDB6CD407253}"/>
          </ac:spMkLst>
        </pc:spChg>
        <pc:picChg chg="add mod">
          <ac:chgData name="Karel Stryczek" userId="389b2ff7f4ba3eb2" providerId="LiveId" clId="{1F0FDF63-997D-4455-A793-1F27657C70ED}" dt="2025-04-13T22:40:48.327" v="5036" actId="1076"/>
          <ac:picMkLst>
            <pc:docMk/>
            <pc:sldMk cId="3882823493" sldId="267"/>
            <ac:picMk id="5" creationId="{871BEC70-5908-7F68-A49D-3E69C1AD51FA}"/>
          </ac:picMkLst>
        </pc:picChg>
      </pc:sldChg>
      <pc:sldChg chg="addSp delSp modSp new mod">
        <pc:chgData name="Karel Stryczek" userId="389b2ff7f4ba3eb2" providerId="LiveId" clId="{1F0FDF63-997D-4455-A793-1F27657C70ED}" dt="2025-05-07T00:17:48.537" v="6361" actId="20578"/>
        <pc:sldMkLst>
          <pc:docMk/>
          <pc:sldMk cId="174119835" sldId="268"/>
        </pc:sldMkLst>
        <pc:spChg chg="mod">
          <ac:chgData name="Karel Stryczek" userId="389b2ff7f4ba3eb2" providerId="LiveId" clId="{1F0FDF63-997D-4455-A793-1F27657C70ED}" dt="2025-04-08T19:46:28.215" v="4583" actId="20577"/>
          <ac:spMkLst>
            <pc:docMk/>
            <pc:sldMk cId="174119835" sldId="268"/>
            <ac:spMk id="2" creationId="{AF955243-8293-172D-AF44-99EB4B148C99}"/>
          </ac:spMkLst>
        </pc:spChg>
        <pc:spChg chg="mod">
          <ac:chgData name="Karel Stryczek" userId="389b2ff7f4ba3eb2" providerId="LiveId" clId="{1F0FDF63-997D-4455-A793-1F27657C70ED}" dt="2025-05-07T00:17:48.537" v="6361" actId="20578"/>
          <ac:spMkLst>
            <pc:docMk/>
            <pc:sldMk cId="174119835" sldId="268"/>
            <ac:spMk id="3" creationId="{1D6FBCA1-0A07-20B6-B30F-7F7F0C980489}"/>
          </ac:spMkLst>
        </pc:spChg>
        <pc:picChg chg="add mod">
          <ac:chgData name="Karel Stryczek" userId="389b2ff7f4ba3eb2" providerId="LiveId" clId="{1F0FDF63-997D-4455-A793-1F27657C70ED}" dt="2025-04-15T19:21:24.008" v="5235" actId="1076"/>
          <ac:picMkLst>
            <pc:docMk/>
            <pc:sldMk cId="174119835" sldId="268"/>
            <ac:picMk id="5" creationId="{A1E87D71-0B41-C712-FFB5-669A0960D3BF}"/>
          </ac:picMkLst>
        </pc:picChg>
        <pc:picChg chg="add mod">
          <ac:chgData name="Karel Stryczek" userId="389b2ff7f4ba3eb2" providerId="LiveId" clId="{1F0FDF63-997D-4455-A793-1F27657C70ED}" dt="2025-04-18T00:43:54.468" v="5705" actId="1076"/>
          <ac:picMkLst>
            <pc:docMk/>
            <pc:sldMk cId="174119835" sldId="268"/>
            <ac:picMk id="6" creationId="{2964E887-65F3-1D69-701C-57E082B48434}"/>
          </ac:picMkLst>
        </pc:picChg>
      </pc:sldChg>
      <pc:sldChg chg="addSp modSp new mod">
        <pc:chgData name="Karel Stryczek" userId="389b2ff7f4ba3eb2" providerId="LiveId" clId="{1F0FDF63-997D-4455-A793-1F27657C70ED}" dt="2025-04-30T13:03:06.798" v="6337" actId="15"/>
        <pc:sldMkLst>
          <pc:docMk/>
          <pc:sldMk cId="1017886836" sldId="269"/>
        </pc:sldMkLst>
        <pc:spChg chg="mod">
          <ac:chgData name="Karel Stryczek" userId="389b2ff7f4ba3eb2" providerId="LiveId" clId="{1F0FDF63-997D-4455-A793-1F27657C70ED}" dt="2025-04-15T19:57:09.350" v="5545" actId="20577"/>
          <ac:spMkLst>
            <pc:docMk/>
            <pc:sldMk cId="1017886836" sldId="269"/>
            <ac:spMk id="2" creationId="{169D629B-093E-00E6-AD64-9278FBC26F50}"/>
          </ac:spMkLst>
        </pc:spChg>
        <pc:spChg chg="mod">
          <ac:chgData name="Karel Stryczek" userId="389b2ff7f4ba3eb2" providerId="LiveId" clId="{1F0FDF63-997D-4455-A793-1F27657C70ED}" dt="2025-04-30T13:03:06.798" v="6337" actId="15"/>
          <ac:spMkLst>
            <pc:docMk/>
            <pc:sldMk cId="1017886836" sldId="269"/>
            <ac:spMk id="3" creationId="{409BBF7C-C3B6-7976-3349-91B0298525A5}"/>
          </ac:spMkLst>
        </pc:spChg>
        <pc:picChg chg="add mod">
          <ac:chgData name="Karel Stryczek" userId="389b2ff7f4ba3eb2" providerId="LiveId" clId="{1F0FDF63-997D-4455-A793-1F27657C70ED}" dt="2025-04-15T19:57:40.357" v="5593" actId="1076"/>
          <ac:picMkLst>
            <pc:docMk/>
            <pc:sldMk cId="1017886836" sldId="269"/>
            <ac:picMk id="5" creationId="{2DFDD2C7-130E-7351-FF4E-612E85226BD0}"/>
          </ac:picMkLst>
        </pc:picChg>
      </pc:sldChg>
      <pc:sldChg chg="addSp delSp modSp new mod">
        <pc:chgData name="Karel Stryczek" userId="389b2ff7f4ba3eb2" providerId="LiveId" clId="{1F0FDF63-997D-4455-A793-1F27657C70ED}" dt="2025-04-08T19:41:02.928" v="4446" actId="22"/>
        <pc:sldMkLst>
          <pc:docMk/>
          <pc:sldMk cId="2389654800" sldId="270"/>
        </pc:sldMkLst>
        <pc:spChg chg="mod">
          <ac:chgData name="Karel Stryczek" userId="389b2ff7f4ba3eb2" providerId="LiveId" clId="{1F0FDF63-997D-4455-A793-1F27657C70ED}" dt="2025-04-05T18:39:19.624" v="2702" actId="20577"/>
          <ac:spMkLst>
            <pc:docMk/>
            <pc:sldMk cId="2389654800" sldId="270"/>
            <ac:spMk id="2" creationId="{FCCA8B7A-1861-9E17-2B00-87998368F47E}"/>
          </ac:spMkLst>
        </pc:spChg>
        <pc:spChg chg="add mod">
          <ac:chgData name="Karel Stryczek" userId="389b2ff7f4ba3eb2" providerId="LiveId" clId="{1F0FDF63-997D-4455-A793-1F27657C70ED}" dt="2025-04-08T19:40:40.301" v="4444" actId="255"/>
          <ac:spMkLst>
            <pc:docMk/>
            <pc:sldMk cId="2389654800" sldId="270"/>
            <ac:spMk id="6" creationId="{78C333A6-9C94-3EDC-706C-7C761B3CD49C}"/>
          </ac:spMkLst>
        </pc:spChg>
        <pc:picChg chg="add mod ord">
          <ac:chgData name="Karel Stryczek" userId="389b2ff7f4ba3eb2" providerId="LiveId" clId="{1F0FDF63-997D-4455-A793-1F27657C70ED}" dt="2025-04-05T18:39:56.204" v="2705" actId="1076"/>
          <ac:picMkLst>
            <pc:docMk/>
            <pc:sldMk cId="2389654800" sldId="270"/>
            <ac:picMk id="5" creationId="{86CFE0BE-3B70-D7C2-AE39-B048E1B83A31}"/>
          </ac:picMkLst>
        </pc:picChg>
      </pc:sldChg>
      <pc:sldChg chg="modSp new mod">
        <pc:chgData name="Karel Stryczek" userId="389b2ff7f4ba3eb2" providerId="LiveId" clId="{1F0FDF63-997D-4455-A793-1F27657C70ED}" dt="2025-04-22T00:18:43.980" v="5900" actId="20577"/>
        <pc:sldMkLst>
          <pc:docMk/>
          <pc:sldMk cId="588367239" sldId="271"/>
        </pc:sldMkLst>
        <pc:spChg chg="mod">
          <ac:chgData name="Karel Stryczek" userId="389b2ff7f4ba3eb2" providerId="LiveId" clId="{1F0FDF63-997D-4455-A793-1F27657C70ED}" dt="2025-04-05T19:08:57.860" v="2819" actId="20577"/>
          <ac:spMkLst>
            <pc:docMk/>
            <pc:sldMk cId="588367239" sldId="271"/>
            <ac:spMk id="2" creationId="{9B86B6DD-9D78-E6FC-CAEE-EC47454142E7}"/>
          </ac:spMkLst>
        </pc:spChg>
        <pc:spChg chg="mod">
          <ac:chgData name="Karel Stryczek" userId="389b2ff7f4ba3eb2" providerId="LiveId" clId="{1F0FDF63-997D-4455-A793-1F27657C70ED}" dt="2025-04-22T00:18:43.980" v="5900" actId="20577"/>
          <ac:spMkLst>
            <pc:docMk/>
            <pc:sldMk cId="588367239" sldId="271"/>
            <ac:spMk id="3" creationId="{DDBDA0B7-3157-99E5-80B1-C7AD6DB0EF68}"/>
          </ac:spMkLst>
        </pc:spChg>
      </pc:sldChg>
      <pc:sldChg chg="addSp delSp modSp new mod">
        <pc:chgData name="Karel Stryczek" userId="389b2ff7f4ba3eb2" providerId="LiveId" clId="{1F0FDF63-997D-4455-A793-1F27657C70ED}" dt="2025-04-22T19:31:21.597" v="5927" actId="1076"/>
        <pc:sldMkLst>
          <pc:docMk/>
          <pc:sldMk cId="975018892" sldId="272"/>
        </pc:sldMkLst>
        <pc:spChg chg="mod">
          <ac:chgData name="Karel Stryczek" userId="389b2ff7f4ba3eb2" providerId="LiveId" clId="{1F0FDF63-997D-4455-A793-1F27657C70ED}" dt="2025-04-15T19:58:32.245" v="5630" actId="20577"/>
          <ac:spMkLst>
            <pc:docMk/>
            <pc:sldMk cId="975018892" sldId="272"/>
            <ac:spMk id="2" creationId="{8854E8F9-8A1F-D582-F259-EDCD9B6DD01C}"/>
          </ac:spMkLst>
        </pc:spChg>
        <pc:spChg chg="mod">
          <ac:chgData name="Karel Stryczek" userId="389b2ff7f4ba3eb2" providerId="LiveId" clId="{1F0FDF63-997D-4455-A793-1F27657C70ED}" dt="2025-04-15T19:59:14.379" v="5676" actId="27636"/>
          <ac:spMkLst>
            <pc:docMk/>
            <pc:sldMk cId="975018892" sldId="272"/>
            <ac:spMk id="3" creationId="{58D0E802-F042-BAF2-C51A-A55FFB98CEA7}"/>
          </ac:spMkLst>
        </pc:spChg>
        <pc:picChg chg="add mod">
          <ac:chgData name="Karel Stryczek" userId="389b2ff7f4ba3eb2" providerId="LiveId" clId="{1F0FDF63-997D-4455-A793-1F27657C70ED}" dt="2025-04-18T00:44:06.905" v="5708" actId="1076"/>
          <ac:picMkLst>
            <pc:docMk/>
            <pc:sldMk cId="975018892" sldId="272"/>
            <ac:picMk id="5" creationId="{13D6DCA4-589E-AD38-88A4-644D33DD73DA}"/>
          </ac:picMkLst>
        </pc:picChg>
        <pc:picChg chg="add mod">
          <ac:chgData name="Karel Stryczek" userId="389b2ff7f4ba3eb2" providerId="LiveId" clId="{1F0FDF63-997D-4455-A793-1F27657C70ED}" dt="2025-04-22T19:31:21.597" v="5927" actId="1076"/>
          <ac:picMkLst>
            <pc:docMk/>
            <pc:sldMk cId="975018892" sldId="272"/>
            <ac:picMk id="6" creationId="{EEDCBD6D-6C7A-2275-6CCC-1ABC1DBABAD2}"/>
          </ac:picMkLst>
        </pc:picChg>
        <pc:picChg chg="add mod">
          <ac:chgData name="Karel Stryczek" userId="389b2ff7f4ba3eb2" providerId="LiveId" clId="{1F0FDF63-997D-4455-A793-1F27657C70ED}" dt="2025-04-15T19:59:16.685" v="5677" actId="1076"/>
          <ac:picMkLst>
            <pc:docMk/>
            <pc:sldMk cId="975018892" sldId="272"/>
            <ac:picMk id="11" creationId="{5CE5B076-45A5-4F5A-1798-7A2842723943}"/>
          </ac:picMkLst>
        </pc:picChg>
        <pc:picChg chg="add mod">
          <ac:chgData name="Karel Stryczek" userId="389b2ff7f4ba3eb2" providerId="LiveId" clId="{1F0FDF63-997D-4455-A793-1F27657C70ED}" dt="2025-04-08T15:42:53.217" v="3531" actId="14100"/>
          <ac:picMkLst>
            <pc:docMk/>
            <pc:sldMk cId="975018892" sldId="272"/>
            <ac:picMk id="13" creationId="{28663345-72BC-AD2B-90A1-61E62F7B9E64}"/>
          </ac:picMkLst>
        </pc:picChg>
      </pc:sldChg>
      <pc:sldChg chg="new del">
        <pc:chgData name="Karel Stryczek" userId="389b2ff7f4ba3eb2" providerId="LiveId" clId="{1F0FDF63-997D-4455-A793-1F27657C70ED}" dt="2025-04-08T15:45:18.022" v="3548" actId="2696"/>
        <pc:sldMkLst>
          <pc:docMk/>
          <pc:sldMk cId="348087327" sldId="273"/>
        </pc:sldMkLst>
      </pc:sldChg>
      <pc:sldChg chg="new del">
        <pc:chgData name="Karel Stryczek" userId="389b2ff7f4ba3eb2" providerId="LiveId" clId="{1F0FDF63-997D-4455-A793-1F27657C70ED}" dt="2025-04-08T19:06:28.560" v="3554" actId="2696"/>
        <pc:sldMkLst>
          <pc:docMk/>
          <pc:sldMk cId="1687659820" sldId="273"/>
        </pc:sldMkLst>
      </pc:sldChg>
      <pc:sldChg chg="new del">
        <pc:chgData name="Karel Stryczek" userId="389b2ff7f4ba3eb2" providerId="LiveId" clId="{1F0FDF63-997D-4455-A793-1F27657C70ED}" dt="2025-04-22T19:34:07.432" v="5957" actId="2696"/>
        <pc:sldMkLst>
          <pc:docMk/>
          <pc:sldMk cId="2814309317" sldId="273"/>
        </pc:sldMkLst>
      </pc:sldChg>
      <pc:sldChg chg="modSp new mod">
        <pc:chgData name="Karel Stryczek" userId="389b2ff7f4ba3eb2" providerId="LiveId" clId="{1F0FDF63-997D-4455-A793-1F27657C70ED}" dt="2025-04-22T19:36:16.221" v="6335" actId="20577"/>
        <pc:sldMkLst>
          <pc:docMk/>
          <pc:sldMk cId="3883105451" sldId="274"/>
        </pc:sldMkLst>
        <pc:spChg chg="mod">
          <ac:chgData name="Karel Stryczek" userId="389b2ff7f4ba3eb2" providerId="LiveId" clId="{1F0FDF63-997D-4455-A793-1F27657C70ED}" dt="2025-04-22T19:33:54.708" v="5955" actId="20577"/>
          <ac:spMkLst>
            <pc:docMk/>
            <pc:sldMk cId="3883105451" sldId="274"/>
            <ac:spMk id="2" creationId="{120DA8B9-3C79-C6F0-D374-A2DDD315E919}"/>
          </ac:spMkLst>
        </pc:spChg>
        <pc:spChg chg="mod">
          <ac:chgData name="Karel Stryczek" userId="389b2ff7f4ba3eb2" providerId="LiveId" clId="{1F0FDF63-997D-4455-A793-1F27657C70ED}" dt="2025-04-22T19:36:16.221" v="6335" actId="20577"/>
          <ac:spMkLst>
            <pc:docMk/>
            <pc:sldMk cId="3883105451" sldId="274"/>
            <ac:spMk id="3" creationId="{2660728A-D6C8-2726-AB93-352856E48B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DFB42-F3B1-4341-9C7D-E8DB4D84615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9178-1458-4BA0-AA95-21CA65386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0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9178-1458-4BA0-AA95-21CA653865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99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9178-1458-4BA0-AA95-21CA653865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2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diagrams of composition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9178-1458-4BA0-AA95-21CA653865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55A2A-9A01-2238-C1F4-8E685F5DD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00650C-B370-2333-710C-72563E043E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9F5AA3-20F7-A136-BC43-4EAF7E5EB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diagrams of composition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23DA-BF28-453C-20F8-0340B124C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9178-1458-4BA0-AA95-21CA653865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4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9178-1458-4BA0-AA95-21CA653865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6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C5AA-F3ED-0E65-53A3-7F4A2385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4740-7371-3E39-8F14-BDCB449F4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BC69-5352-B009-208A-7FFBC23A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0A8-58E5-428E-9398-453769B804E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BA69-C846-1D3E-3E6B-6646C72F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80D67-A53E-4123-75E2-D88C7D1E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E734-F0BF-4CAB-AEA6-3D69048A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4B5C-C677-8770-ACDD-378E63BE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76EF1-46FB-202C-3E8C-77B93E3E3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CE880-93B5-6789-1164-BAC80B93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0A8-58E5-428E-9398-453769B804E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E63C-195B-C634-AB61-2B66270C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2F95D-27B0-3F24-33B4-25E3DFB4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E734-F0BF-4CAB-AEA6-3D69048A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5FAEB-7BD4-A569-EFF6-EB94CE762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3F492-4EE3-BF3C-AADD-F32B51132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F009-E26A-78A0-468A-C032C5F8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0A8-58E5-428E-9398-453769B804E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61E6-5C91-DE2C-9323-414E392B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890A-DA2D-7845-751E-EB1FA668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E734-F0BF-4CAB-AEA6-3D69048A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0C4B-8796-0867-6B00-8E20824B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2D19-8761-C04C-7D68-2C703015C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B3DC9-2789-31A8-7143-2230B589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0A8-58E5-428E-9398-453769B804E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EFA7-09CE-6561-51DE-5BDEC02B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E372-3181-0DB6-9E03-8B34A897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E734-F0BF-4CAB-AEA6-3D69048A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7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66E6-81E3-5151-062C-41A671B4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61972-293D-C6EC-C9D5-940C7347E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2073-F0AB-A06B-11D2-A8B725E2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0A8-58E5-428E-9398-453769B804E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E060-5B16-C7B8-580E-7D92CC25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B7E73-B5B6-E71C-2DB3-A7B8A8A1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E734-F0BF-4CAB-AEA6-3D69048A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4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64E5-978D-FECF-6B64-763EA9C9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1B07-A166-8C9E-D2D1-6BCDAB399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C87ED-ED57-DDD9-7A1C-1CBD39ECC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90F3C-93A4-0A1E-5808-015E8D1D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0A8-58E5-428E-9398-453769B804E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B18E2-38D0-6279-1A47-6B2640EF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F7488-C869-B7B9-2792-220FAD2D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E734-F0BF-4CAB-AEA6-3D69048A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4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32E4-F8F8-D9AB-6D66-3773FF18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09BBD-A59A-EA23-7FE3-54F8BD4C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139F-629A-483A-1D2A-8FD6980D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5DB12-2AF3-2987-4F68-D2026075A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1CEDF-AB0D-4E01-3158-55A912439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ABB12-3006-C0E5-0098-B124F8A8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0A8-58E5-428E-9398-453769B804E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3B54D-4C80-E78B-989D-9843C668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3CAB1-A09C-AB1D-7DAB-13355408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E734-F0BF-4CAB-AEA6-3D69048A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4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13F8-4664-9338-65AE-D441A06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506DF-4670-33A6-5B7E-8C548A91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0A8-58E5-428E-9398-453769B804E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242C3-B037-6ECE-93DB-9025F7E2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C9DD6-92E6-6DCD-0EAA-C5C3C50D2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E734-F0BF-4CAB-AEA6-3D69048A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8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5D4A4-EF51-A2C7-A6DF-B9EC04AD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0A8-58E5-428E-9398-453769B804E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EC4FC-36E7-C9B3-7466-AACF5704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C0F13-61FA-20F0-AF23-D7E658E1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E734-F0BF-4CAB-AEA6-3D69048A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0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B577-CE49-A785-D88E-F583ECA2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6F32-AEAF-F616-C251-14F11D01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7AD6A-495D-F42C-080A-A99A440F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4B1D0-79E6-946F-CC2D-5849D92D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0A8-58E5-428E-9398-453769B804E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C7CB7-4716-D1F2-D0FC-070C13B8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0265A-26B2-4094-0D19-A5223ABD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E734-F0BF-4CAB-AEA6-3D69048A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6E45-8355-8E51-115A-69B3206B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A82C2-29E0-402B-D21F-3DE2AF30C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194FE-C97F-E0FA-021E-989480A81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E1EB3-D92C-F098-37F0-938837D3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60A8-58E5-428E-9398-453769B804E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597E6-369D-46DC-D7EE-A7D1F9B0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D2737-9316-8A3C-E36F-77C37083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E734-F0BF-4CAB-AEA6-3D69048A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9A015-F6ED-AFC4-881F-9FB3839F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EB1B6-73E8-0DCC-7C46-5055E8AD2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F841-E317-5A28-214E-1059B232C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560A8-58E5-428E-9398-453769B804E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12156-3908-ADA0-9A94-39088CFB8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E4FF4-F5A2-8CEE-9639-4E6BC779B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8E734-F0BF-4CAB-AEA6-3D69048AB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7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981-16-6365-9_11" TargetMode="External"/><Relationship Id="rId2" Type="http://schemas.openxmlformats.org/officeDocument/2006/relationships/hyperlink" Target="https://en.m.wikipedia.org/wiki/File:Example_for_a_composition_of_two_functions.sv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B0C3-E328-39D3-F8D2-826B55306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Category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A1426-037A-6287-C168-DE1E305D0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Karel Stryczek</a:t>
            </a:r>
          </a:p>
        </p:txBody>
      </p:sp>
    </p:spTree>
    <p:extLst>
      <p:ext uri="{BB962C8B-B14F-4D97-AF65-F5344CB8AC3E}">
        <p14:creationId xmlns:p14="http://schemas.microsoft.com/office/powerpoint/2010/main" val="166761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18EE22-6F10-8DAF-26F2-B310DB2E4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6B24B-7E95-8017-9B3D-D8CDE859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dirty="0">
                <a:latin typeface="Verdana" panose="020B0604030504040204" pitchFamily="34" charset="0"/>
                <a:ea typeface="Verdana" panose="020B0604030504040204" pitchFamily="34" charset="0"/>
              </a:rPr>
              <a:t>Groups and Group Homomorphisms: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5F2D-C87D-72DF-BAF2-187ACD39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2110950"/>
          </a:xfrm>
        </p:spPr>
        <p:txBody>
          <a:bodyPr anchor="ctr">
            <a:normAutofit fontScale="70000" lnSpcReduction="20000"/>
          </a:bodyPr>
          <a:lstStyle/>
          <a:p>
            <a:pPr marL="0" indent="0" algn="ctr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3100" dirty="0">
                <a:latin typeface="Verdana" panose="020B0604030504040204" pitchFamily="34" charset="0"/>
                <a:ea typeface="Verdana" panose="020B0604030504040204" pitchFamily="34" charset="0"/>
              </a:rPr>
              <a:t>Similar to set functions, however we need to show the composition of group homomorphisms results in a group homomorphism. </a:t>
            </a:r>
          </a:p>
          <a:p>
            <a:r>
              <a:rPr lang="en-US" sz="3100" dirty="0">
                <a:latin typeface="Verdana" panose="020B0604030504040204" pitchFamily="34" charset="0"/>
                <a:ea typeface="Verdana" panose="020B0604030504040204" pitchFamily="34" charset="0"/>
              </a:rPr>
              <a:t>Composition is defined the same as it is for set functions</a:t>
            </a:r>
          </a:p>
          <a:p>
            <a:r>
              <a:rPr lang="en-US" sz="3100" dirty="0">
                <a:latin typeface="Verdana" panose="020B0604030504040204" pitchFamily="34" charset="0"/>
                <a:ea typeface="Verdana" panose="020B0604030504040204" pitchFamily="34" charset="0"/>
              </a:rPr>
              <a:t>One needs to check the Associativity and Unitality axioms for the way composition is defined (follows from set function composition)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EF05A7-D0AC-210D-7D87-8671A38B6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0" y="3452544"/>
            <a:ext cx="11592451" cy="32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4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8B7A-1861-9E17-2B00-87998368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Two Examples Summarized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FE0BE-3B70-D7C2-AE39-B048E1B83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28" y="2623930"/>
            <a:ext cx="11737744" cy="23988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C333A6-9C94-3EDC-706C-7C761B3CD49C}"/>
              </a:ext>
            </a:extLst>
          </p:cNvPr>
          <p:cNvSpPr txBox="1"/>
          <p:nvPr/>
        </p:nvSpPr>
        <p:spPr>
          <a:xfrm>
            <a:off x="1013460" y="4937759"/>
            <a:ext cx="970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morphisms follow the Associativity and Unitality Axioms</a:t>
            </a:r>
          </a:p>
        </p:txBody>
      </p:sp>
    </p:spTree>
    <p:extLst>
      <p:ext uri="{BB962C8B-B14F-4D97-AF65-F5344CB8AC3E}">
        <p14:creationId xmlns:p14="http://schemas.microsoft.com/office/powerpoint/2010/main" val="238965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C30D-8780-C89D-8CBC-5BC54188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02D2-A971-ADD3-9AA9-0888DF41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look at the similar properties of the examples (</a:t>
            </a:r>
            <a:r>
              <a:rPr lang="en-US" b="1" dirty="0"/>
              <a:t>Group</a:t>
            </a:r>
            <a:r>
              <a:rPr lang="en-US" dirty="0"/>
              <a:t> and </a:t>
            </a:r>
            <a:r>
              <a:rPr lang="en-US" b="1" dirty="0"/>
              <a:t>Set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A7848-7343-5674-E446-FDB6CD407253}"/>
              </a:ext>
            </a:extLst>
          </p:cNvPr>
          <p:cNvSpPr txBox="1"/>
          <p:nvPr/>
        </p:nvSpPr>
        <p:spPr>
          <a:xfrm>
            <a:off x="838200" y="5615940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morphisms follow the Associativity and Unitality Axioms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BEC70-5908-7F68-A49D-3E69C1AD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40" y="2709546"/>
            <a:ext cx="9379415" cy="23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23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5243-8293-172D-AF44-99EB4B14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(Loose) Definition of Category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BCA1-0A07-20B6-B30F-7F7F0C98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Common structure we’ve highlighted comes together to form categories </a:t>
            </a:r>
          </a:p>
          <a:p>
            <a:r>
              <a:rPr lang="en-US" dirty="0"/>
              <a:t>Categorically, Sets and Groups can be described using these terms</a:t>
            </a:r>
          </a:p>
          <a:p>
            <a:r>
              <a:rPr lang="en-US" dirty="0"/>
              <a:t>Objects: A category has a collection of these things called objects</a:t>
            </a:r>
          </a:p>
          <a:p>
            <a:r>
              <a:rPr lang="en-US" dirty="0"/>
              <a:t>Morphisms: Maps or arrows between objects</a:t>
            </a:r>
          </a:p>
          <a:p>
            <a:pPr lvl="1"/>
            <a:r>
              <a:rPr lang="en-US" dirty="0"/>
              <a:t>Composition: A rule which takes two morphisms and assigns another morphism</a:t>
            </a:r>
          </a:p>
          <a:p>
            <a:pPr lvl="1"/>
            <a:r>
              <a:rPr lang="en-US" dirty="0"/>
              <a:t>Identity: A particular morphism satisfying the Unitality axiom using the given composition</a:t>
            </a:r>
          </a:p>
          <a:p>
            <a:r>
              <a:rPr lang="en-US" dirty="0"/>
              <a:t>Composition must abide by the Associativity and Unitality Axioms</a:t>
            </a:r>
          </a:p>
          <a:p>
            <a:r>
              <a:rPr lang="en-US" dirty="0"/>
              <a:t>Associativity: </a:t>
            </a:r>
          </a:p>
          <a:p>
            <a:r>
              <a:rPr lang="en-US" dirty="0"/>
              <a:t>Unitality: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87D71-0B41-C712-FFB5-669A0960D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01" y="5198488"/>
            <a:ext cx="3682306" cy="75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64E887-65F3-1D69-701C-57E082B48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609" y="5626095"/>
            <a:ext cx="2819421" cy="6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629B-093E-00E6-AD64-9278FBC2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objects which themselves act as categories: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BF7C-C3B6-7976-3349-91B02985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is a groupoid with a single object </a:t>
            </a:r>
          </a:p>
          <a:p>
            <a:pPr lvl="1"/>
            <a:r>
              <a:rPr lang="en-US" dirty="0"/>
              <a:t>(Groupoid: category with only isomorphisms)</a:t>
            </a:r>
          </a:p>
          <a:p>
            <a:r>
              <a:rPr lang="en-US" dirty="0"/>
              <a:t>Not so much focus on the object, just look at morphisms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DD2C7-130E-7351-FF4E-612E8522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792" y="3649980"/>
            <a:ext cx="2211381" cy="308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8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E8F9-8A1F-D582-F259-EDCD9B6D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Properties of a Group as a One Object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E802-F042-BAF2-C51A-A55FFB98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our one object, and morphisms are the elements of our Group, and our identity morphism denoted:</a:t>
            </a:r>
          </a:p>
          <a:p>
            <a:r>
              <a:rPr lang="en-US" dirty="0"/>
              <a:t>Composition defined by the binary operation from the group:</a:t>
            </a:r>
          </a:p>
          <a:p>
            <a:endParaRPr lang="en-US" dirty="0"/>
          </a:p>
          <a:p>
            <a:r>
              <a:rPr lang="en-US" dirty="0"/>
              <a:t>Associativity: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Unitality: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E5B076-45A5-4F5A-1798-7A284272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17" y="3014142"/>
            <a:ext cx="3102414" cy="5534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663345-72BC-AD2B-90A1-61E62F7B9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924" y="3673786"/>
            <a:ext cx="3842396" cy="2040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6DCA4-589E-AD38-88A4-644D33DD7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587" y="5491158"/>
            <a:ext cx="2819421" cy="685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DCBD6D-6C7A-2275-6CCC-1ABC1DBAB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614" y="2214189"/>
            <a:ext cx="602768" cy="4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18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A8B9-3C79-C6F0-D374-A2DDD315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0728A-D6C8-2726-AB93-352856E48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There is a way of picking out commonalities between mathematical objects and using a unified language to describe them all, this is a basic tenet of Category Theory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You can do this at a level of concrete collections, such as collections of sets and collections of groups, or more abstractly examples such as a 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group itself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10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B6DD-9D78-E6FC-CAEE-EC474541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DA0B7-3157-99E5-80B1-C7AD6DB0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https://en.m.wikipedia.org/wiki/File:Example_for_a_composition_of_two_functions.svg</a:t>
            </a:r>
            <a:endParaRPr lang="en-US" dirty="0"/>
          </a:p>
          <a:p>
            <a:r>
              <a:rPr lang="en-US" dirty="0">
                <a:hlinkClick r:id="rId3"/>
              </a:rPr>
              <a:t>https://link.springer.com/chapter/10.1007/978-981-16-6365-9_11</a:t>
            </a:r>
            <a:endParaRPr lang="en-US" dirty="0"/>
          </a:p>
          <a:p>
            <a:r>
              <a:rPr lang="en-US" dirty="0"/>
              <a:t>Fong, Brendan and Spivak, David. </a:t>
            </a:r>
            <a:r>
              <a:rPr lang="en-US" i="1" dirty="0"/>
              <a:t>Seven </a:t>
            </a:r>
            <a:r>
              <a:rPr lang="en-US" i="1"/>
              <a:t>Sketches in Compositionality: </a:t>
            </a:r>
            <a:r>
              <a:rPr lang="en-US" i="1" dirty="0"/>
              <a:t>An Invitation to Applied </a:t>
            </a:r>
            <a:r>
              <a:rPr lang="en-US" i="1"/>
              <a:t>Category Theory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6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337C-C3DB-EB74-0625-E39922C3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EC95-90F3-6E37-B01C-925ECEB30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Examples of Collections of Mathematical Objects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Sets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Groups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Generalizing Collections to Categories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Introduction to Categories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Objects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Morphisms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Composition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Associativity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Unitality</a:t>
            </a: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9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9687-8369-293D-B162-AFFF8995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Sets and Set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94F8-F197-6CE6-DB08-DA71D63A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Sets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can be basically described as collections of elements.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78173-7380-DA9E-FA65-D97955868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827" y="3236180"/>
            <a:ext cx="2927464" cy="11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8A13-3BD5-351C-3C98-502C76DA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Sets and Set Functions cont.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764D-F9C0-EF7C-4EB7-DE9CD15DF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function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is a relationship wherein each element in the domain maps to exactly one element in the range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Note: Every element in the domain is mapped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01AAD-865A-7A29-A8F0-F4D218178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27" y="4009245"/>
            <a:ext cx="8917946" cy="16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5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4241-68AA-0CDB-92F3-B8E3CA47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Sets and Set Functions: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059C-AA0D-6F4C-F6EC-818929B4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There are two additional properties to consider with sets and set functions, the first is identity.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Maps the element of a set to the same element in the same set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element “is itself”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 Function: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95E34-0AE5-3F0B-23EC-50C5F9243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25" y="4610907"/>
            <a:ext cx="1904919" cy="1881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0E098F-9B5F-D77F-B003-C0DC4728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96" y="4880985"/>
            <a:ext cx="5332851" cy="17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3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99979-51F7-1C00-AB6C-4CC14EE7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3700">
                <a:latin typeface="Verdana" panose="020B0604030504040204" pitchFamily="34" charset="0"/>
                <a:ea typeface="Verdana" panose="020B0604030504040204" pitchFamily="34" charset="0"/>
              </a:rPr>
              <a:t>Sets and Set Functions: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65F7-905B-ABB6-7D8E-09CDF9664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We can compose set functions, or in other words apply one function, then apply another.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Moreover, this is equivalent to a new function, built from these two!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Defined with Associativity, and for identity function, Unitality</a:t>
            </a:r>
          </a:p>
        </p:txBody>
      </p:sp>
      <p:pic>
        <p:nvPicPr>
          <p:cNvPr id="4" name="Picture 3" descr="A diagram of circles with numbers and lines&#10;&#10;AI-generated content may be incorrect.">
            <a:extLst>
              <a:ext uri="{FF2B5EF4-FFF2-40B4-BE49-F238E27FC236}">
                <a16:creationId xmlns:a16="http://schemas.microsoft.com/office/drawing/2014/main" id="{A22F6741-7A16-246F-618C-C707C3C1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28" y="489118"/>
            <a:ext cx="4550450" cy="54660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294BB-4FDF-C08C-0C7C-BF251F0EB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625" y="4928232"/>
            <a:ext cx="2905146" cy="628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0171E-ED71-361F-5894-6B38968F7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806" y="5515568"/>
            <a:ext cx="4476783" cy="4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2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7F3E0-4771-64CE-D21F-1BD3B448B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3B9-417A-6F6C-D33C-20CF15AC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Groups and Group Homomorphisms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CE0AA-2035-13A6-A2A8-5CAB8FD5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Groups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have a set and binary operation which follow the closure, identity, associative, and inverse axioms; think of groups as a structured set.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165FB-4D54-1AF3-3BA9-FBA566C2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68" y="3429000"/>
            <a:ext cx="3266711" cy="9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1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68EA6-4CC4-CD2D-D093-965383DE0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63FB-44AC-FF7E-428E-0936EF1D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Groups and Group Homomorphisms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8813-8656-ECDF-EB4E-D74207B13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Group Homomorphisms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are specific functions between Groups that follow the below rule</a:t>
            </a:r>
          </a:p>
          <a:p>
            <a:pPr lvl="1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f(ab)=f(a)f(b);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where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a,b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are in G and f is a function from G to H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Consider where these operations occur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A246C-39E2-CFF7-E00D-4C749F4F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344" y="4001294"/>
            <a:ext cx="4405312" cy="24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9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4A99A-2B3B-C95F-3CD0-F6E77A96D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4D89-FAF5-30E6-9F32-DA62D370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Groups and Group Homomorphisms: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2BD7-8E6D-E11D-ACD3-F51957BCE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Identity is a group homomorphism, has to follow the rules previously described.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Drawn same way as an identity function.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DDDE1-D825-F88B-3E3F-4A241433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023" y="4392140"/>
            <a:ext cx="2768142" cy="710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B14709-A9B4-2BD8-E269-810AB5DDA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53" y="5254903"/>
            <a:ext cx="9341093" cy="8333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B4A896-AA66-9BD1-C9EB-167BA76A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88" y="3429000"/>
            <a:ext cx="1905012" cy="72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22236</TotalTime>
  <Words>687</Words>
  <Application>Microsoft Office PowerPoint</Application>
  <PresentationFormat>Widescreen</PresentationFormat>
  <Paragraphs>86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Verdana</vt:lpstr>
      <vt:lpstr>Office Theme</vt:lpstr>
      <vt:lpstr>Introduction to  Category Theory</vt:lpstr>
      <vt:lpstr>Outline</vt:lpstr>
      <vt:lpstr>Sets and Set Functions</vt:lpstr>
      <vt:lpstr>Sets and Set Functions cont.</vt:lpstr>
      <vt:lpstr>Sets and Set Functions: Identity</vt:lpstr>
      <vt:lpstr>Sets and Set Functions: Composition</vt:lpstr>
      <vt:lpstr>Groups and Group Homomorphisms</vt:lpstr>
      <vt:lpstr>Groups and Group Homomorphisms cont.</vt:lpstr>
      <vt:lpstr>Groups and Group Homomorphisms: Identity</vt:lpstr>
      <vt:lpstr>Groups and Group Homomorphisms: Composition</vt:lpstr>
      <vt:lpstr>Our Two Examples Summarized</vt:lpstr>
      <vt:lpstr>Comparison of Examples</vt:lpstr>
      <vt:lpstr>(Loose) Definition of Category </vt:lpstr>
      <vt:lpstr>There are objects which themselves act as categories: Groups</vt:lpstr>
      <vt:lpstr>Checking the Properties of a Group as a One Object Category</vt:lpstr>
      <vt:lpstr>In 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Karel Stryczek</dc:creator>
  <cp:lastModifiedBy>Karel Stryczek</cp:lastModifiedBy>
  <cp:revision>1</cp:revision>
  <dcterms:created xsi:type="dcterms:W3CDTF">2025-03-24T23:33:24Z</dcterms:created>
  <dcterms:modified xsi:type="dcterms:W3CDTF">2025-05-07T00:26:22Z</dcterms:modified>
</cp:coreProperties>
</file>