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BAA"/>
    <a:srgbClr val="FFCC00"/>
    <a:srgbClr val="FFFF99"/>
    <a:srgbClr val="D2C4B2"/>
    <a:srgbClr val="CCD497"/>
    <a:srgbClr val="D6DCE5"/>
    <a:srgbClr val="A8D1EE"/>
    <a:srgbClr val="EDAECD"/>
    <a:srgbClr val="E4D6EA"/>
    <a:srgbClr val="ACE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F9F2BE70-AAED-47FD-A055-7B08EB1371A3}"/>
    <pc:docChg chg="modSld">
      <pc:chgData name="Markus Bilz" userId="a36021e4bdb9349f" providerId="LiveId" clId="{F9F2BE70-AAED-47FD-A055-7B08EB1371A3}" dt="2023-01-28T14:06:06.783" v="2" actId="20577"/>
      <pc:docMkLst>
        <pc:docMk/>
      </pc:docMkLst>
      <pc:sldChg chg="modSp mod">
        <pc:chgData name="Markus Bilz" userId="a36021e4bdb9349f" providerId="LiveId" clId="{F9F2BE70-AAED-47FD-A055-7B08EB1371A3}" dt="2023-01-28T14:06:06.783" v="2" actId="20577"/>
        <pc:sldMkLst>
          <pc:docMk/>
          <pc:sldMk cId="2836008551" sldId="256"/>
        </pc:sldMkLst>
        <pc:spChg chg="mod">
          <ac:chgData name="Markus Bilz" userId="a36021e4bdb9349f" providerId="LiveId" clId="{F9F2BE70-AAED-47FD-A055-7B08EB1371A3}" dt="2023-01-28T14:06:02.190" v="1" actId="20577"/>
          <ac:spMkLst>
            <pc:docMk/>
            <pc:sldMk cId="2836008551" sldId="256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28T14:06:06.783" v="2" actId="20577"/>
          <ac:spMkLst>
            <pc:docMk/>
            <pc:sldMk cId="2836008551" sldId="256"/>
            <ac:spMk id="234" creationId="{29B237C7-6F16-D779-C094-6DB7CEF9786E}"/>
          </ac:spMkLst>
        </pc:spChg>
      </pc:sldChg>
    </pc:docChg>
  </pc:docChgLst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28/01/2023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515" y="19588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5462111" y="2538413"/>
            <a:ext cx="0" cy="224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957763" y="566410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5283993" y="4233289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5281612" y="387669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5279231" y="3357580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5279231" y="298610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5831965" y="599985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986337" y="263693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486275" y="6245423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5861447" y="3228994"/>
            <a:ext cx="0" cy="128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5863828" y="4119581"/>
            <a:ext cx="0" cy="11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5186959" y="3199824"/>
            <a:ext cx="769143" cy="584597"/>
          </a:xfrm>
          <a:prstGeom prst="bentConnector4">
            <a:avLst>
              <a:gd name="adj1" fmla="val 10526"/>
              <a:gd name="adj2" fmla="val 1289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23071" y="4559061"/>
            <a:ext cx="1665963" cy="548879"/>
          </a:xfrm>
          <a:prstGeom prst="bentConnector4">
            <a:avLst>
              <a:gd name="adj1" fmla="val 43210"/>
              <a:gd name="adj2" fmla="val 1321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410075" y="366732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831684" y="4694557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830490" y="4697036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922169" y="467808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5267326" y="468284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572124" y="468046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H="1" flipV="1">
            <a:off x="5856909" y="2358727"/>
            <a:ext cx="4538" cy="627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5215320" y="67901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5272088" y="170434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5272088" y="12947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5854304" y="1537660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5855097" y="1948822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5274693" y="211584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</p:cNvCxnSpPr>
          <p:nvPr/>
        </p:nvCxnSpPr>
        <p:spPr>
          <a:xfrm flipV="1">
            <a:off x="5863829" y="3693734"/>
            <a:ext cx="0" cy="1038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A8426B-62F8-8EC1-CB9F-6E9E7AD7B88A}"/>
              </a:ext>
            </a:extLst>
          </p:cNvPr>
          <p:cNvCxnSpPr>
            <a:cxnSpLocks/>
          </p:cNvCxnSpPr>
          <p:nvPr/>
        </p:nvCxnSpPr>
        <p:spPr>
          <a:xfrm flipV="1">
            <a:off x="5530452" y="4690586"/>
            <a:ext cx="0" cy="250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3965-D629-2279-04FB-29ACD69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20F21E-4163-B9F0-D304-FA503742E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46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0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132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2023-01-28T14:06:15Z</dcterms:modified>
</cp:coreProperties>
</file>