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0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AA"/>
    <a:srgbClr val="BDCBFF"/>
    <a:srgbClr val="FFBDE6"/>
    <a:srgbClr val="BDFFFF"/>
    <a:srgbClr val="FFE9BD"/>
    <a:srgbClr val="BFFFBD"/>
    <a:srgbClr val="BDF6FF"/>
    <a:srgbClr val="C0BDFF"/>
    <a:srgbClr val="A5A5A5"/>
    <a:srgbClr val="014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2BE70-AAED-47FD-A055-7B08EB1371A3}" v="142" dt="2023-02-18T15:20:1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18T15:57:02.801" v="1567" actId="20577"/>
      <pc:docMkLst>
        <pc:docMk/>
      </pc:docMkLst>
      <pc:sldChg chg="modSp mod">
        <pc:chgData name="Markus Bilz" userId="a36021e4bdb9349f" providerId="LiveId" clId="{F9F2BE70-AAED-47FD-A055-7B08EB1371A3}" dt="2023-02-13T12:40:40.683" v="1395" actId="20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3T12:40:40.683" v="1395" actId="207"/>
          <ac:spMkLst>
            <pc:docMk/>
            <pc:sldMk cId="2836008551" sldId="256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2-18T15:57:02.801" v="1567" actId="20577"/>
        <pc:sldMkLst>
          <pc:docMk/>
          <pc:sldMk cId="2878173059" sldId="261"/>
        </pc:sldMkLst>
        <pc:spChg chg="add mod">
          <ac:chgData name="Markus Bilz" userId="a36021e4bdb9349f" providerId="LiveId" clId="{F9F2BE70-AAED-47FD-A055-7B08EB1371A3}" dt="2023-02-18T15:21:19.274" v="1505" actId="1076"/>
          <ac:spMkLst>
            <pc:docMk/>
            <pc:sldMk cId="2878173059" sldId="261"/>
            <ac:spMk id="6" creationId="{37E7B1D8-1BF8-FDFE-D966-2445914F8910}"/>
          </ac:spMkLst>
        </pc:spChg>
        <pc:spChg chg="add mod">
          <ac:chgData name="Markus Bilz" userId="a36021e4bdb9349f" providerId="LiveId" clId="{F9F2BE70-AAED-47FD-A055-7B08EB1371A3}" dt="2023-02-18T15:19:12.474" v="1476" actId="1076"/>
          <ac:spMkLst>
            <pc:docMk/>
            <pc:sldMk cId="2878173059" sldId="261"/>
            <ac:spMk id="19" creationId="{1AE337DA-87E6-6A46-773B-22A52F746B75}"/>
          </ac:spMkLst>
        </pc:spChg>
        <pc:spChg chg="mod">
          <ac:chgData name="Markus Bilz" userId="a36021e4bdb9349f" providerId="LiveId" clId="{F9F2BE70-AAED-47FD-A055-7B08EB1371A3}" dt="2023-02-18T15:57:02.801" v="1567" actId="20577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2-18T15:19:43.933" v="1485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8T15:19:25.064" v="1479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2-18T15:19:14.712" v="1477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18T15:18:54.869" v="147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18T15:17:22.593" v="1435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2-18T15:14:40.440" v="1404" actId="14100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2-18T15:23:21.306" v="151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2-18T15:21:06.412" v="1504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2-18T15:26:51.611" v="1522" actId="14100"/>
          <ac:spMkLst>
            <pc:docMk/>
            <pc:sldMk cId="2878173059" sldId="261"/>
            <ac:spMk id="268" creationId="{BB1549EF-6367-5F54-69BE-C8B0CC0F2CF9}"/>
          </ac:spMkLst>
        </pc:spChg>
        <pc:picChg chg="add mod">
          <ac:chgData name="Markus Bilz" userId="a36021e4bdb9349f" providerId="LiveId" clId="{F9F2BE70-AAED-47FD-A055-7B08EB1371A3}" dt="2023-02-18T15:14:26.487" v="1403" actId="1076"/>
          <ac:picMkLst>
            <pc:docMk/>
            <pc:sldMk cId="2878173059" sldId="261"/>
            <ac:picMk id="5" creationId="{7295174F-DD3B-430A-4AAD-CB8716281370}"/>
          </ac:picMkLst>
        </pc:pic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9" creationId="{ADCE3843-0FDE-285C-7733-2A6A7A7A0AC7}"/>
          </ac:cxnSpMkLst>
        </pc:cxnChg>
        <pc:cxnChg chg="add mod">
          <ac:chgData name="Markus Bilz" userId="a36021e4bdb9349f" providerId="LiveId" clId="{F9F2BE70-AAED-47FD-A055-7B08EB1371A3}" dt="2023-02-18T15:25:41.862" v="1515" actId="14100"/>
          <ac:cxnSpMkLst>
            <pc:docMk/>
            <pc:sldMk cId="2878173059" sldId="261"/>
            <ac:cxnSpMk id="39" creationId="{F9F26774-D4F9-74AB-B575-2F6F78375116}"/>
          </ac:cxnSpMkLst>
        </pc:cxnChg>
        <pc:cxnChg chg="mod">
          <ac:chgData name="Markus Bilz" userId="a36021e4bdb9349f" providerId="LiveId" clId="{F9F2BE70-AAED-47FD-A055-7B08EB1371A3}" dt="2023-02-18T15:19:14.712" v="1477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2-18T15:23:21.306" v="1511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 mod">
          <ac:chgData name="Markus Bilz" userId="a36021e4bdb9349f" providerId="LiveId" clId="{F9F2BE70-AAED-47FD-A055-7B08EB1371A3}" dt="2023-02-18T15:27:46.052" v="1534" actId="478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2-18T15:18:54.869" v="147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2-18T15:19:25.064" v="1479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2-18T15:19:18.518" v="1478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2-18T15:19:30.778" v="1480" actId="478"/>
          <ac:cxnSpMkLst>
            <pc:docMk/>
            <pc:sldMk cId="2878173059" sldId="261"/>
            <ac:cxnSpMk id="226" creationId="{470B009F-AEBC-B736-2071-04407321C553}"/>
          </ac:cxnSpMkLst>
        </pc:cxnChg>
        <pc:cxnChg chg="add mod">
          <ac:chgData name="Markus Bilz" userId="a36021e4bdb9349f" providerId="LiveId" clId="{F9F2BE70-AAED-47FD-A055-7B08EB1371A3}" dt="2023-02-18T15:19:12.474" v="1476" actId="1076"/>
          <ac:cxnSpMkLst>
            <pc:docMk/>
            <pc:sldMk cId="2878173059" sldId="261"/>
            <ac:cxnSpMk id="241" creationId="{647D61CA-2D51-3BFE-D9EB-260D494A7DAC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2-18T15:20:58.645" v="1503" actId="1076"/>
          <ac:cxnSpMkLst>
            <pc:docMk/>
            <pc:sldMk cId="2878173059" sldId="261"/>
            <ac:cxnSpMk id="249" creationId="{474E23BC-E9EE-6D4C-E9B0-65C585D028C8}"/>
          </ac:cxnSpMkLst>
        </pc:cxnChg>
        <pc:cxnChg chg="add mod">
          <ac:chgData name="Markus Bilz" userId="a36021e4bdb9349f" providerId="LiveId" clId="{F9F2BE70-AAED-47FD-A055-7B08EB1371A3}" dt="2023-02-18T15:27:01.159" v="1525" actId="14100"/>
          <ac:cxnSpMkLst>
            <pc:docMk/>
            <pc:sldMk cId="2878173059" sldId="261"/>
            <ac:cxnSpMk id="255" creationId="{37A65A15-9D02-19D0-A9DA-DEA04BF5E7CC}"/>
          </ac:cxnSpMkLst>
        </pc:cxnChg>
        <pc:cxnChg chg="add del mod">
          <ac:chgData name="Markus Bilz" userId="a36021e4bdb9349f" providerId="LiveId" clId="{F9F2BE70-AAED-47FD-A055-7B08EB1371A3}" dt="2023-02-18T15:26:52.482" v="1524" actId="11529"/>
          <ac:cxnSpMkLst>
            <pc:docMk/>
            <pc:sldMk cId="2878173059" sldId="261"/>
            <ac:cxnSpMk id="257" creationId="{DB547BFB-73A6-DD51-1DB2-32DE374FCA9C}"/>
          </ac:cxnSpMkLst>
        </pc:cxnChg>
        <pc:cxnChg chg="add del mod">
          <ac:chgData name="Markus Bilz" userId="a36021e4bdb9349f" providerId="LiveId" clId="{F9F2BE70-AAED-47FD-A055-7B08EB1371A3}" dt="2023-02-18T15:27:22.731" v="1529" actId="478"/>
          <ac:cxnSpMkLst>
            <pc:docMk/>
            <pc:sldMk cId="2878173059" sldId="261"/>
            <ac:cxnSpMk id="261" creationId="{EEEB3D91-CDDA-94A5-42DD-314DD8526D2C}"/>
          </ac:cxnSpMkLst>
        </pc:cxnChg>
        <pc:cxnChg chg="add mod">
          <ac:chgData name="Markus Bilz" userId="a36021e4bdb9349f" providerId="LiveId" clId="{F9F2BE70-AAED-47FD-A055-7B08EB1371A3}" dt="2023-02-18T15:27:44.060" v="1533" actId="14100"/>
          <ac:cxnSpMkLst>
            <pc:docMk/>
            <pc:sldMk cId="2878173059" sldId="261"/>
            <ac:cxnSpMk id="264" creationId="{16F9191E-FF68-381B-DBB7-8107DC518EDC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1-30T16:05:01.590" v="228" actId="14100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0T16:03:04.057" v="200" actId="1076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0T16:03:23.807" v="208" actId="1076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mod">
          <ac:chgData name="Markus Bilz" userId="a36021e4bdb9349f" providerId="LiveId" clId="{F9F2BE70-AAED-47FD-A055-7B08EB1371A3}" dt="2023-01-30T16:04:31.767" v="223" actId="14100"/>
          <ac:spMkLst>
            <pc:docMk/>
            <pc:sldMk cId="1844608576" sldId="263"/>
            <ac:spMk id="80" creationId="{83641231-252D-FDB3-0C23-5CDCCDA26F9E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1-30T16:04:46.107" v="225" actId="14100"/>
          <ac:cxnSpMkLst>
            <pc:docMk/>
            <pc:sldMk cId="1844608576" sldId="263"/>
            <ac:cxnSpMk id="85" creationId="{620B6CED-9580-DA79-22AE-F82A08CEF70D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mod">
          <ac:chgData name="Markus Bilz" userId="a36021e4bdb9349f" providerId="LiveId" clId="{F9F2BE70-AAED-47FD-A055-7B08EB1371A3}" dt="2023-01-30T16:03:03.710" v="198" actId="1076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1-30T16:03:08.047" v="203" actId="478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0T16:05:01.590" v="228" actId="14100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4T08:31:01.716" v="1397" actId="108"/>
        <pc:sldMkLst>
          <pc:docMk/>
          <pc:sldMk cId="46556285" sldId="264"/>
        </pc:sldMkLst>
        <pc:spChg chg="add mod">
          <ac:chgData name="Markus Bilz" userId="a36021e4bdb9349f" providerId="LiveId" clId="{F9F2BE70-AAED-47FD-A055-7B08EB1371A3}" dt="2023-02-13T05:14:03.447" v="874" actId="1076"/>
          <ac:spMkLst>
            <pc:docMk/>
            <pc:sldMk cId="46556285" sldId="264"/>
            <ac:spMk id="2" creationId="{979CA419-571C-AAA5-5ACE-3A8CAC909C6C}"/>
          </ac:spMkLst>
        </pc:spChg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mod">
          <ac:chgData name="Markus Bilz" userId="a36021e4bdb9349f" providerId="LiveId" clId="{F9F2BE70-AAED-47FD-A055-7B08EB1371A3}" dt="2023-02-13T05:00:00.611" v="864" actId="1076"/>
          <ac:spMkLst>
            <pc:docMk/>
            <pc:sldMk cId="46556285" sldId="264"/>
            <ac:spMk id="3" creationId="{98FB6394-CD33-2063-909B-BCF709DC878B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3T04:53:10.758" v="850" actId="207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3T04:58:14.880" v="862" actId="207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3T04:56:06.398" v="858" actId="207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4T08:31:01.716" v="1397" actId="108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  <pc:sldChg chg="addSp delSp modSp add mod">
        <pc:chgData name="Markus Bilz" userId="a36021e4bdb9349f" providerId="LiveId" clId="{F9F2BE70-AAED-47FD-A055-7B08EB1371A3}" dt="2023-02-13T09:52:22.184" v="1394" actId="478"/>
        <pc:sldMkLst>
          <pc:docMk/>
          <pc:sldMk cId="2880998982" sldId="265"/>
        </pc:sldMkLst>
        <pc:spChg chg="del">
          <ac:chgData name="Markus Bilz" userId="a36021e4bdb9349f" providerId="LiveId" clId="{F9F2BE70-AAED-47FD-A055-7B08EB1371A3}" dt="2023-02-13T09:40:34.808" v="1326" actId="478"/>
          <ac:spMkLst>
            <pc:docMk/>
            <pc:sldMk cId="2880998982" sldId="265"/>
            <ac:spMk id="2" creationId="{979CA419-571C-AAA5-5ACE-3A8CAC909C6C}"/>
          </ac:spMkLst>
        </pc:spChg>
        <pc:spChg chg="add del mod">
          <ac:chgData name="Markus Bilz" userId="a36021e4bdb9349f" providerId="LiveId" clId="{F9F2BE70-AAED-47FD-A055-7B08EB1371A3}" dt="2023-02-13T08:32:30.813" v="890" actId="478"/>
          <ac:spMkLst>
            <pc:docMk/>
            <pc:sldMk cId="2880998982" sldId="265"/>
            <ac:spMk id="6" creationId="{CF0F7418-C246-C912-D4F7-60132B0620F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6" creationId="{23F0A351-4582-96BB-41DB-B2076B85201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7" creationId="{8E7823CC-2312-D341-E44A-3763CE6A05C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8" creationId="{0ACC3183-53D4-C562-650C-7B76EC539D85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6" creationId="{ADC6D3CC-F3CC-01D1-B479-F52423AC9248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7" creationId="{6949C08B-8EFA-AF50-6765-A70EC8FEAB55}"/>
          </ac:spMkLst>
        </pc:spChg>
        <pc:spChg chg="add mod ord">
          <ac:chgData name="Markus Bilz" userId="a36021e4bdb9349f" providerId="LiveId" clId="{F9F2BE70-AAED-47FD-A055-7B08EB1371A3}" dt="2023-02-13T09:50:25.109" v="1388" actId="1582"/>
          <ac:spMkLst>
            <pc:docMk/>
            <pc:sldMk cId="2880998982" sldId="265"/>
            <ac:spMk id="28" creationId="{349BFA3A-B63D-3F62-F88C-6B1D7C181744}"/>
          </ac:spMkLst>
        </pc:spChg>
        <pc:spChg chg="add del mod">
          <ac:chgData name="Markus Bilz" userId="a36021e4bdb9349f" providerId="LiveId" clId="{F9F2BE70-AAED-47FD-A055-7B08EB1371A3}" dt="2023-02-13T09:16:37.648" v="1166" actId="478"/>
          <ac:spMkLst>
            <pc:docMk/>
            <pc:sldMk cId="2880998982" sldId="265"/>
            <ac:spMk id="29" creationId="{56F4E106-E677-A696-B705-2002D87626EE}"/>
          </ac:spMkLst>
        </pc:spChg>
        <pc:spChg chg="add mod">
          <ac:chgData name="Markus Bilz" userId="a36021e4bdb9349f" providerId="LiveId" clId="{F9F2BE70-AAED-47FD-A055-7B08EB1371A3}" dt="2023-02-13T09:05:44.873" v="1040" actId="1076"/>
          <ac:spMkLst>
            <pc:docMk/>
            <pc:sldMk cId="2880998982" sldId="265"/>
            <ac:spMk id="73" creationId="{6D07C23C-F7A3-527E-6B2D-7D9459719B5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4" creationId="{36D1AE21-BD7B-027C-55BE-F44DC9AA37C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5" creationId="{22D2EB51-762E-E07F-687B-4816F4E5313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6" creationId="{2FE971C9-C360-A714-0671-6CF02666DE52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78" creationId="{4BAEFB87-5237-7748-1305-84B5643223C4}"/>
          </ac:spMkLst>
        </pc:spChg>
        <pc:spChg chg="add del mod">
          <ac:chgData name="Markus Bilz" userId="a36021e4bdb9349f" providerId="LiveId" clId="{F9F2BE70-AAED-47FD-A055-7B08EB1371A3}" dt="2023-02-13T09:06:41.990" v="1047" actId="478"/>
          <ac:spMkLst>
            <pc:docMk/>
            <pc:sldMk cId="2880998982" sldId="265"/>
            <ac:spMk id="79" creationId="{5B4D39D0-099F-FE18-7998-6616AA1ECCE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88" creationId="{906C47EB-AD61-7ACE-76A0-F9172022AB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0" creationId="{164557EA-9DAD-9EAC-67E1-8F8AB1F8C97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1" creationId="{F474268A-B82E-9805-7CD2-7D29F7A3645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6" creationId="{FDC0E662-F332-71DA-D808-03B2BBCDCA22}"/>
          </ac:spMkLst>
        </pc:spChg>
        <pc:spChg chg="add mod">
          <ac:chgData name="Markus Bilz" userId="a36021e4bdb9349f" providerId="LiveId" clId="{F9F2BE70-AAED-47FD-A055-7B08EB1371A3}" dt="2023-02-13T09:31:47.471" v="1251" actId="1076"/>
          <ac:spMkLst>
            <pc:docMk/>
            <pc:sldMk cId="2880998982" sldId="265"/>
            <ac:spMk id="98" creationId="{DFDFBB86-DCB6-B9A6-1A31-4410A008DEEB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9" creationId="{3922EFF8-9A2B-5432-7B17-3D312C510E5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1" creationId="{77735B34-F151-78D8-A7BD-2302FD6086E3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2" creationId="{EA6CA36F-DC0D-9024-6CE8-1140AC4183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4" creationId="{FF3230AF-BE60-F490-FC5F-F5CF3EABA02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5" creationId="{411D4D92-E79C-FEB5-5C88-08AF89C95640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7" creationId="{63B2BF83-E8BD-710B-9FA9-E37853BCAF5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8" creationId="{314141A1-F184-A050-4CC8-042212917CD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0" creationId="{9F4F3805-0B09-C164-7BE4-0789BDBF82FE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1" creationId="{F8CEEFAF-0140-6F45-9886-456FC1B6749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4" creationId="{04ADBCB6-E2ED-33ED-1FE7-C8C9ED3A63F8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5" creationId="{AB321A9A-FD04-53D5-91F4-A0C65B8D5FFF}"/>
          </ac:spMkLst>
        </pc:spChg>
        <pc:spChg chg="add mod">
          <ac:chgData name="Markus Bilz" userId="a36021e4bdb9349f" providerId="LiveId" clId="{F9F2BE70-AAED-47FD-A055-7B08EB1371A3}" dt="2023-02-13T09:13:09.155" v="1127" actId="14100"/>
          <ac:spMkLst>
            <pc:docMk/>
            <pc:sldMk cId="2880998982" sldId="265"/>
            <ac:spMk id="158" creationId="{61265EE5-F275-52D6-7BC4-D841F2B382BE}"/>
          </ac:spMkLst>
        </pc:spChg>
        <pc:spChg chg="add mod">
          <ac:chgData name="Markus Bilz" userId="a36021e4bdb9349f" providerId="LiveId" clId="{F9F2BE70-AAED-47FD-A055-7B08EB1371A3}" dt="2023-02-13T09:39:29.239" v="1325" actId="207"/>
          <ac:spMkLst>
            <pc:docMk/>
            <pc:sldMk cId="2880998982" sldId="265"/>
            <ac:spMk id="216" creationId="{DA2E687C-6A9B-145A-2B2E-807A0E3660D8}"/>
          </ac:spMkLst>
        </pc:spChg>
        <pc:spChg chg="add mod">
          <ac:chgData name="Markus Bilz" userId="a36021e4bdb9349f" providerId="LiveId" clId="{F9F2BE70-AAED-47FD-A055-7B08EB1371A3}" dt="2023-02-13T09:39:16.718" v="1324" actId="207"/>
          <ac:spMkLst>
            <pc:docMk/>
            <pc:sldMk cId="2880998982" sldId="265"/>
            <ac:spMk id="217" creationId="{7CE10BE5-7DBD-5A3F-A8EA-F01F02D3E14F}"/>
          </ac:spMkLst>
        </pc:spChg>
        <pc:spChg chg="add mod">
          <ac:chgData name="Markus Bilz" userId="a36021e4bdb9349f" providerId="LiveId" clId="{F9F2BE70-AAED-47FD-A055-7B08EB1371A3}" dt="2023-02-13T09:33:25.686" v="1260" actId="207"/>
          <ac:spMkLst>
            <pc:docMk/>
            <pc:sldMk cId="2880998982" sldId="265"/>
            <ac:spMk id="218" creationId="{31FFF19A-7F9E-ABE6-7E28-2ADB75642A28}"/>
          </ac:spMkLst>
        </pc:spChg>
        <pc:spChg chg="add del mod">
          <ac:chgData name="Markus Bilz" userId="a36021e4bdb9349f" providerId="LiveId" clId="{F9F2BE70-AAED-47FD-A055-7B08EB1371A3}" dt="2023-02-13T09:35:07.273" v="1288" actId="478"/>
          <ac:spMkLst>
            <pc:docMk/>
            <pc:sldMk cId="2880998982" sldId="265"/>
            <ac:spMk id="219" creationId="{3191AE5A-BBA2-90FA-F77A-05C71D1D7202}"/>
          </ac:spMkLst>
        </pc:spChg>
        <pc:spChg chg="add del mod">
          <ac:chgData name="Markus Bilz" userId="a36021e4bdb9349f" providerId="LiveId" clId="{F9F2BE70-AAED-47FD-A055-7B08EB1371A3}" dt="2023-02-13T09:35:08.801" v="1289" actId="478"/>
          <ac:spMkLst>
            <pc:docMk/>
            <pc:sldMk cId="2880998982" sldId="265"/>
            <ac:spMk id="225" creationId="{9C541A77-E8F9-D0C9-2B41-B85A7F050E35}"/>
          </ac:spMkLst>
        </pc:spChg>
        <pc:spChg chg="add mod">
          <ac:chgData name="Markus Bilz" userId="a36021e4bdb9349f" providerId="LiveId" clId="{F9F2BE70-AAED-47FD-A055-7B08EB1371A3}" dt="2023-02-13T09:34:57.722" v="1284" actId="1076"/>
          <ac:spMkLst>
            <pc:docMk/>
            <pc:sldMk cId="2880998982" sldId="265"/>
            <ac:spMk id="226" creationId="{25EA19D8-7F68-1FAA-616B-6168A7030EFF}"/>
          </ac:spMkLst>
        </pc:spChg>
        <pc:spChg chg="add mod">
          <ac:chgData name="Markus Bilz" userId="a36021e4bdb9349f" providerId="LiveId" clId="{F9F2BE70-AAED-47FD-A055-7B08EB1371A3}" dt="2023-02-13T09:35:14.319" v="1291" actId="1076"/>
          <ac:spMkLst>
            <pc:docMk/>
            <pc:sldMk cId="2880998982" sldId="265"/>
            <ac:spMk id="227" creationId="{99A206CD-141B-B9D3-D0BF-5CB722B479DC}"/>
          </ac:spMkLst>
        </pc:spChg>
        <pc:spChg chg="add mod">
          <ac:chgData name="Markus Bilz" userId="a36021e4bdb9349f" providerId="LiveId" clId="{F9F2BE70-AAED-47FD-A055-7B08EB1371A3}" dt="2023-02-13T09:35:20.791" v="1294" actId="20577"/>
          <ac:spMkLst>
            <pc:docMk/>
            <pc:sldMk cId="2880998982" sldId="265"/>
            <ac:spMk id="228" creationId="{5876D75B-D1A8-84D9-B8E5-DA939986585D}"/>
          </ac:spMkLst>
        </pc:spChg>
        <pc:spChg chg="add mod">
          <ac:chgData name="Markus Bilz" userId="a36021e4bdb9349f" providerId="LiveId" clId="{F9F2BE70-AAED-47FD-A055-7B08EB1371A3}" dt="2023-02-13T09:36:08.915" v="1297" actId="20577"/>
          <ac:spMkLst>
            <pc:docMk/>
            <pc:sldMk cId="2880998982" sldId="265"/>
            <ac:spMk id="229" creationId="{98625714-F596-9AB6-ACB3-FB2839764AB3}"/>
          </ac:spMkLst>
        </pc:spChg>
        <pc:spChg chg="add mod">
          <ac:chgData name="Markus Bilz" userId="a36021e4bdb9349f" providerId="LiveId" clId="{F9F2BE70-AAED-47FD-A055-7B08EB1371A3}" dt="2023-02-13T09:36:17.210" v="1300" actId="20577"/>
          <ac:spMkLst>
            <pc:docMk/>
            <pc:sldMk cId="2880998982" sldId="265"/>
            <ac:spMk id="230" creationId="{4D2D15A0-7DC9-B759-B9E0-032236ED11A0}"/>
          </ac:spMkLst>
        </pc:spChg>
        <pc:spChg chg="add mod">
          <ac:chgData name="Markus Bilz" userId="a36021e4bdb9349f" providerId="LiveId" clId="{F9F2BE70-AAED-47FD-A055-7B08EB1371A3}" dt="2023-02-13T09:36:26.166" v="1304" actId="20577"/>
          <ac:spMkLst>
            <pc:docMk/>
            <pc:sldMk cId="2880998982" sldId="265"/>
            <ac:spMk id="231" creationId="{BBA4559E-272C-9C88-5331-377F0DBFAD39}"/>
          </ac:spMkLst>
        </pc:spChg>
        <pc:spChg chg="add mod">
          <ac:chgData name="Markus Bilz" userId="a36021e4bdb9349f" providerId="LiveId" clId="{F9F2BE70-AAED-47FD-A055-7B08EB1371A3}" dt="2023-02-13T09:36:53.416" v="1322" actId="1076"/>
          <ac:spMkLst>
            <pc:docMk/>
            <pc:sldMk cId="2880998982" sldId="265"/>
            <ac:spMk id="232" creationId="{CB6FA8C0-5E68-D647-7090-9392F2FE449D}"/>
          </ac:spMkLst>
        </pc:spChg>
        <pc:spChg chg="add del mod ord">
          <ac:chgData name="Markus Bilz" userId="a36021e4bdb9349f" providerId="LiveId" clId="{F9F2BE70-AAED-47FD-A055-7B08EB1371A3}" dt="2023-02-13T09:51:59.026" v="1391" actId="1076"/>
          <ac:spMkLst>
            <pc:docMk/>
            <pc:sldMk cId="2880998982" sldId="265"/>
            <ac:spMk id="233" creationId="{C80462C7-5562-1F4F-146B-702719C60EE1}"/>
          </ac:spMkLst>
        </pc:spChg>
        <pc:spChg chg="add del mod ord">
          <ac:chgData name="Markus Bilz" userId="a36021e4bdb9349f" providerId="LiveId" clId="{F9F2BE70-AAED-47FD-A055-7B08EB1371A3}" dt="2023-02-13T09:51:16.970" v="1389" actId="207"/>
          <ac:spMkLst>
            <pc:docMk/>
            <pc:sldMk cId="2880998982" sldId="265"/>
            <ac:spMk id="234" creationId="{516BA130-8D2C-1714-6086-0662FEF00BE6}"/>
          </ac:spMkLst>
        </pc:spChg>
        <pc:spChg chg="add del mod">
          <ac:chgData name="Markus Bilz" userId="a36021e4bdb9349f" providerId="LiveId" clId="{F9F2BE70-AAED-47FD-A055-7B08EB1371A3}" dt="2023-02-13T09:48:52.131" v="1379" actId="11529"/>
          <ac:spMkLst>
            <pc:docMk/>
            <pc:sldMk cId="2880998982" sldId="265"/>
            <ac:spMk id="235" creationId="{A3A42825-6BBE-A301-5238-D5501C53FBD8}"/>
          </ac:spMkLst>
        </pc:spChg>
        <pc:spChg chg="add del">
          <ac:chgData name="Markus Bilz" userId="a36021e4bdb9349f" providerId="LiveId" clId="{F9F2BE70-AAED-47FD-A055-7B08EB1371A3}" dt="2023-02-13T09:52:22.184" v="1394" actId="478"/>
          <ac:spMkLst>
            <pc:docMk/>
            <pc:sldMk cId="2880998982" sldId="265"/>
            <ac:spMk id="236" creationId="{5EE045F9-0B45-C012-753E-621CB49997E5}"/>
          </ac:spMkLst>
        </pc:spChg>
        <pc:grpChg chg="add del">
          <ac:chgData name="Markus Bilz" userId="a36021e4bdb9349f" providerId="LiveId" clId="{F9F2BE70-AAED-47FD-A055-7B08EB1371A3}" dt="2023-02-13T08:53:39.852" v="906" actId="164"/>
          <ac:grpSpMkLst>
            <pc:docMk/>
            <pc:sldMk cId="2880998982" sldId="265"/>
            <ac:grpSpMk id="22" creationId="{F5E66585-B9E2-44C1-4C28-045F9BF475BD}"/>
          </ac:grpSpMkLst>
        </pc:grpChg>
        <pc:grpChg chg="add del mod">
          <ac:chgData name="Markus Bilz" userId="a36021e4bdb9349f" providerId="LiveId" clId="{F9F2BE70-AAED-47FD-A055-7B08EB1371A3}" dt="2023-02-13T08:55:20.242" v="925" actId="478"/>
          <ac:grpSpMkLst>
            <pc:docMk/>
            <pc:sldMk cId="2880998982" sldId="265"/>
            <ac:grpSpMk id="25" creationId="{29D31F71-BA03-D515-1D65-05986E5AADF5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4" creationId="{2244F4BB-BB2D-31B7-9A51-FFEADCE56E9E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5" creationId="{AB4F8EBF-01AD-B69D-6A21-45BD78F61BD1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1" creationId="{07B69A3C-21DA-D590-07FD-AB494CBC52F0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7" creationId="{3909BD29-37A1-9168-370E-1561BD62E282}"/>
          </ac:grpSpMkLst>
        </pc:grpChg>
        <pc:picChg chg="add del mod ord topLvl">
          <ac:chgData name="Markus Bilz" userId="a36021e4bdb9349f" providerId="LiveId" clId="{F9F2BE70-AAED-47FD-A055-7B08EB1371A3}" dt="2023-02-13T09:31:34.949" v="1250" actId="478"/>
          <ac:picMkLst>
            <pc:docMk/>
            <pc:sldMk cId="2880998982" sldId="265"/>
            <ac:picMk id="5" creationId="{52AB538E-3246-94F7-B2DF-9957E84FC7D6}"/>
          </ac:picMkLst>
        </pc:picChg>
        <pc:cxnChg chg="add mod topLvl">
          <ac:chgData name="Markus Bilz" userId="a36021e4bdb9349f" providerId="LiveId" clId="{F9F2BE70-AAED-47FD-A055-7B08EB1371A3}" dt="2023-02-13T08:53:41.226" v="909" actId="208"/>
          <ac:cxnSpMkLst>
            <pc:docMk/>
            <pc:sldMk cId="2880998982" sldId="265"/>
            <ac:cxnSpMk id="8" creationId="{B28CEB2E-9DB0-BDB7-A02E-ED7223135785}"/>
          </ac:cxnSpMkLst>
        </pc:cxnChg>
        <pc:cxnChg chg="add mod">
          <ac:chgData name="Markus Bilz" userId="a36021e4bdb9349f" providerId="LiveId" clId="{F9F2BE70-AAED-47FD-A055-7B08EB1371A3}" dt="2023-02-13T08:53:41.693" v="910" actId="14100"/>
          <ac:cxnSpMkLst>
            <pc:docMk/>
            <pc:sldMk cId="2880998982" sldId="265"/>
            <ac:cxnSpMk id="11" creationId="{8886822B-16A3-2482-2315-3EE78C8BFE7E}"/>
          </ac:cxnSpMkLst>
        </pc:cxnChg>
        <pc:cxnChg chg="add mod topLvl">
          <ac:chgData name="Markus Bilz" userId="a36021e4bdb9349f" providerId="LiveId" clId="{F9F2BE70-AAED-47FD-A055-7B08EB1371A3}" dt="2023-02-13T08:53:42.531" v="912" actId="14100"/>
          <ac:cxnSpMkLst>
            <pc:docMk/>
            <pc:sldMk cId="2880998982" sldId="265"/>
            <ac:cxnSpMk id="13" creationId="{065F0E82-35B3-0FAF-37E9-5A8434527CD1}"/>
          </ac:cxnSpMkLst>
        </pc:cxnChg>
        <pc:cxnChg chg="add">
          <ac:chgData name="Markus Bilz" userId="a36021e4bdb9349f" providerId="LiveId" clId="{F9F2BE70-AAED-47FD-A055-7B08EB1371A3}" dt="2023-02-13T08:53:53.688" v="913" actId="11529"/>
          <ac:cxnSpMkLst>
            <pc:docMk/>
            <pc:sldMk cId="2880998982" sldId="265"/>
            <ac:cxnSpMk id="24" creationId="{CC0F779F-34E0-596F-08E1-A805EAB01B3C}"/>
          </ac:cxnSpMkLst>
        </pc:cxnChg>
        <pc:cxnChg chg="add mod">
          <ac:chgData name="Markus Bilz" userId="a36021e4bdb9349f" providerId="LiveId" clId="{F9F2BE70-AAED-47FD-A055-7B08EB1371A3}" dt="2023-02-13T09:06:08.492" v="1042" actId="14100"/>
          <ac:cxnSpMkLst>
            <pc:docMk/>
            <pc:sldMk cId="2880998982" sldId="265"/>
            <ac:cxnSpMk id="31" creationId="{0ADD5BA8-25F4-1DFD-B5EA-AF948AB45B04}"/>
          </ac:cxnSpMkLst>
        </pc:cxnChg>
        <pc:cxnChg chg="add mod ord">
          <ac:chgData name="Markus Bilz" userId="a36021e4bdb9349f" providerId="LiveId" clId="{F9F2BE70-AAED-47FD-A055-7B08EB1371A3}" dt="2023-02-13T09:43:21.230" v="1341" actId="167"/>
          <ac:cxnSpMkLst>
            <pc:docMk/>
            <pc:sldMk cId="2880998982" sldId="265"/>
            <ac:cxnSpMk id="68" creationId="{D664DDFD-5F6A-E779-BBCB-6A6C9F82324E}"/>
          </ac:cxnSpMkLst>
        </pc:cxnChg>
        <pc:cxnChg chg="add mod">
          <ac:chgData name="Markus Bilz" userId="a36021e4bdb9349f" providerId="LiveId" clId="{F9F2BE70-AAED-47FD-A055-7B08EB1371A3}" dt="2023-02-13T09:07:37.318" v="1059" actId="14100"/>
          <ac:cxnSpMkLst>
            <pc:docMk/>
            <pc:sldMk cId="2880998982" sldId="265"/>
            <ac:cxnSpMk id="80" creationId="{8D49391C-4D60-485D-4672-EFF8148FB8A4}"/>
          </ac:cxnSpMkLst>
        </pc:cxnChg>
        <pc:cxnChg chg="add mod">
          <ac:chgData name="Markus Bilz" userId="a36021e4bdb9349f" providerId="LiveId" clId="{F9F2BE70-AAED-47FD-A055-7B08EB1371A3}" dt="2023-02-13T09:07:45.916" v="1060" actId="14100"/>
          <ac:cxnSpMkLst>
            <pc:docMk/>
            <pc:sldMk cId="2880998982" sldId="265"/>
            <ac:cxnSpMk id="82" creationId="{FFBC87FB-1594-1B85-B936-0F095727EE2C}"/>
          </ac:cxnSpMkLst>
        </pc:cxnChg>
        <pc:cxnChg chg="add del mod">
          <ac:chgData name="Markus Bilz" userId="a36021e4bdb9349f" providerId="LiveId" clId="{F9F2BE70-AAED-47FD-A055-7B08EB1371A3}" dt="2023-02-13T09:09:12.596" v="1076" actId="478"/>
          <ac:cxnSpMkLst>
            <pc:docMk/>
            <pc:sldMk cId="2880998982" sldId="265"/>
            <ac:cxnSpMk id="103" creationId="{D86D8BDE-D2BC-BA24-17F7-268661FB3FB4}"/>
          </ac:cxnSpMkLst>
        </pc:cxnChg>
        <pc:cxnChg chg="add mod ord">
          <ac:chgData name="Markus Bilz" userId="a36021e4bdb9349f" providerId="LiveId" clId="{F9F2BE70-AAED-47FD-A055-7B08EB1371A3}" dt="2023-02-13T09:25:20.693" v="1230" actId="166"/>
          <ac:cxnSpMkLst>
            <pc:docMk/>
            <pc:sldMk cId="2880998982" sldId="265"/>
            <ac:cxnSpMk id="117" creationId="{01C43FA3-13F3-D2E7-53BD-C3F3DD277BDA}"/>
          </ac:cxnSpMkLst>
        </pc:cxnChg>
        <pc:cxnChg chg="add mod">
          <ac:chgData name="Markus Bilz" userId="a36021e4bdb9349f" providerId="LiveId" clId="{F9F2BE70-AAED-47FD-A055-7B08EB1371A3}" dt="2023-02-13T09:24:02.422" v="1218" actId="14100"/>
          <ac:cxnSpMkLst>
            <pc:docMk/>
            <pc:sldMk cId="2880998982" sldId="265"/>
            <ac:cxnSpMk id="119" creationId="{571D9EC8-192B-6696-4205-17BCC50FA492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3" creationId="{A4AD7C7E-8887-23F0-64B9-4D3809B2954B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146" creationId="{9EF4F094-62DF-B0A3-0F05-94BF5D7E7C53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9" creationId="{1642AE36-18F7-627A-3BBD-349ED1EE87CA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150" creationId="{2A6DFED4-2A5A-5890-BD86-979CE6C3DB6F}"/>
          </ac:cxnSpMkLst>
        </pc:cxnChg>
        <pc:cxnChg chg="add del mod">
          <ac:chgData name="Markus Bilz" userId="a36021e4bdb9349f" providerId="LiveId" clId="{F9F2BE70-AAED-47FD-A055-7B08EB1371A3}" dt="2023-02-13T09:19:33.979" v="1185" actId="478"/>
          <ac:cxnSpMkLst>
            <pc:docMk/>
            <pc:sldMk cId="2880998982" sldId="265"/>
            <ac:cxnSpMk id="151" creationId="{3915AB08-01C5-0B4A-45A7-0711A3335495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52" creationId="{4C93ED00-F6DA-2453-C62C-96CD6BD590E1}"/>
          </ac:cxnSpMkLst>
        </pc:cxnChg>
        <pc:cxnChg chg="add del mod">
          <ac:chgData name="Markus Bilz" userId="a36021e4bdb9349f" providerId="LiveId" clId="{F9F2BE70-AAED-47FD-A055-7B08EB1371A3}" dt="2023-02-13T09:19:36.397" v="1186" actId="478"/>
          <ac:cxnSpMkLst>
            <pc:docMk/>
            <pc:sldMk cId="2880998982" sldId="265"/>
            <ac:cxnSpMk id="155" creationId="{A47475A2-6A82-B2C2-C955-DECF61F2D357}"/>
          </ac:cxnSpMkLst>
        </pc:cxnChg>
        <pc:cxnChg chg="add mod">
          <ac:chgData name="Markus Bilz" userId="a36021e4bdb9349f" providerId="LiveId" clId="{F9F2BE70-AAED-47FD-A055-7B08EB1371A3}" dt="2023-02-13T09:13:32.327" v="1133" actId="1076"/>
          <ac:cxnSpMkLst>
            <pc:docMk/>
            <pc:sldMk cId="2880998982" sldId="265"/>
            <ac:cxnSpMk id="159" creationId="{EB9B2D69-69C8-CB4C-9149-FF72DBF99D22}"/>
          </ac:cxnSpMkLst>
        </pc:cxnChg>
        <pc:cxnChg chg="add del mod ord">
          <ac:chgData name="Markus Bilz" userId="a36021e4bdb9349f" providerId="LiveId" clId="{F9F2BE70-AAED-47FD-A055-7B08EB1371A3}" dt="2023-02-13T09:30:06.957" v="1248" actId="478"/>
          <ac:cxnSpMkLst>
            <pc:docMk/>
            <pc:sldMk cId="2880998982" sldId="265"/>
            <ac:cxnSpMk id="160" creationId="{9DBCBB9C-BF0C-F1CA-C1EA-AF2DE38A09A2}"/>
          </ac:cxnSpMkLst>
        </pc:cxnChg>
        <pc:cxnChg chg="add mod ord">
          <ac:chgData name="Markus Bilz" userId="a36021e4bdb9349f" providerId="LiveId" clId="{F9F2BE70-AAED-47FD-A055-7B08EB1371A3}" dt="2023-02-13T09:43:45.518" v="1345" actId="1076"/>
          <ac:cxnSpMkLst>
            <pc:docMk/>
            <pc:sldMk cId="2880998982" sldId="265"/>
            <ac:cxnSpMk id="163" creationId="{67BBCCFA-0862-B48C-B521-C14D39C6C5BB}"/>
          </ac:cxnSpMkLst>
        </pc:cxnChg>
        <pc:cxnChg chg="add del mod">
          <ac:chgData name="Markus Bilz" userId="a36021e4bdb9349f" providerId="LiveId" clId="{F9F2BE70-AAED-47FD-A055-7B08EB1371A3}" dt="2023-02-13T09:19:40.384" v="1187" actId="14100"/>
          <ac:cxnSpMkLst>
            <pc:docMk/>
            <pc:sldMk cId="2880998982" sldId="265"/>
            <ac:cxnSpMk id="167" creationId="{E90D09B3-79AF-E131-D355-6B05FB8BCB94}"/>
          </ac:cxnSpMkLst>
        </pc:cxnChg>
        <pc:cxnChg chg="add del mod">
          <ac:chgData name="Markus Bilz" userId="a36021e4bdb9349f" providerId="LiveId" clId="{F9F2BE70-AAED-47FD-A055-7B08EB1371A3}" dt="2023-02-13T09:30:02.899" v="1246" actId="478"/>
          <ac:cxnSpMkLst>
            <pc:docMk/>
            <pc:sldMk cId="2880998982" sldId="265"/>
            <ac:cxnSpMk id="171" creationId="{2A71BF6A-1DF6-0CFB-E4D7-84E8B9523815}"/>
          </ac:cxnSpMkLst>
        </pc:cxnChg>
        <pc:cxnChg chg="add del mod ord">
          <ac:chgData name="Markus Bilz" userId="a36021e4bdb9349f" providerId="LiveId" clId="{F9F2BE70-AAED-47FD-A055-7B08EB1371A3}" dt="2023-02-13T09:33:29.149" v="1261" actId="478"/>
          <ac:cxnSpMkLst>
            <pc:docMk/>
            <pc:sldMk cId="2880998982" sldId="265"/>
            <ac:cxnSpMk id="174" creationId="{A5656651-E846-4B96-393F-AD02E2D5E312}"/>
          </ac:cxnSpMkLst>
        </pc:cxnChg>
        <pc:cxnChg chg="add del mod">
          <ac:chgData name="Markus Bilz" userId="a36021e4bdb9349f" providerId="LiveId" clId="{F9F2BE70-AAED-47FD-A055-7B08EB1371A3}" dt="2023-02-13T09:30:05.618" v="1247" actId="478"/>
          <ac:cxnSpMkLst>
            <pc:docMk/>
            <pc:sldMk cId="2880998982" sldId="265"/>
            <ac:cxnSpMk id="177" creationId="{12EF3D51-B8F3-6312-22B2-3DAB1565A38C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79" creationId="{F2170481-CF30-3739-DB64-AD809DCA32F2}"/>
          </ac:cxnSpMkLst>
        </pc:cxnChg>
        <pc:cxnChg chg="add mod ord">
          <ac:chgData name="Markus Bilz" userId="a36021e4bdb9349f" providerId="LiveId" clId="{F9F2BE70-AAED-47FD-A055-7B08EB1371A3}" dt="2023-02-13T09:24:06.830" v="1219" actId="14100"/>
          <ac:cxnSpMkLst>
            <pc:docMk/>
            <pc:sldMk cId="2880998982" sldId="265"/>
            <ac:cxnSpMk id="187" creationId="{12B2A41C-5CE8-D5B0-3CC6-CACF10E38335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2" creationId="{461F8D24-43A6-0ADE-B70C-EB21ED697FA2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6" creationId="{763C3EF5-5ED4-0D5A-8E11-1FC0EB8772D9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211" creationId="{62A7CF4B-474D-154E-F354-9F19354C7EDD}"/>
          </ac:cxnSpMkLst>
        </pc:cxnChg>
        <pc:cxnChg chg="add del mod">
          <ac:chgData name="Markus Bilz" userId="a36021e4bdb9349f" providerId="LiveId" clId="{F9F2BE70-AAED-47FD-A055-7B08EB1371A3}" dt="2023-02-13T09:44:20.723" v="1352" actId="478"/>
          <ac:cxnSpMkLst>
            <pc:docMk/>
            <pc:sldMk cId="2880998982" sldId="265"/>
            <ac:cxnSpMk id="221" creationId="{2069F4A2-2326-B2BA-ADB3-D03EC15A6F1D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1330983" y="1027271"/>
            <a:ext cx="1164431" cy="474504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1346066" y="61198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1085850" y="385763"/>
            <a:ext cx="1611177" cy="1371601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</p:cNvCxnSpPr>
          <p:nvPr/>
        </p:nvCxnSpPr>
        <p:spPr>
          <a:xfrm flipV="1">
            <a:off x="1898118" y="1512651"/>
            <a:ext cx="0" cy="1597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913199" y="862430"/>
            <a:ext cx="2631" cy="164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954021" y="1125471"/>
            <a:ext cx="1338262" cy="554172"/>
          </a:xfrm>
          <a:prstGeom prst="bentConnector4">
            <a:avLst>
              <a:gd name="adj1" fmla="val 29449"/>
              <a:gd name="adj2" fmla="val 1335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928282" y="71438"/>
            <a:ext cx="0" cy="540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1" y="76457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BDE6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Depth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C0BD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Misc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CA419-571C-AAA5-5ACE-3A8CAC909C6C}"/>
              </a:ext>
            </a:extLst>
          </p:cNvPr>
          <p:cNvSpPr txBox="1"/>
          <p:nvPr/>
        </p:nvSpPr>
        <p:spPr>
          <a:xfrm>
            <a:off x="784285" y="86009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2">
            <a:extLst>
              <a:ext uri="{FF2B5EF4-FFF2-40B4-BE49-F238E27FC236}">
                <a16:creationId xmlns:a16="http://schemas.microsoft.com/office/drawing/2014/main" id="{516BA130-8D2C-1714-6086-0662FEF00BE6}"/>
              </a:ext>
            </a:extLst>
          </p:cNvPr>
          <p:cNvSpPr/>
          <p:nvPr/>
        </p:nvSpPr>
        <p:spPr>
          <a:xfrm flipH="1">
            <a:off x="3213098" y="2252663"/>
            <a:ext cx="1180307" cy="2630487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81200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49392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2635281">
                <a:moveTo>
                  <a:pt x="0" y="0"/>
                </a:moveTo>
                <a:lnTo>
                  <a:pt x="1092200" y="641350"/>
                </a:lnTo>
                <a:cubicBezTo>
                  <a:pt x="1094317" y="1087967"/>
                  <a:pt x="1096433" y="1502775"/>
                  <a:pt x="1098550" y="1949392"/>
                </a:cubicBezTo>
                <a:lnTo>
                  <a:pt x="43064" y="2635281"/>
                </a:lnTo>
                <a:lnTo>
                  <a:pt x="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27" name="Right Triangle 25">
            <a:extLst>
              <a:ext uri="{FF2B5EF4-FFF2-40B4-BE49-F238E27FC236}">
                <a16:creationId xmlns:a16="http://schemas.microsoft.com/office/drawing/2014/main" id="{6949C08B-8EFA-AF50-6765-A70EC8FEAB55}"/>
              </a:ext>
            </a:extLst>
          </p:cNvPr>
          <p:cNvSpPr/>
          <p:nvPr/>
        </p:nvSpPr>
        <p:spPr>
          <a:xfrm rot="18058911">
            <a:off x="6314729" y="1877762"/>
            <a:ext cx="1124507" cy="1268467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64DDFD-5F6A-E779-BBCB-6A6C9F82324E}"/>
              </a:ext>
            </a:extLst>
          </p:cNvPr>
          <p:cNvCxnSpPr>
            <a:cxnSpLocks/>
          </p:cNvCxnSpPr>
          <p:nvPr/>
        </p:nvCxnSpPr>
        <p:spPr>
          <a:xfrm>
            <a:off x="6061470" y="2666838"/>
            <a:ext cx="1080954" cy="6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Triangle 25">
            <a:extLst>
              <a:ext uri="{FF2B5EF4-FFF2-40B4-BE49-F238E27FC236}">
                <a16:creationId xmlns:a16="http://schemas.microsoft.com/office/drawing/2014/main" id="{349BFA3A-B63D-3F62-F88C-6B1D7C181744}"/>
              </a:ext>
            </a:extLst>
          </p:cNvPr>
          <p:cNvSpPr/>
          <p:nvPr/>
        </p:nvSpPr>
        <p:spPr>
          <a:xfrm rot="236942">
            <a:off x="6009713" y="1384833"/>
            <a:ext cx="1126265" cy="1325921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DC6D3CC-F3CC-01D1-B479-F52423AC9248}"/>
              </a:ext>
            </a:extLst>
          </p:cNvPr>
          <p:cNvSpPr/>
          <p:nvPr/>
        </p:nvSpPr>
        <p:spPr>
          <a:xfrm rot="18058911">
            <a:off x="5440862" y="2339293"/>
            <a:ext cx="1140882" cy="1278304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4BAEFB87-5237-7748-1305-84B5643223C4}"/>
              </a:ext>
            </a:extLst>
          </p:cNvPr>
          <p:cNvSpPr/>
          <p:nvPr/>
        </p:nvSpPr>
        <p:spPr>
          <a:xfrm rot="236942">
            <a:off x="5123715" y="1816517"/>
            <a:ext cx="1129426" cy="1331485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E9BD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80462C7-5562-1F4F-146B-702719C60EE1}"/>
              </a:ext>
            </a:extLst>
          </p:cNvPr>
          <p:cNvSpPr/>
          <p:nvPr/>
        </p:nvSpPr>
        <p:spPr>
          <a:xfrm>
            <a:off x="4312920" y="2259330"/>
            <a:ext cx="1188720" cy="2622550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2622550">
                <a:moveTo>
                  <a:pt x="76200" y="0"/>
                </a:moveTo>
                <a:lnTo>
                  <a:pt x="1168400" y="641350"/>
                </a:lnTo>
                <a:cubicBezTo>
                  <a:pt x="1170517" y="1087967"/>
                  <a:pt x="1172633" y="1534583"/>
                  <a:pt x="1174750" y="1981200"/>
                </a:cubicBezTo>
                <a:lnTo>
                  <a:pt x="0" y="2622550"/>
                </a:lnTo>
                <a:lnTo>
                  <a:pt x="7620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D5BA8-25F4-1DFD-B5EA-AF948AB45B0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56708" y="1347625"/>
            <a:ext cx="0" cy="99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07C23C-F7A3-527E-6B2D-7D9459719B5A}"/>
              </a:ext>
            </a:extLst>
          </p:cNvPr>
          <p:cNvSpPr txBox="1"/>
          <p:nvPr/>
        </p:nvSpPr>
        <p:spPr>
          <a:xfrm>
            <a:off x="6829424" y="3333750"/>
            <a:ext cx="70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49391C-4D60-485D-4672-EFF8148FB8A4}"/>
              </a:ext>
            </a:extLst>
          </p:cNvPr>
          <p:cNvCxnSpPr>
            <a:cxnSpLocks/>
          </p:cNvCxnSpPr>
          <p:nvPr/>
        </p:nvCxnSpPr>
        <p:spPr>
          <a:xfrm>
            <a:off x="5155406" y="3121819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C87FB-1594-1B85-B936-0F095727EE2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153025" y="1779206"/>
            <a:ext cx="17880" cy="1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DFBB86-DCB6-B9A6-1A31-4410A008DEEB}"/>
              </a:ext>
            </a:extLst>
          </p:cNvPr>
          <p:cNvSpPr txBox="1"/>
          <p:nvPr/>
        </p:nvSpPr>
        <p:spPr>
          <a:xfrm>
            <a:off x="5851524" y="3773488"/>
            <a:ext cx="87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Quote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1D9EC8-192B-6696-4205-17BCC50FA492}"/>
              </a:ext>
            </a:extLst>
          </p:cNvPr>
          <p:cNvCxnSpPr>
            <a:cxnSpLocks/>
          </p:cNvCxnSpPr>
          <p:nvPr/>
        </p:nvCxnSpPr>
        <p:spPr>
          <a:xfrm flipV="1">
            <a:off x="5145881" y="2349500"/>
            <a:ext cx="200819" cy="1693863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AD7C7E-8887-23F0-64B9-4D3809B2954B}"/>
              </a:ext>
            </a:extLst>
          </p:cNvPr>
          <p:cNvCxnSpPr>
            <a:cxnSpLocks/>
          </p:cNvCxnSpPr>
          <p:nvPr/>
        </p:nvCxnSpPr>
        <p:spPr>
          <a:xfrm>
            <a:off x="4386263" y="2257425"/>
            <a:ext cx="1087437" cy="666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42AE36-18F7-627A-3BBD-349ED1EE87CA}"/>
              </a:ext>
            </a:extLst>
          </p:cNvPr>
          <p:cNvCxnSpPr>
            <a:cxnSpLocks/>
          </p:cNvCxnSpPr>
          <p:nvPr/>
        </p:nvCxnSpPr>
        <p:spPr>
          <a:xfrm>
            <a:off x="5481637" y="2919413"/>
            <a:ext cx="0" cy="1323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A6DFED4-2A5A-5890-BD86-979CE6C3DB6F}"/>
              </a:ext>
            </a:extLst>
          </p:cNvPr>
          <p:cNvCxnSpPr>
            <a:cxnSpLocks/>
          </p:cNvCxnSpPr>
          <p:nvPr/>
        </p:nvCxnSpPr>
        <p:spPr>
          <a:xfrm>
            <a:off x="4314824" y="3559969"/>
            <a:ext cx="0" cy="1312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93ED00-F6DA-2453-C62C-96CD6BD590E1}"/>
              </a:ext>
            </a:extLst>
          </p:cNvPr>
          <p:cNvCxnSpPr>
            <a:cxnSpLocks/>
          </p:cNvCxnSpPr>
          <p:nvPr/>
        </p:nvCxnSpPr>
        <p:spPr>
          <a:xfrm flipH="1">
            <a:off x="3224213" y="2257425"/>
            <a:ext cx="1157287" cy="6286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1265EE5-F275-52D6-7BC4-D841F2B382BE}"/>
              </a:ext>
            </a:extLst>
          </p:cNvPr>
          <p:cNvSpPr txBox="1"/>
          <p:nvPr/>
        </p:nvSpPr>
        <p:spPr>
          <a:xfrm>
            <a:off x="4338636" y="4838700"/>
            <a:ext cx="114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Trade Size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B2D69-69C8-CB4C-9149-FF72DBF99D22}"/>
              </a:ext>
            </a:extLst>
          </p:cNvPr>
          <p:cNvCxnSpPr>
            <a:cxnSpLocks/>
          </p:cNvCxnSpPr>
          <p:nvPr/>
        </p:nvCxnSpPr>
        <p:spPr>
          <a:xfrm>
            <a:off x="3221830" y="4198144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0D09B3-79AF-E131-D355-6B05FB8BCB94}"/>
              </a:ext>
            </a:extLst>
          </p:cNvPr>
          <p:cNvCxnSpPr>
            <a:cxnSpLocks/>
          </p:cNvCxnSpPr>
          <p:nvPr/>
        </p:nvCxnSpPr>
        <p:spPr>
          <a:xfrm flipV="1">
            <a:off x="3214688" y="2893219"/>
            <a:ext cx="0" cy="13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170481-CF30-3739-DB64-AD809DCA32F2}"/>
              </a:ext>
            </a:extLst>
          </p:cNvPr>
          <p:cNvCxnSpPr>
            <a:cxnSpLocks/>
          </p:cNvCxnSpPr>
          <p:nvPr/>
        </p:nvCxnSpPr>
        <p:spPr>
          <a:xfrm flipH="1">
            <a:off x="4321175" y="4248150"/>
            <a:ext cx="1165225" cy="6254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1F8D24-43A6-0ADE-B70C-EB21ED697FA2}"/>
              </a:ext>
            </a:extLst>
          </p:cNvPr>
          <p:cNvCxnSpPr>
            <a:cxnSpLocks/>
          </p:cNvCxnSpPr>
          <p:nvPr/>
        </p:nvCxnSpPr>
        <p:spPr>
          <a:xfrm flipH="1">
            <a:off x="4312444" y="2930525"/>
            <a:ext cx="1173956" cy="619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3C3EF5-5ED4-0D5A-8E11-1FC0EB8772D9}"/>
              </a:ext>
            </a:extLst>
          </p:cNvPr>
          <p:cNvCxnSpPr>
            <a:cxnSpLocks/>
          </p:cNvCxnSpPr>
          <p:nvPr/>
        </p:nvCxnSpPr>
        <p:spPr>
          <a:xfrm>
            <a:off x="3224213" y="2893219"/>
            <a:ext cx="1090612" cy="657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BBCCFA-0862-B48C-B521-C14D39C6C5BB}"/>
              </a:ext>
            </a:extLst>
          </p:cNvPr>
          <p:cNvCxnSpPr>
            <a:cxnSpLocks/>
          </p:cNvCxnSpPr>
          <p:nvPr/>
        </p:nvCxnSpPr>
        <p:spPr>
          <a:xfrm flipV="1">
            <a:off x="4332288" y="4235450"/>
            <a:ext cx="1176337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B2A41C-5CE8-D5B0-3CC6-CACF10E38335}"/>
              </a:ext>
            </a:extLst>
          </p:cNvPr>
          <p:cNvCxnSpPr>
            <a:cxnSpLocks/>
          </p:cNvCxnSpPr>
          <p:nvPr/>
        </p:nvCxnSpPr>
        <p:spPr>
          <a:xfrm flipV="1">
            <a:off x="3236119" y="4042859"/>
            <a:ext cx="1913823" cy="2767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A2E687C-6A9B-145A-2B2E-807A0E3660D8}"/>
              </a:ext>
            </a:extLst>
          </p:cNvPr>
          <p:cNvSpPr txBox="1"/>
          <p:nvPr/>
        </p:nvSpPr>
        <p:spPr>
          <a:xfrm>
            <a:off x="5229225" y="2219720"/>
            <a:ext cx="168725" cy="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E10BE5-7DBD-5A3F-A8EA-F01F02D3E14F}"/>
              </a:ext>
            </a:extLst>
          </p:cNvPr>
          <p:cNvSpPr txBox="1"/>
          <p:nvPr/>
        </p:nvSpPr>
        <p:spPr>
          <a:xfrm rot="857354">
            <a:off x="6370658" y="2010169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C43FA3-13F3-D2E7-53BD-C3F3DD277BDA}"/>
              </a:ext>
            </a:extLst>
          </p:cNvPr>
          <p:cNvCxnSpPr>
            <a:cxnSpLocks/>
          </p:cNvCxnSpPr>
          <p:nvPr/>
        </p:nvCxnSpPr>
        <p:spPr>
          <a:xfrm flipV="1">
            <a:off x="5343525" y="2148940"/>
            <a:ext cx="1141818" cy="200560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FFF19A-7F9E-ABE6-7E28-2ADB75642A28}"/>
              </a:ext>
            </a:extLst>
          </p:cNvPr>
          <p:cNvSpPr txBox="1"/>
          <p:nvPr/>
        </p:nvSpPr>
        <p:spPr>
          <a:xfrm rot="857354">
            <a:off x="5032395" y="3910408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rgbClr val="FF0000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EA19D8-7F68-1FAA-616B-6168A7030EFF}"/>
              </a:ext>
            </a:extLst>
          </p:cNvPr>
          <p:cNvSpPr txBox="1"/>
          <p:nvPr/>
        </p:nvSpPr>
        <p:spPr>
          <a:xfrm>
            <a:off x="2874961" y="35718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206CD-141B-B9D3-D0BF-5CB722B479DC}"/>
              </a:ext>
            </a:extLst>
          </p:cNvPr>
          <p:cNvSpPr txBox="1"/>
          <p:nvPr/>
        </p:nvSpPr>
        <p:spPr>
          <a:xfrm>
            <a:off x="3446461" y="44862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76D75B-D1A8-84D9-B8E5-DA939986585D}"/>
              </a:ext>
            </a:extLst>
          </p:cNvPr>
          <p:cNvSpPr txBox="1"/>
          <p:nvPr/>
        </p:nvSpPr>
        <p:spPr>
          <a:xfrm>
            <a:off x="3817936" y="38068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625714-F596-9AB6-ACB3-FB2839764AB3}"/>
              </a:ext>
            </a:extLst>
          </p:cNvPr>
          <p:cNvSpPr txBox="1"/>
          <p:nvPr/>
        </p:nvSpPr>
        <p:spPr>
          <a:xfrm>
            <a:off x="4887911" y="21494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2D15A0-7DC9-B759-B9E0-032236ED11A0}"/>
              </a:ext>
            </a:extLst>
          </p:cNvPr>
          <p:cNvSpPr txBox="1"/>
          <p:nvPr/>
        </p:nvSpPr>
        <p:spPr>
          <a:xfrm>
            <a:off x="5586411" y="34829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A4559E-272C-9C88-5331-377F0DBFAD39}"/>
              </a:ext>
            </a:extLst>
          </p:cNvPr>
          <p:cNvSpPr txBox="1"/>
          <p:nvPr/>
        </p:nvSpPr>
        <p:spPr>
          <a:xfrm>
            <a:off x="6481761" y="30575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B6FA8C0-5E68-D647-7090-9392F2FE449D}"/>
              </a:ext>
            </a:extLst>
          </p:cNvPr>
          <p:cNvSpPr txBox="1"/>
          <p:nvPr/>
        </p:nvSpPr>
        <p:spPr>
          <a:xfrm>
            <a:off x="5575301" y="1476375"/>
            <a:ext cx="52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 (</a:t>
            </a:r>
            <a:r>
              <a:rPr lang="de-DE" sz="8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prev</a:t>
            </a:r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)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50352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0139" y="424561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57758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57758" y="3089711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57758" y="272538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  <a:endCxn id="61" idx="2"/>
          </p:cNvCxnSpPr>
          <p:nvPr/>
        </p:nvCxnSpPr>
        <p:spPr>
          <a:xfrm flipV="1">
            <a:off x="9823080" y="6008211"/>
            <a:ext cx="0" cy="2527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9101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80055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39974" y="2968267"/>
            <a:ext cx="0" cy="121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39974" y="4135079"/>
            <a:ext cx="0" cy="110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026182" y="3078400"/>
            <a:ext cx="1045368" cy="582216"/>
          </a:xfrm>
          <a:prstGeom prst="bentConnector4">
            <a:avLst>
              <a:gd name="adj1" fmla="val 3644"/>
              <a:gd name="adj2" fmla="val 1392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478865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23080" y="4717296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48045" y="469120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V="1">
            <a:off x="9839974" y="2495668"/>
            <a:ext cx="0" cy="229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8309499" y="1091161"/>
            <a:ext cx="308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+mj-lt"/>
              </a:rPr>
              <a:t>output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84128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43171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674601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2085763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25278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  <a:stCxn id="63" idx="0"/>
            <a:endCxn id="19" idx="2"/>
          </p:cNvCxnSpPr>
          <p:nvPr/>
        </p:nvCxnSpPr>
        <p:spPr>
          <a:xfrm flipV="1">
            <a:off x="9839974" y="3754079"/>
            <a:ext cx="0" cy="138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5174F-DD3B-430A-4AAD-CB871628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2" y="1976437"/>
            <a:ext cx="4314825" cy="26765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E7B1D8-1BF8-FDFE-D966-2445914F8910}"/>
              </a:ext>
            </a:extLst>
          </p:cNvPr>
          <p:cNvSpPr/>
          <p:nvPr/>
        </p:nvSpPr>
        <p:spPr>
          <a:xfrm>
            <a:off x="9240864" y="511774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E337DA-87E6-6A46-773B-22A52F746B75}"/>
              </a:ext>
            </a:extLst>
          </p:cNvPr>
          <p:cNvSpPr/>
          <p:nvPr/>
        </p:nvSpPr>
        <p:spPr>
          <a:xfrm>
            <a:off x="9257758" y="3511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647D61CA-2D51-3BFE-D9EB-260D494A7DAC}"/>
              </a:ext>
            </a:extLst>
          </p:cNvPr>
          <p:cNvCxnSpPr>
            <a:cxnSpLocks/>
            <a:stCxn id="19" idx="0"/>
            <a:endCxn id="66" idx="2"/>
          </p:cNvCxnSpPr>
          <p:nvPr/>
        </p:nvCxnSpPr>
        <p:spPr>
          <a:xfrm flipV="1">
            <a:off x="9839974" y="3418722"/>
            <a:ext cx="0" cy="92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37A65A15-9D02-19D0-A9DA-DEA04BF5E7CC}"/>
              </a:ext>
            </a:extLst>
          </p:cNvPr>
          <p:cNvCxnSpPr>
            <a:cxnSpLocks/>
            <a:stCxn id="61" idx="0"/>
            <a:endCxn id="6" idx="2"/>
          </p:cNvCxnSpPr>
          <p:nvPr/>
        </p:nvCxnSpPr>
        <p:spPr>
          <a:xfrm flipV="1">
            <a:off x="9823080" y="5360630"/>
            <a:ext cx="0" cy="3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9F26774-D4F9-74AB-B575-2F6F78375116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8707438" y="4563957"/>
            <a:ext cx="1665963" cy="565322"/>
          </a:xfrm>
          <a:prstGeom prst="bentConnector4">
            <a:avLst>
              <a:gd name="adj1" fmla="val 9586"/>
              <a:gd name="adj2" fmla="val 141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16F9191E-FF68-381B-DBB7-8107DC518ED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9459510" y="4754172"/>
            <a:ext cx="412393" cy="314749"/>
          </a:xfrm>
          <a:prstGeom prst="bentConnector3">
            <a:avLst>
              <a:gd name="adj1" fmla="val 372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220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cmss12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2023-02-18T15:57:11Z</dcterms:modified>
</cp:coreProperties>
</file>