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8" r:id="rId6"/>
    <p:sldId id="260" r:id="rId7"/>
    <p:sldId id="261" r:id="rId8"/>
    <p:sldId id="266" r:id="rId9"/>
    <p:sldId id="259" r:id="rId10"/>
    <p:sldId id="2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9BD"/>
    <a:srgbClr val="A5A5A5"/>
    <a:srgbClr val="C0BDFF"/>
    <a:srgbClr val="BFFFBD"/>
    <a:srgbClr val="BDFFFF"/>
    <a:srgbClr val="FFBDE6"/>
    <a:srgbClr val="BDCBFF"/>
    <a:srgbClr val="EFABAA"/>
    <a:srgbClr val="BDF6FF"/>
    <a:srgbClr val="014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AAABE4-665D-427C-806E-52B893CA3FC7}" v="71" dt="2023-05-18T13:11:12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75" d="100"/>
          <a:sy n="75" d="100"/>
        </p:scale>
        <p:origin x="600" y="20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Bilz" userId="a36021e4bdb9349f" providerId="LiveId" clId="{D4AAABE4-665D-427C-806E-52B893CA3FC7}"/>
    <pc:docChg chg="undo custSel addSld delSld modSld">
      <pc:chgData name="Markus Bilz" userId="a36021e4bdb9349f" providerId="LiveId" clId="{D4AAABE4-665D-427C-806E-52B893CA3FC7}" dt="2023-05-23T16:30:55.457" v="1703" actId="6549"/>
      <pc:docMkLst>
        <pc:docMk/>
      </pc:docMkLst>
      <pc:sldChg chg="del">
        <pc:chgData name="Markus Bilz" userId="a36021e4bdb9349f" providerId="LiveId" clId="{D4AAABE4-665D-427C-806E-52B893CA3FC7}" dt="2023-05-17T09:26:24.224" v="794" actId="2696"/>
        <pc:sldMkLst>
          <pc:docMk/>
          <pc:sldMk cId="350462512" sldId="262"/>
        </pc:sldMkLst>
      </pc:sldChg>
      <pc:sldChg chg="addSp delSp modSp new del mod">
        <pc:chgData name="Markus Bilz" userId="a36021e4bdb9349f" providerId="LiveId" clId="{D4AAABE4-665D-427C-806E-52B893CA3FC7}" dt="2023-05-18T13:26:36.076" v="1631" actId="2696"/>
        <pc:sldMkLst>
          <pc:docMk/>
          <pc:sldMk cId="873796926" sldId="267"/>
        </pc:sldMkLst>
        <pc:spChg chg="mod">
          <ac:chgData name="Markus Bilz" userId="a36021e4bdb9349f" providerId="LiveId" clId="{D4AAABE4-665D-427C-806E-52B893CA3FC7}" dt="2023-05-17T09:23:01.778" v="776" actId="1076"/>
          <ac:spMkLst>
            <pc:docMk/>
            <pc:sldMk cId="873796926" sldId="267"/>
            <ac:spMk id="2" creationId="{683A413D-99D9-FCB9-77DB-9A11EE63A78C}"/>
          </ac:spMkLst>
        </pc:spChg>
        <pc:spChg chg="del mod">
          <ac:chgData name="Markus Bilz" userId="a36021e4bdb9349f" providerId="LiveId" clId="{D4AAABE4-665D-427C-806E-52B893CA3FC7}" dt="2023-05-17T08:01:25.335" v="2" actId="478"/>
          <ac:spMkLst>
            <pc:docMk/>
            <pc:sldMk cId="873796926" sldId="267"/>
            <ac:spMk id="3" creationId="{E483DA65-E763-68B5-BF09-36828B57565E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4" creationId="{74EE3162-9560-E5FA-6EBF-6D3CA1F55D0B}"/>
          </ac:spMkLst>
        </pc:spChg>
        <pc:spChg chg="add del mod">
          <ac:chgData name="Markus Bilz" userId="a36021e4bdb9349f" providerId="LiveId" clId="{D4AAABE4-665D-427C-806E-52B893CA3FC7}" dt="2023-05-17T08:09:34.364" v="27" actId="478"/>
          <ac:spMkLst>
            <pc:docMk/>
            <pc:sldMk cId="873796926" sldId="267"/>
            <ac:spMk id="5" creationId="{EF718C20-2FD4-71EF-A008-F2EA8BA68A00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5" creationId="{FB959751-2E1F-C72F-4876-ABFAD688A8FE}"/>
          </ac:spMkLst>
        </pc:spChg>
        <pc:spChg chg="add mod ord">
          <ac:chgData name="Markus Bilz" userId="a36021e4bdb9349f" providerId="LiveId" clId="{D4AAABE4-665D-427C-806E-52B893CA3FC7}" dt="2023-05-17T09:35:43.055" v="919" actId="1076"/>
          <ac:spMkLst>
            <pc:docMk/>
            <pc:sldMk cId="873796926" sldId="267"/>
            <ac:spMk id="6" creationId="{C96ED38C-E0B1-92C2-B807-5218346FC064}"/>
          </ac:spMkLst>
        </pc:spChg>
        <pc:spChg chg="add mod">
          <ac:chgData name="Markus Bilz" userId="a36021e4bdb9349f" providerId="LiveId" clId="{D4AAABE4-665D-427C-806E-52B893CA3FC7}" dt="2023-05-17T09:23:48.016" v="786" actId="1076"/>
          <ac:spMkLst>
            <pc:docMk/>
            <pc:sldMk cId="873796926" sldId="267"/>
            <ac:spMk id="7" creationId="{A023D810-4417-2CD5-6DB9-5A58ED07DAF1}"/>
          </ac:spMkLst>
        </pc:spChg>
        <pc:spChg chg="add del mod">
          <ac:chgData name="Markus Bilz" userId="a36021e4bdb9349f" providerId="LiveId" clId="{D4AAABE4-665D-427C-806E-52B893CA3FC7}" dt="2023-05-17T08:12:52.005" v="55"/>
          <ac:spMkLst>
            <pc:docMk/>
            <pc:sldMk cId="873796926" sldId="267"/>
            <ac:spMk id="8" creationId="{237237E9-1D00-4381-F426-DD1FAE56FECA}"/>
          </ac:spMkLst>
        </pc:spChg>
        <pc:spChg chg="add mod">
          <ac:chgData name="Markus Bilz" userId="a36021e4bdb9349f" providerId="LiveId" clId="{D4AAABE4-665D-427C-806E-52B893CA3FC7}" dt="2023-05-18T12:31:16.971" v="958" actId="108"/>
          <ac:spMkLst>
            <pc:docMk/>
            <pc:sldMk cId="873796926" sldId="267"/>
            <ac:spMk id="9" creationId="{C07D752C-D6F2-1D45-03EC-3F124EE97946}"/>
          </ac:spMkLst>
        </pc:spChg>
        <pc:spChg chg="add mod">
          <ac:chgData name="Markus Bilz" userId="a36021e4bdb9349f" providerId="LiveId" clId="{D4AAABE4-665D-427C-806E-52B893CA3FC7}" dt="2023-05-17T09:27:52.518" v="796" actId="1076"/>
          <ac:spMkLst>
            <pc:docMk/>
            <pc:sldMk cId="873796926" sldId="267"/>
            <ac:spMk id="10" creationId="{0622CB4B-1EC6-0675-AC6A-A3E25EF4A4A1}"/>
          </ac:spMkLst>
        </pc:spChg>
        <pc:spChg chg="add mod">
          <ac:chgData name="Markus Bilz" userId="a36021e4bdb9349f" providerId="LiveId" clId="{D4AAABE4-665D-427C-806E-52B893CA3FC7}" dt="2023-05-17T09:29:52.735" v="854" actId="1076"/>
          <ac:spMkLst>
            <pc:docMk/>
            <pc:sldMk cId="873796926" sldId="267"/>
            <ac:spMk id="11" creationId="{1B75BC38-F232-FB5B-95D7-76998D86AC90}"/>
          </ac:spMkLst>
        </pc:spChg>
        <pc:spChg chg="add mod ord">
          <ac:chgData name="Markus Bilz" userId="a36021e4bdb9349f" providerId="LiveId" clId="{D4AAABE4-665D-427C-806E-52B893CA3FC7}" dt="2023-05-17T09:34:38.605" v="906" actId="14100"/>
          <ac:spMkLst>
            <pc:docMk/>
            <pc:sldMk cId="873796926" sldId="267"/>
            <ac:spMk id="12" creationId="{7841179F-B9B5-2E56-DFA5-7DAA6C1BBD9D}"/>
          </ac:spMkLst>
        </pc:spChg>
        <pc:spChg chg="add mod">
          <ac:chgData name="Markus Bilz" userId="a36021e4bdb9349f" providerId="LiveId" clId="{D4AAABE4-665D-427C-806E-52B893CA3FC7}" dt="2023-05-17T09:23:48.016" v="786" actId="1076"/>
          <ac:spMkLst>
            <pc:docMk/>
            <pc:sldMk cId="873796926" sldId="267"/>
            <ac:spMk id="13" creationId="{EB67B30B-4D14-827E-5DB9-0B9167FF157A}"/>
          </ac:spMkLst>
        </pc:spChg>
        <pc:spChg chg="add mod">
          <ac:chgData name="Markus Bilz" userId="a36021e4bdb9349f" providerId="LiveId" clId="{D4AAABE4-665D-427C-806E-52B893CA3FC7}" dt="2023-05-17T09:33:34.083" v="903" actId="1076"/>
          <ac:spMkLst>
            <pc:docMk/>
            <pc:sldMk cId="873796926" sldId="267"/>
            <ac:spMk id="14" creationId="{82EAA822-CF91-407C-ED09-D5430CB97B56}"/>
          </ac:spMkLst>
        </pc:spChg>
        <pc:spChg chg="add mod">
          <ac:chgData name="Markus Bilz" userId="a36021e4bdb9349f" providerId="LiveId" clId="{D4AAABE4-665D-427C-806E-52B893CA3FC7}" dt="2023-05-17T09:35:43.055" v="919" actId="1076"/>
          <ac:spMkLst>
            <pc:docMk/>
            <pc:sldMk cId="873796926" sldId="267"/>
            <ac:spMk id="15" creationId="{B840A789-AE83-25DF-4C82-D3C7149D69EB}"/>
          </ac:spMkLst>
        </pc:spChg>
        <pc:spChg chg="add mod">
          <ac:chgData name="Markus Bilz" userId="a36021e4bdb9349f" providerId="LiveId" clId="{D4AAABE4-665D-427C-806E-52B893CA3FC7}" dt="2023-05-17T09:35:43.055" v="919" actId="1076"/>
          <ac:spMkLst>
            <pc:docMk/>
            <pc:sldMk cId="873796926" sldId="267"/>
            <ac:spMk id="16" creationId="{B314F980-CFB9-6647-E835-3991B2D65FDE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18" creationId="{D68811BA-A168-4707-244F-3689702C0D74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20" creationId="{DB40F9CC-FF95-F4E1-E190-B5D2C45DC64E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22" creationId="{8A6A2A86-FD05-58B5-DB79-FB6EAF09BEED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23" creationId="{4648C34A-0A5D-8D27-D9BD-469CAFB8953C}"/>
          </ac:spMkLst>
        </pc:spChg>
        <pc:spChg chg="add mod ord">
          <ac:chgData name="Markus Bilz" userId="a36021e4bdb9349f" providerId="LiveId" clId="{D4AAABE4-665D-427C-806E-52B893CA3FC7}" dt="2023-05-17T09:33:38.458" v="904" actId="1076"/>
          <ac:spMkLst>
            <pc:docMk/>
            <pc:sldMk cId="873796926" sldId="267"/>
            <ac:spMk id="24" creationId="{8921449C-B172-6825-E7FF-0DDF75F501AD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25" creationId="{69FAAF1A-3111-6347-0D8B-1B7627823D52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27" creationId="{0A3459B9-365E-4213-4D9E-70AAAE6B1639}"/>
          </ac:spMkLst>
        </pc:spChg>
        <pc:spChg chg="add mod">
          <ac:chgData name="Markus Bilz" userId="a36021e4bdb9349f" providerId="LiveId" clId="{D4AAABE4-665D-427C-806E-52B893CA3FC7}" dt="2023-05-17T09:18:05.363" v="659" actId="14100"/>
          <ac:spMkLst>
            <pc:docMk/>
            <pc:sldMk cId="873796926" sldId="267"/>
            <ac:spMk id="28" creationId="{4B3CD710-AFF5-C20D-00D6-894B9ECD4CFF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29" creationId="{2B12B464-8792-7421-A0A8-78B3C811C9CB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30" creationId="{2DB894B3-5785-D297-9A37-5C32E611E1D4}"/>
          </ac:spMkLst>
        </pc:spChg>
        <pc:spChg chg="add del mod">
          <ac:chgData name="Markus Bilz" userId="a36021e4bdb9349f" providerId="LiveId" clId="{D4AAABE4-665D-427C-806E-52B893CA3FC7}" dt="2023-05-17T09:15:17.903" v="634" actId="478"/>
          <ac:spMkLst>
            <pc:docMk/>
            <pc:sldMk cId="873796926" sldId="267"/>
            <ac:spMk id="30" creationId="{D2F46992-65D1-15F3-204E-474FE52FFEA7}"/>
          </ac:spMkLst>
        </pc:spChg>
        <pc:spChg chg="add mod">
          <ac:chgData name="Markus Bilz" userId="a36021e4bdb9349f" providerId="LiveId" clId="{D4AAABE4-665D-427C-806E-52B893CA3FC7}" dt="2023-05-17T09:23:48.016" v="786" actId="1076"/>
          <ac:spMkLst>
            <pc:docMk/>
            <pc:sldMk cId="873796926" sldId="267"/>
            <ac:spMk id="31" creationId="{D3E48620-93F1-1D9E-966B-44CA6FF79461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1024" creationId="{C46DD979-0C1E-4DD0-708C-78A4FF59D30D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1027" creationId="{2BE3122F-5658-A9FA-DA3B-1F5ACCE62EBF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1029" creationId="{786AB9EE-7F67-F991-3E85-C5709545831D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1033" creationId="{8FDFF3B7-80F1-19FC-A943-25F8AE319E79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1034" creationId="{4CF79521-BF2E-0202-CE1A-CFFD8FF79546}"/>
          </ac:spMkLst>
        </pc:spChg>
        <pc:spChg chg="add mod">
          <ac:chgData name="Markus Bilz" userId="a36021e4bdb9349f" providerId="LiveId" clId="{D4AAABE4-665D-427C-806E-52B893CA3FC7}" dt="2023-05-17T09:28:04.926" v="797" actId="1076"/>
          <ac:spMkLst>
            <pc:docMk/>
            <pc:sldMk cId="873796926" sldId="267"/>
            <ac:spMk id="1038" creationId="{7D6D82FD-48ED-F01D-1A74-9047D884AECA}"/>
          </ac:spMkLst>
        </pc:spChg>
        <pc:spChg chg="add mod">
          <ac:chgData name="Markus Bilz" userId="a36021e4bdb9349f" providerId="LiveId" clId="{D4AAABE4-665D-427C-806E-52B893CA3FC7}" dt="2023-05-17T09:28:06.839" v="798" actId="1076"/>
          <ac:spMkLst>
            <pc:docMk/>
            <pc:sldMk cId="873796926" sldId="267"/>
            <ac:spMk id="1039" creationId="{EA5BC06A-2FBC-17A7-CB31-F804E1DF1253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1041" creationId="{437BF1D8-C4BD-7B4E-B96A-DBC5F306230C}"/>
          </ac:spMkLst>
        </pc:spChg>
        <pc:spChg chg="add mod">
          <ac:chgData name="Markus Bilz" userId="a36021e4bdb9349f" providerId="LiveId" clId="{D4AAABE4-665D-427C-806E-52B893CA3FC7}" dt="2023-05-17T09:17:50.123" v="658" actId="20577"/>
          <ac:spMkLst>
            <pc:docMk/>
            <pc:sldMk cId="873796926" sldId="267"/>
            <ac:spMk id="1045" creationId="{248F470B-6828-B453-9C17-857109741461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1046" creationId="{8F85B9AE-9DE2-ACBA-8C66-39A69B971593}"/>
          </ac:spMkLst>
        </pc:spChg>
        <pc:spChg chg="add del mod">
          <ac:chgData name="Markus Bilz" userId="a36021e4bdb9349f" providerId="LiveId" clId="{D4AAABE4-665D-427C-806E-52B893CA3FC7}" dt="2023-05-17T09:04:58.380" v="585" actId="478"/>
          <ac:spMkLst>
            <pc:docMk/>
            <pc:sldMk cId="873796926" sldId="267"/>
            <ac:spMk id="1082" creationId="{25ABE639-6785-7346-836B-DE4098822C0C}"/>
          </ac:spMkLst>
        </pc:spChg>
        <pc:spChg chg="add mod">
          <ac:chgData name="Markus Bilz" userId="a36021e4bdb9349f" providerId="LiveId" clId="{D4AAABE4-665D-427C-806E-52B893CA3FC7}" dt="2023-05-17T09:24:47.629" v="792" actId="1076"/>
          <ac:spMkLst>
            <pc:docMk/>
            <pc:sldMk cId="873796926" sldId="267"/>
            <ac:spMk id="1087" creationId="{3ABA7E38-A92B-39B5-3ADF-F959A7EA04F9}"/>
          </ac:spMkLst>
        </pc:spChg>
        <pc:spChg chg="add mod">
          <ac:chgData name="Markus Bilz" userId="a36021e4bdb9349f" providerId="LiveId" clId="{D4AAABE4-665D-427C-806E-52B893CA3FC7}" dt="2023-05-17T09:19:37.959" v="730" actId="1076"/>
          <ac:spMkLst>
            <pc:docMk/>
            <pc:sldMk cId="873796926" sldId="267"/>
            <ac:spMk id="1088" creationId="{8ED72B36-51D0-895F-9960-38EFB9E127E0}"/>
          </ac:spMkLst>
        </pc:spChg>
        <pc:spChg chg="add mod">
          <ac:chgData name="Markus Bilz" userId="a36021e4bdb9349f" providerId="LiveId" clId="{D4AAABE4-665D-427C-806E-52B893CA3FC7}" dt="2023-05-17T09:24:52.115" v="793" actId="1076"/>
          <ac:spMkLst>
            <pc:docMk/>
            <pc:sldMk cId="873796926" sldId="267"/>
            <ac:spMk id="1089" creationId="{0CC40106-6295-6FC3-DB4D-60B99CFB8E3C}"/>
          </ac:spMkLst>
        </pc:spChg>
        <pc:spChg chg="add mod">
          <ac:chgData name="Markus Bilz" userId="a36021e4bdb9349f" providerId="LiveId" clId="{D4AAABE4-665D-427C-806E-52B893CA3FC7}" dt="2023-05-17T09:24:44.501" v="791" actId="1076"/>
          <ac:spMkLst>
            <pc:docMk/>
            <pc:sldMk cId="873796926" sldId="267"/>
            <ac:spMk id="1090" creationId="{3BDBA4C7-B634-2603-5CF6-AEED66974E30}"/>
          </ac:spMkLst>
        </pc:spChg>
        <pc:spChg chg="add mod ord">
          <ac:chgData name="Markus Bilz" userId="a36021e4bdb9349f" providerId="LiveId" clId="{D4AAABE4-665D-427C-806E-52B893CA3FC7}" dt="2023-05-17T09:36:50.117" v="922" actId="14100"/>
          <ac:spMkLst>
            <pc:docMk/>
            <pc:sldMk cId="873796926" sldId="267"/>
            <ac:spMk id="1117" creationId="{DE505CA9-73E5-CCB7-95F5-924561519BBB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1120" creationId="{FBC34D84-4307-3B0F-F2A3-BE1ED0B97DD4}"/>
          </ac:spMkLst>
        </pc:spChg>
        <pc:spChg chg="add mod ord">
          <ac:chgData name="Markus Bilz" userId="a36021e4bdb9349f" providerId="LiveId" clId="{D4AAABE4-665D-427C-806E-52B893CA3FC7}" dt="2023-05-17T09:32:52.038" v="897" actId="20577"/>
          <ac:spMkLst>
            <pc:docMk/>
            <pc:sldMk cId="873796926" sldId="267"/>
            <ac:spMk id="1121" creationId="{E53C962D-A3F5-9F2F-3BAD-FD3A2B5AADCC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1122" creationId="{034EC0E5-EEB9-5A47-B372-6AA6DF3B6ACA}"/>
          </ac:spMkLst>
        </pc:spChg>
        <pc:spChg chg="add mod">
          <ac:chgData name="Markus Bilz" userId="a36021e4bdb9349f" providerId="LiveId" clId="{D4AAABE4-665D-427C-806E-52B893CA3FC7}" dt="2023-05-17T09:30:01.192" v="860" actId="5793"/>
          <ac:spMkLst>
            <pc:docMk/>
            <pc:sldMk cId="873796926" sldId="267"/>
            <ac:spMk id="1125" creationId="{2AE0B6A0-64CC-643E-83FF-5424FDAE07A3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1133" creationId="{69612258-69E8-92F9-7070-4D21AD0B0766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1134" creationId="{6DA34C2B-54E0-A551-2A75-BCDDE5E75B86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1135" creationId="{BD0B5E14-1FE1-1D3A-617A-AC743B04ED7F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1136" creationId="{C4051509-D274-0065-1A49-DD3383B5B3D3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1141" creationId="{A82AD903-B130-8B54-C12C-432105E81964}"/>
          </ac:spMkLst>
        </pc:spChg>
        <pc:spChg chg="add mod ord">
          <ac:chgData name="Markus Bilz" userId="a36021e4bdb9349f" providerId="LiveId" clId="{D4AAABE4-665D-427C-806E-52B893CA3FC7}" dt="2023-05-17T09:35:04.897" v="913" actId="14100"/>
          <ac:spMkLst>
            <pc:docMk/>
            <pc:sldMk cId="873796926" sldId="267"/>
            <ac:spMk id="1144" creationId="{525344FD-F45D-9493-2133-714401194624}"/>
          </ac:spMkLst>
        </pc:spChg>
        <pc:spChg chg="add del mod">
          <ac:chgData name="Markus Bilz" userId="a36021e4bdb9349f" providerId="LiveId" clId="{D4AAABE4-665D-427C-806E-52B893CA3FC7}" dt="2023-05-18T12:32:07.849" v="959" actId="478"/>
          <ac:spMkLst>
            <pc:docMk/>
            <pc:sldMk cId="873796926" sldId="267"/>
            <ac:spMk id="1145" creationId="{EF021AF4-C817-9141-72C8-C5CF28E9E61D}"/>
          </ac:spMkLst>
        </pc:spChg>
        <pc:spChg chg="mod">
          <ac:chgData name="Markus Bilz" userId="a36021e4bdb9349f" providerId="LiveId" clId="{D4AAABE4-665D-427C-806E-52B893CA3FC7}" dt="2023-05-18T12:31:01.323" v="956"/>
          <ac:spMkLst>
            <pc:docMk/>
            <pc:sldMk cId="873796926" sldId="267"/>
            <ac:spMk id="1150" creationId="{6AD77118-4709-4240-8D7F-9027821A0D36}"/>
          </ac:spMkLst>
        </pc:spChg>
        <pc:grpChg chg="add del mod">
          <ac:chgData name="Markus Bilz" userId="a36021e4bdb9349f" providerId="LiveId" clId="{D4AAABE4-665D-427C-806E-52B893CA3FC7}" dt="2023-05-18T12:32:07.849" v="959" actId="478"/>
          <ac:grpSpMkLst>
            <pc:docMk/>
            <pc:sldMk cId="873796926" sldId="267"/>
            <ac:grpSpMk id="3" creationId="{C0655C56-208F-2282-7D06-60CBB9F1BE72}"/>
          </ac:grpSpMkLst>
        </pc:grpChg>
        <pc:grpChg chg="add del mod">
          <ac:chgData name="Markus Bilz" userId="a36021e4bdb9349f" providerId="LiveId" clId="{D4AAABE4-665D-427C-806E-52B893CA3FC7}" dt="2023-05-18T12:32:07.849" v="959" actId="478"/>
          <ac:grpSpMkLst>
            <pc:docMk/>
            <pc:sldMk cId="873796926" sldId="267"/>
            <ac:grpSpMk id="1031" creationId="{C5E7EAD8-8B0A-0DCE-241F-6F052F3629CC}"/>
          </ac:grpSpMkLst>
        </pc:grpChg>
        <pc:grpChg chg="add del mod">
          <ac:chgData name="Markus Bilz" userId="a36021e4bdb9349f" providerId="LiveId" clId="{D4AAABE4-665D-427C-806E-52B893CA3FC7}" dt="2023-05-18T12:32:07.849" v="959" actId="478"/>
          <ac:grpSpMkLst>
            <pc:docMk/>
            <pc:sldMk cId="873796926" sldId="267"/>
            <ac:grpSpMk id="1149" creationId="{ED754793-C7F5-4194-2716-D28A542B31D2}"/>
          </ac:grpSpMkLst>
        </pc:grpChg>
        <pc:picChg chg="add del mod">
          <ac:chgData name="Markus Bilz" userId="a36021e4bdb9349f" providerId="LiveId" clId="{D4AAABE4-665D-427C-806E-52B893CA3FC7}" dt="2023-05-17T09:27:11.321" v="795" actId="478"/>
          <ac:picMkLst>
            <pc:docMk/>
            <pc:sldMk cId="873796926" sldId="267"/>
            <ac:picMk id="1026" creationId="{3364F0A3-52BD-1FB5-9639-A5FCE9FBAC75}"/>
          </ac:picMkLst>
        </pc:picChg>
        <pc:picChg chg="add del mod">
          <ac:chgData name="Markus Bilz" userId="a36021e4bdb9349f" providerId="LiveId" clId="{D4AAABE4-665D-427C-806E-52B893CA3FC7}" dt="2023-05-17T09:27:11.321" v="795" actId="478"/>
          <ac:picMkLst>
            <pc:docMk/>
            <pc:sldMk cId="873796926" sldId="267"/>
            <ac:picMk id="1028" creationId="{39CB445E-1E30-93C1-689D-6AF917CC781C}"/>
          </ac:picMkLst>
        </pc:pic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8" creationId="{12E6F5FA-3D8F-2695-03C4-BE5BD5C83935}"/>
          </ac:cxnSpMkLst>
        </pc:cxnChg>
        <pc:cxnChg chg="mod">
          <ac:chgData name="Markus Bilz" userId="a36021e4bdb9349f" providerId="LiveId" clId="{D4AAABE4-665D-427C-806E-52B893CA3FC7}" dt="2023-05-18T12:31:01.323" v="956"/>
          <ac:cxnSpMkLst>
            <pc:docMk/>
            <pc:sldMk cId="873796926" sldId="267"/>
            <ac:cxnSpMk id="17" creationId="{63F79089-CB72-0CD3-646B-29CA7EE599A3}"/>
          </ac:cxnSpMkLst>
        </pc:cxnChg>
        <pc:cxnChg chg="add del mod ord">
          <ac:chgData name="Markus Bilz" userId="a36021e4bdb9349f" providerId="LiveId" clId="{D4AAABE4-665D-427C-806E-52B893CA3FC7}" dt="2023-05-17T08:48:46.442" v="547" actId="478"/>
          <ac:cxnSpMkLst>
            <pc:docMk/>
            <pc:sldMk cId="873796926" sldId="267"/>
            <ac:cxnSpMk id="18" creationId="{D57D1233-856B-6E32-603F-706BC39021B0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9" creationId="{5C86F44F-B98B-62F0-8B65-3C5BA60FB4E4}"/>
          </ac:cxnSpMkLst>
        </pc:cxnChg>
        <pc:cxnChg chg="add del mod">
          <ac:chgData name="Markus Bilz" userId="a36021e4bdb9349f" providerId="LiveId" clId="{D4AAABE4-665D-427C-806E-52B893CA3FC7}" dt="2023-05-17T09:34:45.579" v="910" actId="478"/>
          <ac:cxnSpMkLst>
            <pc:docMk/>
            <pc:sldMk cId="873796926" sldId="267"/>
            <ac:cxnSpMk id="20" creationId="{83AFE2A7-2B3B-2DDC-A0E1-8C31379D6E67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21" creationId="{F5ADCB91-3562-CC84-B961-838517E57707}"/>
          </ac:cxnSpMkLst>
        </pc:cxnChg>
        <pc:cxnChg chg="add mod">
          <ac:chgData name="Markus Bilz" userId="a36021e4bdb9349f" providerId="LiveId" clId="{D4AAABE4-665D-427C-806E-52B893CA3FC7}" dt="2023-05-17T09:33:34.083" v="903" actId="1076"/>
          <ac:cxnSpMkLst>
            <pc:docMk/>
            <pc:sldMk cId="873796926" sldId="267"/>
            <ac:cxnSpMk id="26" creationId="{3AC2BFD2-B4CE-E3EF-5184-DBED244D2E76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025" creationId="{184C014D-472D-49C3-F7DD-E022F048ABEE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026" creationId="{5B79B564-EC76-18C7-9851-CC2818C5CB67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028" creationId="{4818662D-944D-32ED-715F-392AA2AAA182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030" creationId="{36D98CFC-C945-1D74-C392-B4A897FE53BF}"/>
          </ac:cxnSpMkLst>
        </pc:cxnChg>
        <pc:cxnChg chg="mod">
          <ac:chgData name="Markus Bilz" userId="a36021e4bdb9349f" providerId="LiveId" clId="{D4AAABE4-665D-427C-806E-52B893CA3FC7}" dt="2023-05-18T12:31:01.323" v="956"/>
          <ac:cxnSpMkLst>
            <pc:docMk/>
            <pc:sldMk cId="873796926" sldId="267"/>
            <ac:cxnSpMk id="1032" creationId="{34C962D3-7091-42F2-0B9D-C98041C7B10E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035" creationId="{D5EA5D25-C89C-39CD-6BC2-EC9F099EFB22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036" creationId="{8A156934-0713-38AD-E7DA-6AFF5A23ECFF}"/>
          </ac:cxnSpMkLst>
        </pc:cxnChg>
        <pc:cxnChg chg="mod">
          <ac:chgData name="Markus Bilz" userId="a36021e4bdb9349f" providerId="LiveId" clId="{D4AAABE4-665D-427C-806E-52B893CA3FC7}" dt="2023-05-18T12:31:01.323" v="956"/>
          <ac:cxnSpMkLst>
            <pc:docMk/>
            <pc:sldMk cId="873796926" sldId="267"/>
            <ac:cxnSpMk id="1037" creationId="{268A3D0C-7749-1D17-8D5D-8C1E67602C06}"/>
          </ac:cxnSpMkLst>
        </pc:cxnChg>
        <pc:cxnChg chg="mod">
          <ac:chgData name="Markus Bilz" userId="a36021e4bdb9349f" providerId="LiveId" clId="{D4AAABE4-665D-427C-806E-52B893CA3FC7}" dt="2023-05-18T12:31:01.323" v="956"/>
          <ac:cxnSpMkLst>
            <pc:docMk/>
            <pc:sldMk cId="873796926" sldId="267"/>
            <ac:cxnSpMk id="1040" creationId="{AC913046-4269-D0BC-B5A6-24ADF593C1FB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042" creationId="{7D23A8B2-14FD-552D-FEF3-607EA0AE8C70}"/>
          </ac:cxnSpMkLst>
        </pc:cxnChg>
        <pc:cxnChg chg="mod">
          <ac:chgData name="Markus Bilz" userId="a36021e4bdb9349f" providerId="LiveId" clId="{D4AAABE4-665D-427C-806E-52B893CA3FC7}" dt="2023-05-18T12:31:01.323" v="956"/>
          <ac:cxnSpMkLst>
            <pc:docMk/>
            <pc:sldMk cId="873796926" sldId="267"/>
            <ac:cxnSpMk id="1043" creationId="{60F4B597-179C-3B69-7DA0-78643DECE921}"/>
          </ac:cxnSpMkLst>
        </pc:cxnChg>
        <pc:cxnChg chg="mod">
          <ac:chgData name="Markus Bilz" userId="a36021e4bdb9349f" providerId="LiveId" clId="{D4AAABE4-665D-427C-806E-52B893CA3FC7}" dt="2023-05-18T12:31:01.323" v="956"/>
          <ac:cxnSpMkLst>
            <pc:docMk/>
            <pc:sldMk cId="873796926" sldId="267"/>
            <ac:cxnSpMk id="1044" creationId="{8850421A-76F2-5A3D-5F53-AE3C81FB587A}"/>
          </ac:cxnSpMkLst>
        </pc:cxnChg>
        <pc:cxnChg chg="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047" creationId="{C83AD88F-26ED-FC97-62BA-5D018C1AEED0}"/>
          </ac:cxnSpMkLst>
        </pc:cxnChg>
        <pc:cxnChg chg="mod">
          <ac:chgData name="Markus Bilz" userId="a36021e4bdb9349f" providerId="LiveId" clId="{D4AAABE4-665D-427C-806E-52B893CA3FC7}" dt="2023-05-18T12:31:01.323" v="956"/>
          <ac:cxnSpMkLst>
            <pc:docMk/>
            <pc:sldMk cId="873796926" sldId="267"/>
            <ac:cxnSpMk id="1048" creationId="{FD5E6991-7A9F-78DD-8500-61FF34EB65B5}"/>
          </ac:cxnSpMkLst>
        </pc:cxnChg>
        <pc:cxnChg chg="add mod">
          <ac:chgData name="Markus Bilz" userId="a36021e4bdb9349f" providerId="LiveId" clId="{D4AAABE4-665D-427C-806E-52B893CA3FC7}" dt="2023-05-17T09:23:48.016" v="786" actId="1076"/>
          <ac:cxnSpMkLst>
            <pc:docMk/>
            <pc:sldMk cId="873796926" sldId="267"/>
            <ac:cxnSpMk id="1049" creationId="{947672B4-A862-CD5E-8962-722CE895CD75}"/>
          </ac:cxnSpMkLst>
        </pc:cxnChg>
        <pc:cxnChg chg="add mod">
          <ac:chgData name="Markus Bilz" userId="a36021e4bdb9349f" providerId="LiveId" clId="{D4AAABE4-665D-427C-806E-52B893CA3FC7}" dt="2023-05-17T09:23:48.016" v="786" actId="1076"/>
          <ac:cxnSpMkLst>
            <pc:docMk/>
            <pc:sldMk cId="873796926" sldId="267"/>
            <ac:cxnSpMk id="1051" creationId="{F7A728D3-8722-0B93-8973-BA154348ECF1}"/>
          </ac:cxnSpMkLst>
        </pc:cxnChg>
        <pc:cxnChg chg="add mod">
          <ac:chgData name="Markus Bilz" userId="a36021e4bdb9349f" providerId="LiveId" clId="{D4AAABE4-665D-427C-806E-52B893CA3FC7}" dt="2023-05-17T09:23:48.016" v="786" actId="1076"/>
          <ac:cxnSpMkLst>
            <pc:docMk/>
            <pc:sldMk cId="873796926" sldId="267"/>
            <ac:cxnSpMk id="1053" creationId="{9D823643-CC23-9E39-C296-C46251E24A2B}"/>
          </ac:cxnSpMkLst>
        </pc:cxnChg>
        <pc:cxnChg chg="add del mod">
          <ac:chgData name="Markus Bilz" userId="a36021e4bdb9349f" providerId="LiveId" clId="{D4AAABE4-665D-427C-806E-52B893CA3FC7}" dt="2023-05-17T09:34:44.658" v="909" actId="478"/>
          <ac:cxnSpMkLst>
            <pc:docMk/>
            <pc:sldMk cId="873796926" sldId="267"/>
            <ac:cxnSpMk id="1058" creationId="{A0B11981-79DB-F861-3F50-CF408FA6991A}"/>
          </ac:cxnSpMkLst>
        </pc:cxnChg>
        <pc:cxnChg chg="add mod">
          <ac:chgData name="Markus Bilz" userId="a36021e4bdb9349f" providerId="LiveId" clId="{D4AAABE4-665D-427C-806E-52B893CA3FC7}" dt="2023-05-17T09:13:20.305" v="628" actId="1076"/>
          <ac:cxnSpMkLst>
            <pc:docMk/>
            <pc:sldMk cId="873796926" sldId="267"/>
            <ac:cxnSpMk id="1062" creationId="{E0DCA4C1-ADEB-CDDC-CBE6-65E85A9C6396}"/>
          </ac:cxnSpMkLst>
        </pc:cxnChg>
        <pc:cxnChg chg="add del mod">
          <ac:chgData name="Markus Bilz" userId="a36021e4bdb9349f" providerId="LiveId" clId="{D4AAABE4-665D-427C-806E-52B893CA3FC7}" dt="2023-05-17T08:48:27.266" v="545" actId="478"/>
          <ac:cxnSpMkLst>
            <pc:docMk/>
            <pc:sldMk cId="873796926" sldId="267"/>
            <ac:cxnSpMk id="1064" creationId="{A94A70E2-93B0-DFF0-CC1E-296D68975202}"/>
          </ac:cxnSpMkLst>
        </pc:cxnChg>
        <pc:cxnChg chg="add mod">
          <ac:chgData name="Markus Bilz" userId="a36021e4bdb9349f" providerId="LiveId" clId="{D4AAABE4-665D-427C-806E-52B893CA3FC7}" dt="2023-05-17T09:31:45.487" v="871" actId="1076"/>
          <ac:cxnSpMkLst>
            <pc:docMk/>
            <pc:sldMk cId="873796926" sldId="267"/>
            <ac:cxnSpMk id="1066" creationId="{E71BF84D-0393-4CAD-E3F4-BA5F9AE022BA}"/>
          </ac:cxnSpMkLst>
        </pc:cxnChg>
        <pc:cxnChg chg="add mod">
          <ac:chgData name="Markus Bilz" userId="a36021e4bdb9349f" providerId="LiveId" clId="{D4AAABE4-665D-427C-806E-52B893CA3FC7}" dt="2023-05-17T09:13:20.305" v="628" actId="1076"/>
          <ac:cxnSpMkLst>
            <pc:docMk/>
            <pc:sldMk cId="873796926" sldId="267"/>
            <ac:cxnSpMk id="1073" creationId="{078A6480-11C1-65A5-F130-9CA8B2071AFD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23" creationId="{BBD75687-C2F2-82B3-9775-6706132F5A8D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24" creationId="{B6AD32E2-7930-D759-1355-96E5CD8175CC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26" creationId="{ECD9ED69-1CDF-0724-230E-961CB53ADE09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27" creationId="{7F63E226-1433-00F6-3A87-FC33C1F7ADD4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28" creationId="{25B7974D-A68F-0780-4AD9-C1B3C8978F1D}"/>
          </ac:cxnSpMkLst>
        </pc:cxnChg>
        <pc:cxnChg chg="add del mod">
          <ac:chgData name="Markus Bilz" userId="a36021e4bdb9349f" providerId="LiveId" clId="{D4AAABE4-665D-427C-806E-52B893CA3FC7}" dt="2023-05-17T09:31:22.859" v="865" actId="478"/>
          <ac:cxnSpMkLst>
            <pc:docMk/>
            <pc:sldMk cId="873796926" sldId="267"/>
            <ac:cxnSpMk id="1128" creationId="{82AF8891-BCC9-7EA7-3AF2-DF88109B9DCA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29" creationId="{738E300F-E726-39AA-CC37-DB2F7AD63908}"/>
          </ac:cxnSpMkLst>
        </pc:cxnChg>
        <pc:cxnChg chg="add del mod">
          <ac:chgData name="Markus Bilz" userId="a36021e4bdb9349f" providerId="LiveId" clId="{D4AAABE4-665D-427C-806E-52B893CA3FC7}" dt="2023-05-17T09:31:21.804" v="864" actId="478"/>
          <ac:cxnSpMkLst>
            <pc:docMk/>
            <pc:sldMk cId="873796926" sldId="267"/>
            <ac:cxnSpMk id="1130" creationId="{2716F5F7-3EAD-327B-DCB6-D884634CE6AE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30" creationId="{D17C96D9-5AE4-2F54-EBF4-558BCE33BADE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31" creationId="{C1C40B24-0A7A-5D12-8675-6107DF9E6432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32" creationId="{C115394B-06F1-B858-0265-F92F303B752A}"/>
          </ac:cxnSpMkLst>
        </pc:cxnChg>
        <pc:cxnChg chg="add del mod">
          <ac:chgData name="Markus Bilz" userId="a36021e4bdb9349f" providerId="LiveId" clId="{D4AAABE4-665D-427C-806E-52B893CA3FC7}" dt="2023-05-17T09:34:43.032" v="907" actId="478"/>
          <ac:cxnSpMkLst>
            <pc:docMk/>
            <pc:sldMk cId="873796926" sldId="267"/>
            <ac:cxnSpMk id="1133" creationId="{48415C9E-010D-EC41-E99C-EA1A5BB6C0EA}"/>
          </ac:cxnSpMkLst>
        </pc:cxnChg>
        <pc:cxnChg chg="add del mod">
          <ac:chgData name="Markus Bilz" userId="a36021e4bdb9349f" providerId="LiveId" clId="{D4AAABE4-665D-427C-806E-52B893CA3FC7}" dt="2023-05-17T09:34:43.864" v="908" actId="478"/>
          <ac:cxnSpMkLst>
            <pc:docMk/>
            <pc:sldMk cId="873796926" sldId="267"/>
            <ac:cxnSpMk id="1135" creationId="{BF75809E-6DC9-D1FF-4C12-0A5C1FC7236F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37" creationId="{357331A5-7D2D-CB0A-F933-B426B57406B4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38" creationId="{AE436578-3904-C8F8-85C9-AAF52B7FE629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39" creationId="{3D4FFBA0-1C7D-1BD6-04ED-01845ADED684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40" creationId="{B6B795A8-798C-8E9D-D274-AD05D6D8ABFD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42" creationId="{095025DA-D643-D4B2-6CE9-3E4891D8E1EB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43" creationId="{36CAF748-2740-1DEB-08F2-D3B3B09FF2DF}"/>
          </ac:cxnSpMkLst>
        </pc:cxnChg>
        <pc:cxnChg chg="add mod">
          <ac:chgData name="Markus Bilz" userId="a36021e4bdb9349f" providerId="LiveId" clId="{D4AAABE4-665D-427C-806E-52B893CA3FC7}" dt="2023-05-17T09:35:43.055" v="919" actId="1076"/>
          <ac:cxnSpMkLst>
            <pc:docMk/>
            <pc:sldMk cId="873796926" sldId="267"/>
            <ac:cxnSpMk id="1146" creationId="{ED9347FE-0487-02B5-306B-DE0E802E2AA8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47" creationId="{464E7A3C-678F-D711-AD6B-FA75854FD1D0}"/>
          </ac:cxnSpMkLst>
        </pc:cxnChg>
        <pc:cxnChg chg="add del mod">
          <ac:chgData name="Markus Bilz" userId="a36021e4bdb9349f" providerId="LiveId" clId="{D4AAABE4-665D-427C-806E-52B893CA3FC7}" dt="2023-05-18T12:32:07.849" v="959" actId="478"/>
          <ac:cxnSpMkLst>
            <pc:docMk/>
            <pc:sldMk cId="873796926" sldId="267"/>
            <ac:cxnSpMk id="1148" creationId="{8BB632A7-E7D8-8656-C5D6-08618CE43D64}"/>
          </ac:cxnSpMkLst>
        </pc:cxnChg>
        <pc:cxnChg chg="add">
          <ac:chgData name="Markus Bilz" userId="a36021e4bdb9349f" providerId="LiveId" clId="{D4AAABE4-665D-427C-806E-52B893CA3FC7}" dt="2023-05-17T09:35:49.620" v="920" actId="11529"/>
          <ac:cxnSpMkLst>
            <pc:docMk/>
            <pc:sldMk cId="873796926" sldId="267"/>
            <ac:cxnSpMk id="1151" creationId="{8E7EF643-CDE0-9438-A71E-E83B00532316}"/>
          </ac:cxnSpMkLst>
        </pc:cxnChg>
      </pc:sldChg>
      <pc:sldChg chg="addSp delSp modSp add mod">
        <pc:chgData name="Markus Bilz" userId="a36021e4bdb9349f" providerId="LiveId" clId="{D4AAABE4-665D-427C-806E-52B893CA3FC7}" dt="2023-05-23T16:30:55.457" v="1703" actId="6549"/>
        <pc:sldMkLst>
          <pc:docMk/>
          <pc:sldMk cId="1744557679" sldId="268"/>
        </pc:sldMkLst>
        <pc:spChg chg="mod">
          <ac:chgData name="Markus Bilz" userId="a36021e4bdb9349f" providerId="LiveId" clId="{D4AAABE4-665D-427C-806E-52B893CA3FC7}" dt="2023-05-18T13:07:39.638" v="1554" actId="1076"/>
          <ac:spMkLst>
            <pc:docMk/>
            <pc:sldMk cId="1744557679" sldId="268"/>
            <ac:spMk id="2" creationId="{683A413D-99D9-FCB9-77DB-9A11EE63A78C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4" creationId="{01DF10C5-484C-1874-C4A1-6ED25EF5B51E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5" creationId="{172172C1-7D2B-EE41-2F33-4BDB7B0BD249}"/>
          </ac:spMkLst>
        </pc:spChg>
        <pc:spChg chg="del mod">
          <ac:chgData name="Markus Bilz" userId="a36021e4bdb9349f" providerId="LiveId" clId="{D4AAABE4-665D-427C-806E-52B893CA3FC7}" dt="2023-05-18T12:44:43.398" v="1056" actId="478"/>
          <ac:spMkLst>
            <pc:docMk/>
            <pc:sldMk cId="1744557679" sldId="268"/>
            <ac:spMk id="6" creationId="{C96ED38C-E0B1-92C2-B807-5218346FC064}"/>
          </ac:spMkLst>
        </pc:spChg>
        <pc:spChg chg="mod">
          <ac:chgData name="Markus Bilz" userId="a36021e4bdb9349f" providerId="LiveId" clId="{D4AAABE4-665D-427C-806E-52B893CA3FC7}" dt="2023-05-23T16:30:36.466" v="1699" actId="20577"/>
          <ac:spMkLst>
            <pc:docMk/>
            <pc:sldMk cId="1744557679" sldId="268"/>
            <ac:spMk id="7" creationId="{A023D810-4417-2CD5-6DB9-5A58ED07DAF1}"/>
          </ac:spMkLst>
        </pc:spChg>
        <pc:spChg chg="del">
          <ac:chgData name="Markus Bilz" userId="a36021e4bdb9349f" providerId="LiveId" clId="{D4AAABE4-665D-427C-806E-52B893CA3FC7}" dt="2023-05-18T12:58:47.077" v="1344" actId="478"/>
          <ac:spMkLst>
            <pc:docMk/>
            <pc:sldMk cId="1744557679" sldId="268"/>
            <ac:spMk id="9" creationId="{C07D752C-D6F2-1D45-03EC-3F124EE97946}"/>
          </ac:spMkLst>
        </pc:spChg>
        <pc:spChg chg="del mod">
          <ac:chgData name="Markus Bilz" userId="a36021e4bdb9349f" providerId="LiveId" clId="{D4AAABE4-665D-427C-806E-52B893CA3FC7}" dt="2023-05-18T12:58:45.679" v="1343" actId="478"/>
          <ac:spMkLst>
            <pc:docMk/>
            <pc:sldMk cId="1744557679" sldId="268"/>
            <ac:spMk id="10" creationId="{0622CB4B-1EC6-0675-AC6A-A3E25EF4A4A1}"/>
          </ac:spMkLst>
        </pc:spChg>
        <pc:spChg chg="del">
          <ac:chgData name="Markus Bilz" userId="a36021e4bdb9349f" providerId="LiveId" clId="{D4AAABE4-665D-427C-806E-52B893CA3FC7}" dt="2023-05-18T12:53:06.448" v="1198" actId="478"/>
          <ac:spMkLst>
            <pc:docMk/>
            <pc:sldMk cId="1744557679" sldId="268"/>
            <ac:spMk id="11" creationId="{1B75BC38-F232-FB5B-95D7-76998D86AC90}"/>
          </ac:spMkLst>
        </pc:spChg>
        <pc:spChg chg="del mod">
          <ac:chgData name="Markus Bilz" userId="a36021e4bdb9349f" providerId="LiveId" clId="{D4AAABE4-665D-427C-806E-52B893CA3FC7}" dt="2023-05-18T12:53:17.831" v="1206" actId="478"/>
          <ac:spMkLst>
            <pc:docMk/>
            <pc:sldMk cId="1744557679" sldId="268"/>
            <ac:spMk id="12" creationId="{7841179F-B9B5-2E56-DFA5-7DAA6C1BBD9D}"/>
          </ac:spMkLst>
        </pc:spChg>
        <pc:spChg chg="mod">
          <ac:chgData name="Markus Bilz" userId="a36021e4bdb9349f" providerId="LiveId" clId="{D4AAABE4-665D-427C-806E-52B893CA3FC7}" dt="2023-05-23T16:30:55.457" v="1703" actId="6549"/>
          <ac:spMkLst>
            <pc:docMk/>
            <pc:sldMk cId="1744557679" sldId="268"/>
            <ac:spMk id="13" creationId="{EB67B30B-4D14-827E-5DB9-0B9167FF157A}"/>
          </ac:spMkLst>
        </pc:spChg>
        <pc:spChg chg="del mod">
          <ac:chgData name="Markus Bilz" userId="a36021e4bdb9349f" providerId="LiveId" clId="{D4AAABE4-665D-427C-806E-52B893CA3FC7}" dt="2023-05-18T12:44:40.100" v="1054" actId="478"/>
          <ac:spMkLst>
            <pc:docMk/>
            <pc:sldMk cId="1744557679" sldId="268"/>
            <ac:spMk id="14" creationId="{82EAA822-CF91-407C-ED09-D5430CB97B56}"/>
          </ac:spMkLst>
        </pc:spChg>
        <pc:spChg chg="del mod">
          <ac:chgData name="Markus Bilz" userId="a36021e4bdb9349f" providerId="LiveId" clId="{D4AAABE4-665D-427C-806E-52B893CA3FC7}" dt="2023-05-18T12:44:42.326" v="1055" actId="478"/>
          <ac:spMkLst>
            <pc:docMk/>
            <pc:sldMk cId="1744557679" sldId="268"/>
            <ac:spMk id="15" creationId="{B840A789-AE83-25DF-4C82-D3C7149D69EB}"/>
          </ac:spMkLst>
        </pc:spChg>
        <pc:spChg chg="del mod">
          <ac:chgData name="Markus Bilz" userId="a36021e4bdb9349f" providerId="LiveId" clId="{D4AAABE4-665D-427C-806E-52B893CA3FC7}" dt="2023-05-18T12:46:37.720" v="1077" actId="478"/>
          <ac:spMkLst>
            <pc:docMk/>
            <pc:sldMk cId="1744557679" sldId="268"/>
            <ac:spMk id="16" creationId="{B314F980-CFB9-6647-E835-3991B2D65FDE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20" creationId="{2BD5D2FC-F691-A68E-0169-2688D3ADFD8A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22" creationId="{C39866CE-F212-4AD4-52EE-AA6B5367E525}"/>
          </ac:spMkLst>
        </pc:spChg>
        <pc:spChg chg="del mod">
          <ac:chgData name="Markus Bilz" userId="a36021e4bdb9349f" providerId="LiveId" clId="{D4AAABE4-665D-427C-806E-52B893CA3FC7}" dt="2023-05-18T12:45:45.285" v="1072" actId="478"/>
          <ac:spMkLst>
            <pc:docMk/>
            <pc:sldMk cId="1744557679" sldId="268"/>
            <ac:spMk id="24" creationId="{8921449C-B172-6825-E7FF-0DDF75F501AD}"/>
          </ac:spMkLst>
        </pc:spChg>
        <pc:spChg chg="add del mod">
          <ac:chgData name="Markus Bilz" userId="a36021e4bdb9349f" providerId="LiveId" clId="{D4AAABE4-665D-427C-806E-52B893CA3FC7}" dt="2023-05-18T12:58:35.764" v="1338" actId="478"/>
          <ac:spMkLst>
            <pc:docMk/>
            <pc:sldMk cId="1744557679" sldId="268"/>
            <ac:spMk id="25" creationId="{59ECBB38-7595-9603-C77D-58FF03108CDA}"/>
          </ac:spMkLst>
        </pc:spChg>
        <pc:spChg chg="add del mod">
          <ac:chgData name="Markus Bilz" userId="a36021e4bdb9349f" providerId="LiveId" clId="{D4AAABE4-665D-427C-806E-52B893CA3FC7}" dt="2023-05-18T12:58:37.240" v="1339" actId="478"/>
          <ac:spMkLst>
            <pc:docMk/>
            <pc:sldMk cId="1744557679" sldId="268"/>
            <ac:spMk id="27" creationId="{1D5630DB-CCC7-447E-6EB5-D4C54902C645}"/>
          </ac:spMkLst>
        </pc:spChg>
        <pc:spChg chg="del mod">
          <ac:chgData name="Markus Bilz" userId="a36021e4bdb9349f" providerId="LiveId" clId="{D4AAABE4-665D-427C-806E-52B893CA3FC7}" dt="2023-05-18T12:48:14.428" v="1130" actId="478"/>
          <ac:spMkLst>
            <pc:docMk/>
            <pc:sldMk cId="1744557679" sldId="268"/>
            <ac:spMk id="28" creationId="{4B3CD710-AFF5-C20D-00D6-894B9ECD4CFF}"/>
          </ac:spMkLst>
        </pc:spChg>
        <pc:spChg chg="add del mod">
          <ac:chgData name="Markus Bilz" userId="a36021e4bdb9349f" providerId="LiveId" clId="{D4AAABE4-665D-427C-806E-52B893CA3FC7}" dt="2023-05-18T12:54:16.007" v="1234" actId="478"/>
          <ac:spMkLst>
            <pc:docMk/>
            <pc:sldMk cId="1744557679" sldId="268"/>
            <ac:spMk id="29" creationId="{621BFF6B-4947-24E3-3C06-35A60BED9F6A}"/>
          </ac:spMkLst>
        </pc:spChg>
        <pc:spChg chg="add mod ord">
          <ac:chgData name="Markus Bilz" userId="a36021e4bdb9349f" providerId="LiveId" clId="{D4AAABE4-665D-427C-806E-52B893CA3FC7}" dt="2023-05-18T13:06:41.172" v="1515" actId="1076"/>
          <ac:spMkLst>
            <pc:docMk/>
            <pc:sldMk cId="1744557679" sldId="268"/>
            <ac:spMk id="30" creationId="{4F40BDB9-9FAB-8D2A-F755-37BC558FE668}"/>
          </ac:spMkLst>
        </pc:spChg>
        <pc:spChg chg="mod">
          <ac:chgData name="Markus Bilz" userId="a36021e4bdb9349f" providerId="LiveId" clId="{D4AAABE4-665D-427C-806E-52B893CA3FC7}" dt="2023-05-23T16:30:25.218" v="1695" actId="20577"/>
          <ac:spMkLst>
            <pc:docMk/>
            <pc:sldMk cId="1744557679" sldId="268"/>
            <ac:spMk id="31" creationId="{D3E48620-93F1-1D9E-966B-44CA6FF79461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1024" creationId="{EA496CFE-11AA-FD17-DFC0-9849BF66D5C0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1025" creationId="{45A1C708-DFC1-4F86-9E34-DFAA6C6ED66D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1028" creationId="{1D71E4A0-4444-8B04-237B-7A3219FB37A0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1030" creationId="{DA520A86-1720-A1B4-049C-9DF5D3A26AEA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1034" creationId="{C9BE9D4A-FCC2-0EBC-30F8-88567F17236C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1035" creationId="{86B07EAE-00E3-8B6B-98F4-46782A952125}"/>
          </ac:spMkLst>
        </pc:spChg>
        <pc:spChg chg="del">
          <ac:chgData name="Markus Bilz" userId="a36021e4bdb9349f" providerId="LiveId" clId="{D4AAABE4-665D-427C-806E-52B893CA3FC7}" dt="2023-05-18T12:58:44.882" v="1342" actId="478"/>
          <ac:spMkLst>
            <pc:docMk/>
            <pc:sldMk cId="1744557679" sldId="268"/>
            <ac:spMk id="1038" creationId="{7D6D82FD-48ED-F01D-1A74-9047D884AECA}"/>
          </ac:spMkLst>
        </pc:spChg>
        <pc:spChg chg="del">
          <ac:chgData name="Markus Bilz" userId="a36021e4bdb9349f" providerId="LiveId" clId="{D4AAABE4-665D-427C-806E-52B893CA3FC7}" dt="2023-05-18T12:58:44.027" v="1341" actId="478"/>
          <ac:spMkLst>
            <pc:docMk/>
            <pc:sldMk cId="1744557679" sldId="268"/>
            <ac:spMk id="1039" creationId="{EA5BC06A-2FBC-17A7-CB31-F804E1DF1253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1042" creationId="{EA13F1A4-3F98-5469-73C9-75D254ED8A09}"/>
          </ac:spMkLst>
        </pc:spChg>
        <pc:spChg chg="del mod">
          <ac:chgData name="Markus Bilz" userId="a36021e4bdb9349f" providerId="LiveId" clId="{D4AAABE4-665D-427C-806E-52B893CA3FC7}" dt="2023-05-18T12:48:38.491" v="1136" actId="478"/>
          <ac:spMkLst>
            <pc:docMk/>
            <pc:sldMk cId="1744557679" sldId="268"/>
            <ac:spMk id="1045" creationId="{248F470B-6828-B453-9C17-857109741461}"/>
          </ac:spMkLst>
        </pc:spChg>
        <pc:spChg chg="mod">
          <ac:chgData name="Markus Bilz" userId="a36021e4bdb9349f" providerId="LiveId" clId="{D4AAABE4-665D-427C-806E-52B893CA3FC7}" dt="2023-05-18T12:32:10.875" v="960"/>
          <ac:spMkLst>
            <pc:docMk/>
            <pc:sldMk cId="1744557679" sldId="268"/>
            <ac:spMk id="1047" creationId="{816B802F-6B44-ACE2-9664-589D3F070A7B}"/>
          </ac:spMkLst>
        </pc:spChg>
        <pc:spChg chg="add mod ord">
          <ac:chgData name="Markus Bilz" userId="a36021e4bdb9349f" providerId="LiveId" clId="{D4AAABE4-665D-427C-806E-52B893CA3FC7}" dt="2023-05-18T13:08:01.436" v="1558" actId="14100"/>
          <ac:spMkLst>
            <pc:docMk/>
            <pc:sldMk cId="1744557679" sldId="268"/>
            <ac:spMk id="1055" creationId="{850EF205-0363-4FCB-7C62-FF3B24B067F2}"/>
          </ac:spMkLst>
        </pc:spChg>
        <pc:spChg chg="add mod ord">
          <ac:chgData name="Markus Bilz" userId="a36021e4bdb9349f" providerId="LiveId" clId="{D4AAABE4-665D-427C-806E-52B893CA3FC7}" dt="2023-05-18T13:08:05.384" v="1559" actId="14100"/>
          <ac:spMkLst>
            <pc:docMk/>
            <pc:sldMk cId="1744557679" sldId="268"/>
            <ac:spMk id="1060" creationId="{E3E8E653-98FD-BEC9-669A-D7BD1B70F8FB}"/>
          </ac:spMkLst>
        </pc:spChg>
        <pc:spChg chg="add mod">
          <ac:chgData name="Markus Bilz" userId="a36021e4bdb9349f" providerId="LiveId" clId="{D4AAABE4-665D-427C-806E-52B893CA3FC7}" dt="2023-05-18T13:06:00.983" v="1509" actId="1076"/>
          <ac:spMkLst>
            <pc:docMk/>
            <pc:sldMk cId="1744557679" sldId="268"/>
            <ac:spMk id="1064" creationId="{F9D473EA-D805-3B48-04F1-CF2537D59277}"/>
          </ac:spMkLst>
        </pc:spChg>
        <pc:spChg chg="add mod">
          <ac:chgData name="Markus Bilz" userId="a36021e4bdb9349f" providerId="LiveId" clId="{D4AAABE4-665D-427C-806E-52B893CA3FC7}" dt="2023-05-18T13:06:00.983" v="1509" actId="1076"/>
          <ac:spMkLst>
            <pc:docMk/>
            <pc:sldMk cId="1744557679" sldId="268"/>
            <ac:spMk id="1065" creationId="{63A90B82-D61F-1B4C-086B-E7EC86D17059}"/>
          </ac:spMkLst>
        </pc:spChg>
        <pc:spChg chg="add mod ord">
          <ac:chgData name="Markus Bilz" userId="a36021e4bdb9349f" providerId="LiveId" clId="{D4AAABE4-665D-427C-806E-52B893CA3FC7}" dt="2023-05-18T13:08:08.974" v="1560" actId="14100"/>
          <ac:spMkLst>
            <pc:docMk/>
            <pc:sldMk cId="1744557679" sldId="268"/>
            <ac:spMk id="1067" creationId="{EDFE3AE4-920B-6249-B56F-985B110C864E}"/>
          </ac:spMkLst>
        </pc:spChg>
        <pc:spChg chg="add mod">
          <ac:chgData name="Markus Bilz" userId="a36021e4bdb9349f" providerId="LiveId" clId="{D4AAABE4-665D-427C-806E-52B893CA3FC7}" dt="2023-05-18T13:04:43.102" v="1479" actId="1076"/>
          <ac:spMkLst>
            <pc:docMk/>
            <pc:sldMk cId="1744557679" sldId="268"/>
            <ac:spMk id="1068" creationId="{C11E5637-D543-5690-7EF9-3DA64439843F}"/>
          </ac:spMkLst>
        </pc:spChg>
        <pc:spChg chg="add mod">
          <ac:chgData name="Markus Bilz" userId="a36021e4bdb9349f" providerId="LiveId" clId="{D4AAABE4-665D-427C-806E-52B893CA3FC7}" dt="2023-05-18T13:06:41.172" v="1515" actId="1076"/>
          <ac:spMkLst>
            <pc:docMk/>
            <pc:sldMk cId="1744557679" sldId="268"/>
            <ac:spMk id="1070" creationId="{B72FDFDE-F053-4EC9-D6A6-440914550132}"/>
          </ac:spMkLst>
        </pc:spChg>
        <pc:spChg chg="del mod">
          <ac:chgData name="Markus Bilz" userId="a36021e4bdb9349f" providerId="LiveId" clId="{D4AAABE4-665D-427C-806E-52B893CA3FC7}" dt="2023-05-18T13:07:50.501" v="1556" actId="478"/>
          <ac:spMkLst>
            <pc:docMk/>
            <pc:sldMk cId="1744557679" sldId="268"/>
            <ac:spMk id="1087" creationId="{3ABA7E38-A92B-39B5-3ADF-F959A7EA04F9}"/>
          </ac:spMkLst>
        </pc:spChg>
        <pc:spChg chg="del">
          <ac:chgData name="Markus Bilz" userId="a36021e4bdb9349f" providerId="LiveId" clId="{D4AAABE4-665D-427C-806E-52B893CA3FC7}" dt="2023-05-18T13:07:53.420" v="1557" actId="478"/>
          <ac:spMkLst>
            <pc:docMk/>
            <pc:sldMk cId="1744557679" sldId="268"/>
            <ac:spMk id="1088" creationId="{8ED72B36-51D0-895F-9960-38EFB9E127E0}"/>
          </ac:spMkLst>
        </pc:spChg>
        <pc:spChg chg="del">
          <ac:chgData name="Markus Bilz" userId="a36021e4bdb9349f" providerId="LiveId" clId="{D4AAABE4-665D-427C-806E-52B893CA3FC7}" dt="2023-05-18T13:11:25.655" v="1619" actId="478"/>
          <ac:spMkLst>
            <pc:docMk/>
            <pc:sldMk cId="1744557679" sldId="268"/>
            <ac:spMk id="1089" creationId="{0CC40106-6295-6FC3-DB4D-60B99CFB8E3C}"/>
          </ac:spMkLst>
        </pc:spChg>
        <pc:spChg chg="del">
          <ac:chgData name="Markus Bilz" userId="a36021e4bdb9349f" providerId="LiveId" clId="{D4AAABE4-665D-427C-806E-52B893CA3FC7}" dt="2023-05-18T13:11:28.274" v="1620" actId="478"/>
          <ac:spMkLst>
            <pc:docMk/>
            <pc:sldMk cId="1744557679" sldId="268"/>
            <ac:spMk id="1090" creationId="{3BDBA4C7-B634-2603-5CF6-AEED66974E30}"/>
          </ac:spMkLst>
        </pc:spChg>
        <pc:spChg chg="add mod ord">
          <ac:chgData name="Markus Bilz" userId="a36021e4bdb9349f" providerId="LiveId" clId="{D4AAABE4-665D-427C-806E-52B893CA3FC7}" dt="2023-05-18T13:06:00.983" v="1509" actId="1076"/>
          <ac:spMkLst>
            <pc:docMk/>
            <pc:sldMk cId="1744557679" sldId="268"/>
            <ac:spMk id="1094" creationId="{ED699A23-C575-C12B-8D9E-60AFA28ED9D5}"/>
          </ac:spMkLst>
        </pc:spChg>
        <pc:spChg chg="add del mod">
          <ac:chgData name="Markus Bilz" userId="a36021e4bdb9349f" providerId="LiveId" clId="{D4AAABE4-665D-427C-806E-52B893CA3FC7}" dt="2023-05-18T13:06:57.859" v="1517" actId="478"/>
          <ac:spMkLst>
            <pc:docMk/>
            <pc:sldMk cId="1744557679" sldId="268"/>
            <ac:spMk id="1095" creationId="{F4A72D3F-A5B3-15DA-6487-BD0E7F1A8C7F}"/>
          </ac:spMkLst>
        </pc:spChg>
        <pc:spChg chg="add mod">
          <ac:chgData name="Markus Bilz" userId="a36021e4bdb9349f" providerId="LiveId" clId="{D4AAABE4-665D-427C-806E-52B893CA3FC7}" dt="2023-05-18T13:04:43.102" v="1479" actId="1076"/>
          <ac:spMkLst>
            <pc:docMk/>
            <pc:sldMk cId="1744557679" sldId="268"/>
            <ac:spMk id="1096" creationId="{673FA566-5DA1-FFEE-5953-56ED310DF0F5}"/>
          </ac:spMkLst>
        </pc:spChg>
        <pc:spChg chg="add mod">
          <ac:chgData name="Markus Bilz" userId="a36021e4bdb9349f" providerId="LiveId" clId="{D4AAABE4-665D-427C-806E-52B893CA3FC7}" dt="2023-05-18T13:04:43.102" v="1479" actId="1076"/>
          <ac:spMkLst>
            <pc:docMk/>
            <pc:sldMk cId="1744557679" sldId="268"/>
            <ac:spMk id="1097" creationId="{764C9D3F-88A4-3CE7-9CB8-73549966FEFE}"/>
          </ac:spMkLst>
        </pc:spChg>
        <pc:spChg chg="add mod ord">
          <ac:chgData name="Markus Bilz" userId="a36021e4bdb9349f" providerId="LiveId" clId="{D4AAABE4-665D-427C-806E-52B893CA3FC7}" dt="2023-05-18T13:06:00.983" v="1509" actId="1076"/>
          <ac:spMkLst>
            <pc:docMk/>
            <pc:sldMk cId="1744557679" sldId="268"/>
            <ac:spMk id="1098" creationId="{D5B60F40-7371-5206-9F88-8F100302F7F2}"/>
          </ac:spMkLst>
        </pc:spChg>
        <pc:spChg chg="add mod">
          <ac:chgData name="Markus Bilz" userId="a36021e4bdb9349f" providerId="LiveId" clId="{D4AAABE4-665D-427C-806E-52B893CA3FC7}" dt="2023-05-18T13:07:22.816" v="1519" actId="14100"/>
          <ac:spMkLst>
            <pc:docMk/>
            <pc:sldMk cId="1744557679" sldId="268"/>
            <ac:spMk id="1099" creationId="{2F14F9B8-01C1-2009-E838-9E2EB0F9C857}"/>
          </ac:spMkLst>
        </pc:spChg>
        <pc:spChg chg="add mod">
          <ac:chgData name="Markus Bilz" userId="a36021e4bdb9349f" providerId="LiveId" clId="{D4AAABE4-665D-427C-806E-52B893CA3FC7}" dt="2023-05-18T13:06:00.983" v="1509" actId="1076"/>
          <ac:spMkLst>
            <pc:docMk/>
            <pc:sldMk cId="1744557679" sldId="268"/>
            <ac:spMk id="1100" creationId="{DA84E672-EBE6-4617-DDFD-F3AB7DFDD8F1}"/>
          </ac:spMkLst>
        </pc:spChg>
        <pc:spChg chg="add mod">
          <ac:chgData name="Markus Bilz" userId="a36021e4bdb9349f" providerId="LiveId" clId="{D4AAABE4-665D-427C-806E-52B893CA3FC7}" dt="2023-05-18T13:04:43.102" v="1479" actId="1076"/>
          <ac:spMkLst>
            <pc:docMk/>
            <pc:sldMk cId="1744557679" sldId="268"/>
            <ac:spMk id="1101" creationId="{FAC08645-0DA0-C3FE-99E1-6E22977711B5}"/>
          </ac:spMkLst>
        </pc:spChg>
        <pc:spChg chg="add mod">
          <ac:chgData name="Markus Bilz" userId="a36021e4bdb9349f" providerId="LiveId" clId="{D4AAABE4-665D-427C-806E-52B893CA3FC7}" dt="2023-05-18T13:04:43.102" v="1479" actId="1076"/>
          <ac:spMkLst>
            <pc:docMk/>
            <pc:sldMk cId="1744557679" sldId="268"/>
            <ac:spMk id="1102" creationId="{31D08AC2-42FF-FE02-6C7A-BB585904B2EE}"/>
          </ac:spMkLst>
        </pc:spChg>
        <pc:spChg chg="add mod ord">
          <ac:chgData name="Markus Bilz" userId="a36021e4bdb9349f" providerId="LiveId" clId="{D4AAABE4-665D-427C-806E-52B893CA3FC7}" dt="2023-05-18T13:04:43.102" v="1479" actId="1076"/>
          <ac:spMkLst>
            <pc:docMk/>
            <pc:sldMk cId="1744557679" sldId="268"/>
            <ac:spMk id="1103" creationId="{E76637E0-0D7F-A080-291E-7B42E14A4420}"/>
          </ac:spMkLst>
        </pc:spChg>
        <pc:spChg chg="add mod ord">
          <ac:chgData name="Markus Bilz" userId="a36021e4bdb9349f" providerId="LiveId" clId="{D4AAABE4-665D-427C-806E-52B893CA3FC7}" dt="2023-05-18T13:11:44.606" v="1621" actId="207"/>
          <ac:spMkLst>
            <pc:docMk/>
            <pc:sldMk cId="1744557679" sldId="268"/>
            <ac:spMk id="1104" creationId="{036C182E-A7D7-6BED-3F4A-18887914EFB8}"/>
          </ac:spMkLst>
        </pc:spChg>
        <pc:spChg chg="add mod">
          <ac:chgData name="Markus Bilz" userId="a36021e4bdb9349f" providerId="LiveId" clId="{D4AAABE4-665D-427C-806E-52B893CA3FC7}" dt="2023-05-18T13:04:43.102" v="1479" actId="1076"/>
          <ac:spMkLst>
            <pc:docMk/>
            <pc:sldMk cId="1744557679" sldId="268"/>
            <ac:spMk id="1105" creationId="{8BB41228-C3F7-B2DD-9669-06E00BFFE292}"/>
          </ac:spMkLst>
        </pc:spChg>
        <pc:spChg chg="add mod">
          <ac:chgData name="Markus Bilz" userId="a36021e4bdb9349f" providerId="LiveId" clId="{D4AAABE4-665D-427C-806E-52B893CA3FC7}" dt="2023-05-18T13:04:43.102" v="1479" actId="1076"/>
          <ac:spMkLst>
            <pc:docMk/>
            <pc:sldMk cId="1744557679" sldId="268"/>
            <ac:spMk id="1106" creationId="{8EE9518C-9509-D0F4-1B4C-4A4F5B4F50CC}"/>
          </ac:spMkLst>
        </pc:spChg>
        <pc:spChg chg="add mod">
          <ac:chgData name="Markus Bilz" userId="a36021e4bdb9349f" providerId="LiveId" clId="{D4AAABE4-665D-427C-806E-52B893CA3FC7}" dt="2023-05-18T13:04:43.102" v="1479" actId="1076"/>
          <ac:spMkLst>
            <pc:docMk/>
            <pc:sldMk cId="1744557679" sldId="268"/>
            <ac:spMk id="1107" creationId="{6332257B-B3CA-78E1-5ED6-878485A0D3D8}"/>
          </ac:spMkLst>
        </pc:spChg>
        <pc:spChg chg="add mod">
          <ac:chgData name="Markus Bilz" userId="a36021e4bdb9349f" providerId="LiveId" clId="{D4AAABE4-665D-427C-806E-52B893CA3FC7}" dt="2023-05-18T13:23:07.173" v="1626" actId="1076"/>
          <ac:spMkLst>
            <pc:docMk/>
            <pc:sldMk cId="1744557679" sldId="268"/>
            <ac:spMk id="1112" creationId="{38CB90A9-089E-FA32-4917-C5FA21F29215}"/>
          </ac:spMkLst>
        </pc:spChg>
        <pc:spChg chg="del">
          <ac:chgData name="Markus Bilz" userId="a36021e4bdb9349f" providerId="LiveId" clId="{D4AAABE4-665D-427C-806E-52B893CA3FC7}" dt="2023-05-17T09:39:24.811" v="924" actId="478"/>
          <ac:spMkLst>
            <pc:docMk/>
            <pc:sldMk cId="1744557679" sldId="268"/>
            <ac:spMk id="1117" creationId="{DE505CA9-73E5-CCB7-95F5-924561519BBB}"/>
          </ac:spMkLst>
        </pc:spChg>
        <pc:spChg chg="add mod">
          <ac:chgData name="Markus Bilz" userId="a36021e4bdb9349f" providerId="LiveId" clId="{D4AAABE4-665D-427C-806E-52B893CA3FC7}" dt="2023-05-18T13:08:26.284" v="1562" actId="790"/>
          <ac:spMkLst>
            <pc:docMk/>
            <pc:sldMk cId="1744557679" sldId="268"/>
            <ac:spMk id="1118" creationId="{3AD9CBFC-2787-0DE1-3CDE-97AB225A7860}"/>
          </ac:spMkLst>
        </pc:spChg>
        <pc:spChg chg="add mod">
          <ac:chgData name="Markus Bilz" userId="a36021e4bdb9349f" providerId="LiveId" clId="{D4AAABE4-665D-427C-806E-52B893CA3FC7}" dt="2023-05-18T13:08:40.330" v="1575" actId="14100"/>
          <ac:spMkLst>
            <pc:docMk/>
            <pc:sldMk cId="1744557679" sldId="268"/>
            <ac:spMk id="1119" creationId="{53549879-4943-8701-41D3-DAB5D758B034}"/>
          </ac:spMkLst>
        </pc:spChg>
        <pc:spChg chg="add mod">
          <ac:chgData name="Markus Bilz" userId="a36021e4bdb9349f" providerId="LiveId" clId="{D4AAABE4-665D-427C-806E-52B893CA3FC7}" dt="2023-05-18T13:06:00.983" v="1509" actId="1076"/>
          <ac:spMkLst>
            <pc:docMk/>
            <pc:sldMk cId="1744557679" sldId="268"/>
            <ac:spMk id="1120" creationId="{10E956EF-9B07-0565-D617-7AF163026D0B}"/>
          </ac:spMkLst>
        </pc:spChg>
        <pc:spChg chg="del">
          <ac:chgData name="Markus Bilz" userId="a36021e4bdb9349f" providerId="LiveId" clId="{D4AAABE4-665D-427C-806E-52B893CA3FC7}" dt="2023-05-18T12:52:56.743" v="1185" actId="478"/>
          <ac:spMkLst>
            <pc:docMk/>
            <pc:sldMk cId="1744557679" sldId="268"/>
            <ac:spMk id="1121" creationId="{E53C962D-A3F5-9F2F-3BAD-FD3A2B5AADCC}"/>
          </ac:spMkLst>
        </pc:spChg>
        <pc:spChg chg="add del mod">
          <ac:chgData name="Markus Bilz" userId="a36021e4bdb9349f" providerId="LiveId" clId="{D4AAABE4-665D-427C-806E-52B893CA3FC7}" dt="2023-05-18T13:09:26.125" v="1603" actId="478"/>
          <ac:spMkLst>
            <pc:docMk/>
            <pc:sldMk cId="1744557679" sldId="268"/>
            <ac:spMk id="1122" creationId="{FEDA4579-0ABC-A197-D44F-4BCD5B5B3F97}"/>
          </ac:spMkLst>
        </pc:spChg>
        <pc:spChg chg="add del mod">
          <ac:chgData name="Markus Bilz" userId="a36021e4bdb9349f" providerId="LiveId" clId="{D4AAABE4-665D-427C-806E-52B893CA3FC7}" dt="2023-05-18T13:09:24.072" v="1602" actId="478"/>
          <ac:spMkLst>
            <pc:docMk/>
            <pc:sldMk cId="1744557679" sldId="268"/>
            <ac:spMk id="1123" creationId="{38F8D1CC-E946-AD0B-78EF-2CD21FE8BD89}"/>
          </ac:spMkLst>
        </pc:spChg>
        <pc:spChg chg="add mod">
          <ac:chgData name="Markus Bilz" userId="a36021e4bdb9349f" providerId="LiveId" clId="{D4AAABE4-665D-427C-806E-52B893CA3FC7}" dt="2023-05-18T12:32:13.317" v="961" actId="1076"/>
          <ac:spMkLst>
            <pc:docMk/>
            <pc:sldMk cId="1744557679" sldId="268"/>
            <ac:spMk id="1124" creationId="{B1643A64-28D7-1917-65B5-6DB3D2D79A2E}"/>
          </ac:spMkLst>
        </pc:spChg>
        <pc:spChg chg="del">
          <ac:chgData name="Markus Bilz" userId="a36021e4bdb9349f" providerId="LiveId" clId="{D4AAABE4-665D-427C-806E-52B893CA3FC7}" dt="2023-05-18T12:53:07.209" v="1199" actId="478"/>
          <ac:spMkLst>
            <pc:docMk/>
            <pc:sldMk cId="1744557679" sldId="268"/>
            <ac:spMk id="1125" creationId="{2AE0B6A0-64CC-643E-83FF-5424FDAE07A3}"/>
          </ac:spMkLst>
        </pc:spChg>
        <pc:spChg chg="add mod ord">
          <ac:chgData name="Markus Bilz" userId="a36021e4bdb9349f" providerId="LiveId" clId="{D4AAABE4-665D-427C-806E-52B893CA3FC7}" dt="2023-05-18T13:23:33.005" v="1630" actId="14100"/>
          <ac:spMkLst>
            <pc:docMk/>
            <pc:sldMk cId="1744557679" sldId="268"/>
            <ac:spMk id="1135" creationId="{44732851-7FA7-C6CF-0A44-144ACD513BD7}"/>
          </ac:spMkLst>
        </pc:spChg>
        <pc:spChg chg="add del mod">
          <ac:chgData name="Markus Bilz" userId="a36021e4bdb9349f" providerId="LiveId" clId="{D4AAABE4-665D-427C-806E-52B893CA3FC7}" dt="2023-05-18T13:11:52.976" v="1622" actId="478"/>
          <ac:spMkLst>
            <pc:docMk/>
            <pc:sldMk cId="1744557679" sldId="268"/>
            <ac:spMk id="1136" creationId="{A3634905-F21C-05EE-1FA1-A4371392160D}"/>
          </ac:spMkLst>
        </pc:spChg>
        <pc:spChg chg="add mod">
          <ac:chgData name="Markus Bilz" userId="a36021e4bdb9349f" providerId="LiveId" clId="{D4AAABE4-665D-427C-806E-52B893CA3FC7}" dt="2023-05-18T13:23:07.173" v="1626" actId="1076"/>
          <ac:spMkLst>
            <pc:docMk/>
            <pc:sldMk cId="1744557679" sldId="268"/>
            <ac:spMk id="1137" creationId="{33A92EAA-E8FE-3151-B823-B765D35E9869}"/>
          </ac:spMkLst>
        </pc:spChg>
        <pc:spChg chg="add del mod">
          <ac:chgData name="Markus Bilz" userId="a36021e4bdb9349f" providerId="LiveId" clId="{D4AAABE4-665D-427C-806E-52B893CA3FC7}" dt="2023-05-18T13:11:52.976" v="1622" actId="478"/>
          <ac:spMkLst>
            <pc:docMk/>
            <pc:sldMk cId="1744557679" sldId="268"/>
            <ac:spMk id="1138" creationId="{9C59B726-6612-01CD-91FE-284361D6100B}"/>
          </ac:spMkLst>
        </pc:spChg>
        <pc:spChg chg="add del mod">
          <ac:chgData name="Markus Bilz" userId="a36021e4bdb9349f" providerId="LiveId" clId="{D4AAABE4-665D-427C-806E-52B893CA3FC7}" dt="2023-05-18T13:11:52.976" v="1622" actId="478"/>
          <ac:spMkLst>
            <pc:docMk/>
            <pc:sldMk cId="1744557679" sldId="268"/>
            <ac:spMk id="1143" creationId="{61CDF619-A185-B043-1D7C-5265CBACD8F2}"/>
          </ac:spMkLst>
        </pc:spChg>
        <pc:spChg chg="del">
          <ac:chgData name="Markus Bilz" userId="a36021e4bdb9349f" providerId="LiveId" clId="{D4AAABE4-665D-427C-806E-52B893CA3FC7}" dt="2023-05-17T09:39:26.200" v="925" actId="478"/>
          <ac:spMkLst>
            <pc:docMk/>
            <pc:sldMk cId="1744557679" sldId="268"/>
            <ac:spMk id="1144" creationId="{525344FD-F45D-9493-2133-714401194624}"/>
          </ac:spMkLst>
        </pc:spChg>
        <pc:spChg chg="add del mod">
          <ac:chgData name="Markus Bilz" userId="a36021e4bdb9349f" providerId="LiveId" clId="{D4AAABE4-665D-427C-806E-52B893CA3FC7}" dt="2023-05-18T13:11:52.976" v="1622" actId="478"/>
          <ac:spMkLst>
            <pc:docMk/>
            <pc:sldMk cId="1744557679" sldId="268"/>
            <ac:spMk id="1147" creationId="{703758EF-031F-6FBC-D0D2-E984D730CB55}"/>
          </ac:spMkLst>
        </pc:spChg>
        <pc:spChg chg="add mod">
          <ac:chgData name="Markus Bilz" userId="a36021e4bdb9349f" providerId="LiveId" clId="{D4AAABE4-665D-427C-806E-52B893CA3FC7}" dt="2023-05-18T13:08:55.014" v="1596" actId="20577"/>
          <ac:spMkLst>
            <pc:docMk/>
            <pc:sldMk cId="1744557679" sldId="268"/>
            <ac:spMk id="1152" creationId="{6B7CB937-0A24-12B9-9B3A-8E96FA2B61D7}"/>
          </ac:spMkLst>
        </pc:spChg>
        <pc:grpChg chg="add del mod">
          <ac:chgData name="Markus Bilz" userId="a36021e4bdb9349f" providerId="LiveId" clId="{D4AAABE4-665D-427C-806E-52B893CA3FC7}" dt="2023-05-18T13:11:52.976" v="1622" actId="478"/>
          <ac:grpSpMkLst>
            <pc:docMk/>
            <pc:sldMk cId="1744557679" sldId="268"/>
            <ac:grpSpMk id="3" creationId="{D397DC4E-0EB7-D0A7-E1E5-D87805495B01}"/>
          </ac:grpSpMkLst>
        </pc:grpChg>
        <pc:grpChg chg="add del mod">
          <ac:chgData name="Markus Bilz" userId="a36021e4bdb9349f" providerId="LiveId" clId="{D4AAABE4-665D-427C-806E-52B893CA3FC7}" dt="2023-05-18T13:11:52.976" v="1622" actId="478"/>
          <ac:grpSpMkLst>
            <pc:docMk/>
            <pc:sldMk cId="1744557679" sldId="268"/>
            <ac:grpSpMk id="1032" creationId="{4C9A8B3A-CCD1-753D-F322-E8C2D981884E}"/>
          </ac:grpSpMkLst>
        </pc:grpChg>
        <pc:grpChg chg="add del mod">
          <ac:chgData name="Markus Bilz" userId="a36021e4bdb9349f" providerId="LiveId" clId="{D4AAABE4-665D-427C-806E-52B893CA3FC7}" dt="2023-05-18T13:11:52.976" v="1622" actId="478"/>
          <ac:grpSpMkLst>
            <pc:docMk/>
            <pc:sldMk cId="1744557679" sldId="268"/>
            <ac:grpSpMk id="1150" creationId="{70ECCA3A-1680-89B9-47A2-037044F56054}"/>
          </ac:grpSpMkLst>
        </pc:grpChg>
        <pc:picChg chg="add mod">
          <ac:chgData name="Markus Bilz" userId="a36021e4bdb9349f" providerId="LiveId" clId="{D4AAABE4-665D-427C-806E-52B893CA3FC7}" dt="2023-05-18T12:37:33.971" v="974" actId="1076"/>
          <ac:picMkLst>
            <pc:docMk/>
            <pc:sldMk cId="1744557679" sldId="268"/>
            <ac:picMk id="1054" creationId="{59846315-3989-1D20-130B-42B41CF069C8}"/>
          </ac:picMkLst>
        </pc:picChg>
        <pc:cxnChg chg="add del mod">
          <ac:chgData name="Markus Bilz" userId="a36021e4bdb9349f" providerId="LiveId" clId="{D4AAABE4-665D-427C-806E-52B893CA3FC7}" dt="2023-05-18T12:54:09.152" v="1232" actId="478"/>
          <ac:cxnSpMkLst>
            <pc:docMk/>
            <pc:sldMk cId="1744557679" sldId="268"/>
            <ac:cxnSpMk id="8" creationId="{C35F85DD-DD33-C5C1-5305-69177F185EF0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7" creationId="{02428E79-2DE1-5A4D-A585-FC73E652A8A7}"/>
          </ac:cxnSpMkLst>
        </pc:cxnChg>
        <pc:cxnChg chg="mod">
          <ac:chgData name="Markus Bilz" userId="a36021e4bdb9349f" providerId="LiveId" clId="{D4AAABE4-665D-427C-806E-52B893CA3FC7}" dt="2023-05-18T12:32:10.875" v="960"/>
          <ac:cxnSpMkLst>
            <pc:docMk/>
            <pc:sldMk cId="1744557679" sldId="268"/>
            <ac:cxnSpMk id="18" creationId="{522B4831-A606-2DF4-1EE0-9D27363E99C4}"/>
          </ac:cxnSpMkLst>
        </pc:cxnChg>
        <pc:cxnChg chg="add del mod">
          <ac:chgData name="Markus Bilz" userId="a36021e4bdb9349f" providerId="LiveId" clId="{D4AAABE4-665D-427C-806E-52B893CA3FC7}" dt="2023-05-18T12:54:07.164" v="1230" actId="478"/>
          <ac:cxnSpMkLst>
            <pc:docMk/>
            <pc:sldMk cId="1744557679" sldId="268"/>
            <ac:cxnSpMk id="19" creationId="{67930102-8555-421A-FDA4-82124F08B5A1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21" creationId="{FBB557BB-6EC8-A109-B918-BA7FE0646D4B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23" creationId="{BF839D08-9AF1-8448-5D7A-F445E96B13F5}"/>
          </ac:cxnSpMkLst>
        </pc:cxnChg>
        <pc:cxnChg chg="add del mod">
          <ac:chgData name="Markus Bilz" userId="a36021e4bdb9349f" providerId="LiveId" clId="{D4AAABE4-665D-427C-806E-52B893CA3FC7}" dt="2023-05-18T12:46:41.043" v="1078" actId="478"/>
          <ac:cxnSpMkLst>
            <pc:docMk/>
            <pc:sldMk cId="1744557679" sldId="268"/>
            <ac:cxnSpMk id="26" creationId="{3AC2BFD2-B4CE-E3EF-5184-DBED244D2E76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026" creationId="{08966800-F16A-2A87-0A3D-9FF59412D822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027" creationId="{4251D779-AE85-1C64-2035-229CBB887747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029" creationId="{AC87D2AD-3F12-DC6D-B561-43FC6207CB1B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031" creationId="{F9EC62D6-0737-67F0-15A1-ECC91AA1D9C0}"/>
          </ac:cxnSpMkLst>
        </pc:cxnChg>
        <pc:cxnChg chg="mod">
          <ac:chgData name="Markus Bilz" userId="a36021e4bdb9349f" providerId="LiveId" clId="{D4AAABE4-665D-427C-806E-52B893CA3FC7}" dt="2023-05-18T12:32:10.875" v="960"/>
          <ac:cxnSpMkLst>
            <pc:docMk/>
            <pc:sldMk cId="1744557679" sldId="268"/>
            <ac:cxnSpMk id="1033" creationId="{F89C0A71-EEE6-3217-BD71-162C7847ACD2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036" creationId="{2967C82D-4B66-A9DB-58E7-540C8011F742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037" creationId="{8CF6BB1C-4F90-B29D-BD5C-7A60D4342ECB}"/>
          </ac:cxnSpMkLst>
        </pc:cxnChg>
        <pc:cxnChg chg="mod">
          <ac:chgData name="Markus Bilz" userId="a36021e4bdb9349f" providerId="LiveId" clId="{D4AAABE4-665D-427C-806E-52B893CA3FC7}" dt="2023-05-18T12:32:10.875" v="960"/>
          <ac:cxnSpMkLst>
            <pc:docMk/>
            <pc:sldMk cId="1744557679" sldId="268"/>
            <ac:cxnSpMk id="1040" creationId="{AE0EC3E1-A072-8432-2598-9207CD0B850E}"/>
          </ac:cxnSpMkLst>
        </pc:cxnChg>
        <pc:cxnChg chg="mod">
          <ac:chgData name="Markus Bilz" userId="a36021e4bdb9349f" providerId="LiveId" clId="{D4AAABE4-665D-427C-806E-52B893CA3FC7}" dt="2023-05-18T12:32:10.875" v="960"/>
          <ac:cxnSpMkLst>
            <pc:docMk/>
            <pc:sldMk cId="1744557679" sldId="268"/>
            <ac:cxnSpMk id="1041" creationId="{ACB2BD94-5CA6-CFA3-99FA-3F6F1555E334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043" creationId="{30832104-15DB-30FA-5A1E-427BBFE8CDE3}"/>
          </ac:cxnSpMkLst>
        </pc:cxnChg>
        <pc:cxnChg chg="mod">
          <ac:chgData name="Markus Bilz" userId="a36021e4bdb9349f" providerId="LiveId" clId="{D4AAABE4-665D-427C-806E-52B893CA3FC7}" dt="2023-05-18T12:32:10.875" v="960"/>
          <ac:cxnSpMkLst>
            <pc:docMk/>
            <pc:sldMk cId="1744557679" sldId="268"/>
            <ac:cxnSpMk id="1044" creationId="{E4CA3AB0-0B56-003D-AD51-0BCBE670A235}"/>
          </ac:cxnSpMkLst>
        </pc:cxnChg>
        <pc:cxnChg chg="mod">
          <ac:chgData name="Markus Bilz" userId="a36021e4bdb9349f" providerId="LiveId" clId="{D4AAABE4-665D-427C-806E-52B893CA3FC7}" dt="2023-05-18T12:32:10.875" v="960"/>
          <ac:cxnSpMkLst>
            <pc:docMk/>
            <pc:sldMk cId="1744557679" sldId="268"/>
            <ac:cxnSpMk id="1046" creationId="{B66B9CAB-2767-0549-BED6-1EFE703AC6A6}"/>
          </ac:cxnSpMkLst>
        </pc:cxnChg>
        <pc:cxnChg chg="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048" creationId="{D6964E48-45C1-546C-335F-2E991316110B}"/>
          </ac:cxnSpMkLst>
        </pc:cxnChg>
        <pc:cxnChg chg="del mod">
          <ac:chgData name="Markus Bilz" userId="a36021e4bdb9349f" providerId="LiveId" clId="{D4AAABE4-665D-427C-806E-52B893CA3FC7}" dt="2023-05-18T12:48:03.609" v="1127" actId="478"/>
          <ac:cxnSpMkLst>
            <pc:docMk/>
            <pc:sldMk cId="1744557679" sldId="268"/>
            <ac:cxnSpMk id="1049" creationId="{947672B4-A862-CD5E-8962-722CE895CD75}"/>
          </ac:cxnSpMkLst>
        </pc:cxnChg>
        <pc:cxnChg chg="mod">
          <ac:chgData name="Markus Bilz" userId="a36021e4bdb9349f" providerId="LiveId" clId="{D4AAABE4-665D-427C-806E-52B893CA3FC7}" dt="2023-05-18T12:32:10.875" v="960"/>
          <ac:cxnSpMkLst>
            <pc:docMk/>
            <pc:sldMk cId="1744557679" sldId="268"/>
            <ac:cxnSpMk id="1050" creationId="{2FDA506F-97F9-0351-63AC-776B38ABC69A}"/>
          </ac:cxnSpMkLst>
        </pc:cxnChg>
        <pc:cxnChg chg="del mod">
          <ac:chgData name="Markus Bilz" userId="a36021e4bdb9349f" providerId="LiveId" clId="{D4AAABE4-665D-427C-806E-52B893CA3FC7}" dt="2023-05-18T12:48:04.489" v="1128" actId="478"/>
          <ac:cxnSpMkLst>
            <pc:docMk/>
            <pc:sldMk cId="1744557679" sldId="268"/>
            <ac:cxnSpMk id="1051" creationId="{F7A728D3-8722-0B93-8973-BA154348ECF1}"/>
          </ac:cxnSpMkLst>
        </pc:cxnChg>
        <pc:cxnChg chg="del mod">
          <ac:chgData name="Markus Bilz" userId="a36021e4bdb9349f" providerId="LiveId" clId="{D4AAABE4-665D-427C-806E-52B893CA3FC7}" dt="2023-05-18T12:48:02.622" v="1126" actId="478"/>
          <ac:cxnSpMkLst>
            <pc:docMk/>
            <pc:sldMk cId="1744557679" sldId="268"/>
            <ac:cxnSpMk id="1053" creationId="{9D823643-CC23-9E39-C296-C46251E24A2B}"/>
          </ac:cxnSpMkLst>
        </pc:cxnChg>
        <pc:cxnChg chg="del mod">
          <ac:chgData name="Markus Bilz" userId="a36021e4bdb9349f" providerId="LiveId" clId="{D4AAABE4-665D-427C-806E-52B893CA3FC7}" dt="2023-05-18T12:48:39.782" v="1137" actId="478"/>
          <ac:cxnSpMkLst>
            <pc:docMk/>
            <pc:sldMk cId="1744557679" sldId="268"/>
            <ac:cxnSpMk id="1062" creationId="{E0DCA4C1-ADEB-CDDC-CBE6-65E85A9C6396}"/>
          </ac:cxnSpMkLst>
        </pc:cxnChg>
        <pc:cxnChg chg="del mod">
          <ac:chgData name="Markus Bilz" userId="a36021e4bdb9349f" providerId="LiveId" clId="{D4AAABE4-665D-427C-806E-52B893CA3FC7}" dt="2023-05-18T12:48:05.330" v="1129" actId="478"/>
          <ac:cxnSpMkLst>
            <pc:docMk/>
            <pc:sldMk cId="1744557679" sldId="268"/>
            <ac:cxnSpMk id="1066" creationId="{E71BF84D-0393-4CAD-E3F4-BA5F9AE022BA}"/>
          </ac:cxnSpMkLst>
        </pc:cxnChg>
        <pc:cxnChg chg="del mod">
          <ac:chgData name="Markus Bilz" userId="a36021e4bdb9349f" providerId="LiveId" clId="{D4AAABE4-665D-427C-806E-52B893CA3FC7}" dt="2023-05-18T13:06:15.946" v="1511" actId="478"/>
          <ac:cxnSpMkLst>
            <pc:docMk/>
            <pc:sldMk cId="1744557679" sldId="268"/>
            <ac:cxnSpMk id="1073" creationId="{078A6480-11C1-65A5-F130-9CA8B2071AFD}"/>
          </ac:cxnSpMkLst>
        </pc:cxnChg>
        <pc:cxnChg chg="add mod">
          <ac:chgData name="Markus Bilz" userId="a36021e4bdb9349f" providerId="LiveId" clId="{D4AAABE4-665D-427C-806E-52B893CA3FC7}" dt="2023-05-18T13:06:41.172" v="1515" actId="1076"/>
          <ac:cxnSpMkLst>
            <pc:docMk/>
            <pc:sldMk cId="1744557679" sldId="268"/>
            <ac:cxnSpMk id="1078" creationId="{39C270AD-648F-13FC-86D4-560B9C52AF77}"/>
          </ac:cxnSpMkLst>
        </pc:cxnChg>
        <pc:cxnChg chg="add mod">
          <ac:chgData name="Markus Bilz" userId="a36021e4bdb9349f" providerId="LiveId" clId="{D4AAABE4-665D-427C-806E-52B893CA3FC7}" dt="2023-05-18T13:06:41.172" v="1515" actId="1076"/>
          <ac:cxnSpMkLst>
            <pc:docMk/>
            <pc:sldMk cId="1744557679" sldId="268"/>
            <ac:cxnSpMk id="1081" creationId="{5251E29D-B79E-8C8D-2B4B-30B201A76FF8}"/>
          </ac:cxnSpMkLst>
        </pc:cxnChg>
        <pc:cxnChg chg="add mod">
          <ac:chgData name="Markus Bilz" userId="a36021e4bdb9349f" providerId="LiveId" clId="{D4AAABE4-665D-427C-806E-52B893CA3FC7}" dt="2023-05-18T13:06:41.172" v="1515" actId="1076"/>
          <ac:cxnSpMkLst>
            <pc:docMk/>
            <pc:sldMk cId="1744557679" sldId="268"/>
            <ac:cxnSpMk id="1091" creationId="{80B76914-D4D7-BC39-1BC3-6D42270F6C18}"/>
          </ac:cxnSpMkLst>
        </pc:cxnChg>
        <pc:cxnChg chg="add mod">
          <ac:chgData name="Markus Bilz" userId="a36021e4bdb9349f" providerId="LiveId" clId="{D4AAABE4-665D-427C-806E-52B893CA3FC7}" dt="2023-05-18T12:32:13.317" v="961" actId="1076"/>
          <ac:cxnSpMkLst>
            <pc:docMk/>
            <pc:sldMk cId="1744557679" sldId="268"/>
            <ac:cxnSpMk id="1126" creationId="{8EE4A338-BBA0-5825-EA7D-034082FD2CF5}"/>
          </ac:cxnSpMkLst>
        </pc:cxnChg>
        <pc:cxnChg chg="add del mod">
          <ac:chgData name="Markus Bilz" userId="a36021e4bdb9349f" providerId="LiveId" clId="{D4AAABE4-665D-427C-806E-52B893CA3FC7}" dt="2023-05-18T12:52:14.412" v="1178" actId="478"/>
          <ac:cxnSpMkLst>
            <pc:docMk/>
            <pc:sldMk cId="1744557679" sldId="268"/>
            <ac:cxnSpMk id="1127" creationId="{6AC94384-E43A-4F7A-6A63-F939E8044197}"/>
          </ac:cxnSpMkLst>
        </pc:cxnChg>
        <pc:cxnChg chg="add mod">
          <ac:chgData name="Markus Bilz" userId="a36021e4bdb9349f" providerId="LiveId" clId="{D4AAABE4-665D-427C-806E-52B893CA3FC7}" dt="2023-05-18T13:06:41.172" v="1515" actId="1076"/>
          <ac:cxnSpMkLst>
            <pc:docMk/>
            <pc:sldMk cId="1744557679" sldId="268"/>
            <ac:cxnSpMk id="1128" creationId="{433C01C7-E6C4-593C-8ECD-B5195274AC47}"/>
          </ac:cxnSpMkLst>
        </pc:cxnChg>
        <pc:cxnChg chg="add del mod">
          <ac:chgData name="Markus Bilz" userId="a36021e4bdb9349f" providerId="LiveId" clId="{D4AAABE4-665D-427C-806E-52B893CA3FC7}" dt="2023-05-18T12:38:55.991" v="983" actId="478"/>
          <ac:cxnSpMkLst>
            <pc:docMk/>
            <pc:sldMk cId="1744557679" sldId="268"/>
            <ac:cxnSpMk id="1129" creationId="{2294A3DA-41A0-6B36-B86E-2DAB178B5A61}"/>
          </ac:cxnSpMkLst>
        </pc:cxnChg>
        <pc:cxnChg chg="add del mod">
          <ac:chgData name="Markus Bilz" userId="a36021e4bdb9349f" providerId="LiveId" clId="{D4AAABE4-665D-427C-806E-52B893CA3FC7}" dt="2023-05-18T13:09:22.266" v="1600" actId="478"/>
          <ac:cxnSpMkLst>
            <pc:docMk/>
            <pc:sldMk cId="1744557679" sldId="268"/>
            <ac:cxnSpMk id="1130" creationId="{9AD93943-F92C-40E5-85FC-B54A17146413}"/>
          </ac:cxnSpMkLst>
        </pc:cxnChg>
        <pc:cxnChg chg="add del mod">
          <ac:chgData name="Markus Bilz" userId="a36021e4bdb9349f" providerId="LiveId" clId="{D4AAABE4-665D-427C-806E-52B893CA3FC7}" dt="2023-05-18T13:09:21.084" v="1599" actId="478"/>
          <ac:cxnSpMkLst>
            <pc:docMk/>
            <pc:sldMk cId="1744557679" sldId="268"/>
            <ac:cxnSpMk id="1131" creationId="{49E3B898-938A-4534-6EAD-72476599942B}"/>
          </ac:cxnSpMkLst>
        </pc:cxnChg>
        <pc:cxnChg chg="add del mod">
          <ac:chgData name="Markus Bilz" userId="a36021e4bdb9349f" providerId="LiveId" clId="{D4AAABE4-665D-427C-806E-52B893CA3FC7}" dt="2023-05-18T12:58:38.021" v="1340" actId="478"/>
          <ac:cxnSpMkLst>
            <pc:docMk/>
            <pc:sldMk cId="1744557679" sldId="268"/>
            <ac:cxnSpMk id="1132" creationId="{65BEF2FE-94B9-760E-1A2C-2E5D24F435F9}"/>
          </ac:cxnSpMkLst>
        </pc:cxnChg>
        <pc:cxnChg chg="add del mod">
          <ac:chgData name="Markus Bilz" userId="a36021e4bdb9349f" providerId="LiveId" clId="{D4AAABE4-665D-427C-806E-52B893CA3FC7}" dt="2023-05-18T13:11:54.612" v="1624" actId="478"/>
          <ac:cxnSpMkLst>
            <pc:docMk/>
            <pc:sldMk cId="1744557679" sldId="268"/>
            <ac:cxnSpMk id="1133" creationId="{A091B4DC-B3D9-A2F7-C213-C967861B38FF}"/>
          </ac:cxnSpMkLst>
        </pc:cxnChg>
        <pc:cxnChg chg="add del mod">
          <ac:chgData name="Markus Bilz" userId="a36021e4bdb9349f" providerId="LiveId" clId="{D4AAABE4-665D-427C-806E-52B893CA3FC7}" dt="2023-05-18T13:11:54.048" v="1623" actId="478"/>
          <ac:cxnSpMkLst>
            <pc:docMk/>
            <pc:sldMk cId="1744557679" sldId="268"/>
            <ac:cxnSpMk id="1134" creationId="{0FE11F3A-4690-8E77-54D5-7C282D5007F6}"/>
          </ac:cxnSpMkLst>
        </pc:cxnChg>
        <pc:cxnChg chg="add del mod">
          <ac:chgData name="Markus Bilz" userId="a36021e4bdb9349f" providerId="LiveId" clId="{D4AAABE4-665D-427C-806E-52B893CA3FC7}" dt="2023-05-18T13:09:19.356" v="1598" actId="478"/>
          <ac:cxnSpMkLst>
            <pc:docMk/>
            <pc:sldMk cId="1744557679" sldId="268"/>
            <ac:cxnSpMk id="1139" creationId="{75DFD1C5-F6C6-24F2-B800-9BBEA0B5EC8F}"/>
          </ac:cxnSpMkLst>
        </pc:cxnChg>
        <pc:cxnChg chg="add del 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140" creationId="{5B5ACDE3-212D-70F0-C8F8-1BA3FA0BB6CD}"/>
          </ac:cxnSpMkLst>
        </pc:cxnChg>
        <pc:cxnChg chg="add del 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141" creationId="{CC400558-071E-0928-9148-BC1399F8AE0F}"/>
          </ac:cxnSpMkLst>
        </pc:cxnChg>
        <pc:cxnChg chg="add del 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142" creationId="{CAD370E7-715A-B245-1DEC-FBA9B5FD8A64}"/>
          </ac:cxnSpMkLst>
        </pc:cxnChg>
        <pc:cxnChg chg="add del 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144" creationId="{38FCDAE7-84A8-AAA0-54E0-7907865596CA}"/>
          </ac:cxnSpMkLst>
        </pc:cxnChg>
        <pc:cxnChg chg="add del 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145" creationId="{B1D766E4-74FF-AEDF-EDB1-A8F148ABAF35}"/>
          </ac:cxnSpMkLst>
        </pc:cxnChg>
        <pc:cxnChg chg="add del mod">
          <ac:chgData name="Markus Bilz" userId="a36021e4bdb9349f" providerId="LiveId" clId="{D4AAABE4-665D-427C-806E-52B893CA3FC7}" dt="2023-05-18T12:54:08.492" v="1231" actId="478"/>
          <ac:cxnSpMkLst>
            <pc:docMk/>
            <pc:sldMk cId="1744557679" sldId="268"/>
            <ac:cxnSpMk id="1146" creationId="{ED9347FE-0487-02B5-306B-DE0E802E2AA8}"/>
          </ac:cxnSpMkLst>
        </pc:cxnChg>
        <pc:cxnChg chg="add del 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148" creationId="{2548209F-D480-A006-D45F-FBCCC666C774}"/>
          </ac:cxnSpMkLst>
        </pc:cxnChg>
        <pc:cxnChg chg="add del mod">
          <ac:chgData name="Markus Bilz" userId="a36021e4bdb9349f" providerId="LiveId" clId="{D4AAABE4-665D-427C-806E-52B893CA3FC7}" dt="2023-05-18T13:11:52.976" v="1622" actId="478"/>
          <ac:cxnSpMkLst>
            <pc:docMk/>
            <pc:sldMk cId="1744557679" sldId="268"/>
            <ac:cxnSpMk id="1149" creationId="{DDFF5E40-8820-B0DE-2306-6BB01CFD1D2F}"/>
          </ac:cxnSpMkLst>
        </pc:cxnChg>
        <pc:cxnChg chg="add del mod">
          <ac:chgData name="Markus Bilz" userId="a36021e4bdb9349f" providerId="LiveId" clId="{D4AAABE4-665D-427C-806E-52B893CA3FC7}" dt="2023-05-18T12:54:10.379" v="1233" actId="478"/>
          <ac:cxnSpMkLst>
            <pc:docMk/>
            <pc:sldMk cId="1744557679" sldId="268"/>
            <ac:cxnSpMk id="1151" creationId="{8E7EF643-CDE0-9438-A71E-E83B00532316}"/>
          </ac:cxnSpMkLst>
        </pc:cxnChg>
        <pc:cxnChg chg="add mod">
          <ac:chgData name="Markus Bilz" userId="a36021e4bdb9349f" providerId="LiveId" clId="{D4AAABE4-665D-427C-806E-52B893CA3FC7}" dt="2023-05-18T13:10:40.917" v="1616" actId="14100"/>
          <ac:cxnSpMkLst>
            <pc:docMk/>
            <pc:sldMk cId="1744557679" sldId="268"/>
            <ac:cxnSpMk id="1153" creationId="{E822DABA-1E37-D4C3-676B-804D919F8823}"/>
          </ac:cxnSpMkLst>
        </pc:cxnChg>
        <pc:cxnChg chg="add mod">
          <ac:chgData name="Markus Bilz" userId="a36021e4bdb9349f" providerId="LiveId" clId="{D4AAABE4-665D-427C-806E-52B893CA3FC7}" dt="2023-05-18T13:10:30.562" v="1614" actId="14100"/>
          <ac:cxnSpMkLst>
            <pc:docMk/>
            <pc:sldMk cId="1744557679" sldId="268"/>
            <ac:cxnSpMk id="1156" creationId="{952A9D72-F6B8-9D7C-FAE9-5FB0FE2F9076}"/>
          </ac:cxnSpMkLst>
        </pc:cxnChg>
        <pc:cxnChg chg="add mod">
          <ac:chgData name="Markus Bilz" userId="a36021e4bdb9349f" providerId="LiveId" clId="{D4AAABE4-665D-427C-806E-52B893CA3FC7}" dt="2023-05-18T13:23:17.562" v="1629" actId="14100"/>
          <ac:cxnSpMkLst>
            <pc:docMk/>
            <pc:sldMk cId="1744557679" sldId="268"/>
            <ac:cxnSpMk id="1161" creationId="{F46488D2-84A8-0022-8F63-708B446BA33C}"/>
          </ac:cxnSpMkLst>
        </pc:cxnChg>
      </pc:sldChg>
    </pc:docChg>
  </pc:docChgLst>
  <pc:docChgLst>
    <pc:chgData name="Markus Bilz" userId="a36021e4bdb9349f" providerId="LiveId" clId="{F9F2BE70-AAED-47FD-A055-7B08EB1371A3}"/>
    <pc:docChg chg="undo custSel addSld modSld sldOrd">
      <pc:chgData name="Markus Bilz" userId="a36021e4bdb9349f" providerId="LiveId" clId="{F9F2BE70-AAED-47FD-A055-7B08EB1371A3}" dt="2023-02-22T15:50:17.970" v="1876" actId="1076"/>
      <pc:docMkLst>
        <pc:docMk/>
      </pc:docMkLst>
      <pc:sldChg chg="modSp mod">
        <pc:chgData name="Markus Bilz" userId="a36021e4bdb9349f" providerId="LiveId" clId="{F9F2BE70-AAED-47FD-A055-7B08EB1371A3}" dt="2023-02-13T12:40:40.683" v="1395" actId="207"/>
        <pc:sldMkLst>
          <pc:docMk/>
          <pc:sldMk cId="2836008551" sldId="256"/>
        </pc:sldMkLst>
        <pc:spChg chg="mod">
          <ac:chgData name="Markus Bilz" userId="a36021e4bdb9349f" providerId="LiveId" clId="{F9F2BE70-AAED-47FD-A055-7B08EB1371A3}" dt="2023-02-11T09:33:35.734" v="493" actId="108"/>
          <ac:spMkLst>
            <pc:docMk/>
            <pc:sldMk cId="2836008551" sldId="256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2-13T12:40:40.683" v="1395" actId="207"/>
          <ac:spMkLst>
            <pc:docMk/>
            <pc:sldMk cId="2836008551" sldId="256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1-28T14:06:02.190" v="1" actId="20577"/>
          <ac:spMkLst>
            <pc:docMk/>
            <pc:sldMk cId="2836008551" sldId="256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28T14:06:06.783" v="2" actId="20577"/>
          <ac:spMkLst>
            <pc:docMk/>
            <pc:sldMk cId="2836008551" sldId="256"/>
            <ac:spMk id="234" creationId="{29B237C7-6F16-D779-C094-6DB7CEF9786E}"/>
          </ac:spMkLst>
        </pc:spChg>
      </pc:sldChg>
      <pc:sldChg chg="modSp mod">
        <pc:chgData name="Markus Bilz" userId="a36021e4bdb9349f" providerId="LiveId" clId="{F9F2BE70-AAED-47FD-A055-7B08EB1371A3}" dt="2023-02-11T10:05:14.779" v="753" actId="1076"/>
        <pc:sldMkLst>
          <pc:docMk/>
          <pc:sldMk cId="1975984209" sldId="259"/>
        </pc:sldMkLst>
        <pc:picChg chg="mod">
          <ac:chgData name="Markus Bilz" userId="a36021e4bdb9349f" providerId="LiveId" clId="{F9F2BE70-AAED-47FD-A055-7B08EB1371A3}" dt="2023-02-11T10:05:14.779" v="753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modSp mod">
        <pc:chgData name="Markus Bilz" userId="a36021e4bdb9349f" providerId="LiveId" clId="{F9F2BE70-AAED-47FD-A055-7B08EB1371A3}" dt="2023-01-31T14:55:29.812" v="236" actId="1076"/>
        <pc:sldMkLst>
          <pc:docMk/>
          <pc:sldMk cId="4224251106" sldId="260"/>
        </pc:sldMkLst>
        <pc:picChg chg="mod">
          <ac:chgData name="Markus Bilz" userId="a36021e4bdb9349f" providerId="LiveId" clId="{F9F2BE70-AAED-47FD-A055-7B08EB1371A3}" dt="2023-01-31T14:55:29.812" v="236" actId="1076"/>
          <ac:picMkLst>
            <pc:docMk/>
            <pc:sldMk cId="4224251106" sldId="260"/>
            <ac:picMk id="3" creationId="{5525967E-1280-E19C-67DF-3A1888502E9D}"/>
          </ac:picMkLst>
        </pc:picChg>
        <pc:cxnChg chg="mod">
          <ac:chgData name="Markus Bilz" userId="a36021e4bdb9349f" providerId="LiveId" clId="{F9F2BE70-AAED-47FD-A055-7B08EB1371A3}" dt="2023-01-30T15:54:37.278" v="121" actId="14100"/>
          <ac:cxnSpMkLst>
            <pc:docMk/>
            <pc:sldMk cId="4224251106" sldId="260"/>
            <ac:cxnSpMk id="50" creationId="{72EF799B-DD01-284F-666A-C8B7A4ADB1C4}"/>
          </ac:cxnSpMkLst>
        </pc:cxnChg>
      </pc:sldChg>
      <pc:sldChg chg="addSp delSp modSp mod">
        <pc:chgData name="Markus Bilz" userId="a36021e4bdb9349f" providerId="LiveId" clId="{F9F2BE70-AAED-47FD-A055-7B08EB1371A3}" dt="2023-02-18T15:57:02.801" v="1567" actId="20577"/>
        <pc:sldMkLst>
          <pc:docMk/>
          <pc:sldMk cId="2878173059" sldId="261"/>
        </pc:sldMkLst>
        <pc:spChg chg="add mod">
          <ac:chgData name="Markus Bilz" userId="a36021e4bdb9349f" providerId="LiveId" clId="{F9F2BE70-AAED-47FD-A055-7B08EB1371A3}" dt="2023-02-18T15:21:19.274" v="1505" actId="1076"/>
          <ac:spMkLst>
            <pc:docMk/>
            <pc:sldMk cId="2878173059" sldId="261"/>
            <ac:spMk id="6" creationId="{37E7B1D8-1BF8-FDFE-D966-2445914F8910}"/>
          </ac:spMkLst>
        </pc:spChg>
        <pc:spChg chg="add mod">
          <ac:chgData name="Markus Bilz" userId="a36021e4bdb9349f" providerId="LiveId" clId="{F9F2BE70-AAED-47FD-A055-7B08EB1371A3}" dt="2023-02-18T15:19:12.474" v="1476" actId="1076"/>
          <ac:spMkLst>
            <pc:docMk/>
            <pc:sldMk cId="2878173059" sldId="261"/>
            <ac:spMk id="19" creationId="{1AE337DA-87E6-6A46-773B-22A52F746B75}"/>
          </ac:spMkLst>
        </pc:spChg>
        <pc:spChg chg="mod">
          <ac:chgData name="Markus Bilz" userId="a36021e4bdb9349f" providerId="LiveId" clId="{F9F2BE70-AAED-47FD-A055-7B08EB1371A3}" dt="2023-02-18T15:57:02.801" v="1567" actId="20577"/>
          <ac:spMkLst>
            <pc:docMk/>
            <pc:sldMk cId="2878173059" sldId="261"/>
            <ac:spMk id="23" creationId="{8F8800C0-1CF3-F5CA-4394-35FFEBF5E5A3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25" creationId="{64F421B8-8DB7-34EA-C921-76E85E24F0A2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27" creationId="{A827FEA6-F17E-CA57-7B37-D1BAA16BED3F}"/>
          </ac:spMkLst>
        </pc:spChg>
        <pc:spChg chg="mod">
          <ac:chgData name="Markus Bilz" userId="a36021e4bdb9349f" providerId="LiveId" clId="{F9F2BE70-AAED-47FD-A055-7B08EB1371A3}" dt="2023-02-18T15:23:06.984" v="1509" actId="1076"/>
          <ac:spMkLst>
            <pc:docMk/>
            <pc:sldMk cId="2878173059" sldId="261"/>
            <ac:spMk id="31" creationId="{F00536E0-E48A-70AD-633B-4384867F30A5}"/>
          </ac:spMkLst>
        </pc:spChg>
        <pc:spChg chg="mod">
          <ac:chgData name="Markus Bilz" userId="a36021e4bdb9349f" providerId="LiveId" clId="{F9F2BE70-AAED-47FD-A055-7B08EB1371A3}" dt="2023-02-18T15:19:43.933" v="1485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2-18T15:19:25.064" v="1479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2-18T15:19:14.712" v="1477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2-18T15:18:54.869" v="147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2-18T15:17:22.593" v="1435" actId="1076"/>
          <ac:spMkLst>
            <pc:docMk/>
            <pc:sldMk cId="2878173059" sldId="261"/>
            <ac:spMk id="67" creationId="{542CA32F-221D-DD49-7091-4AFC3E421628}"/>
          </ac:spMkLst>
        </pc:spChg>
        <pc:spChg chg="mod">
          <ac:chgData name="Markus Bilz" userId="a36021e4bdb9349f" providerId="LiveId" clId="{F9F2BE70-AAED-47FD-A055-7B08EB1371A3}" dt="2023-02-18T15:14:40.440" v="1404" actId="14100"/>
          <ac:spMkLst>
            <pc:docMk/>
            <pc:sldMk cId="2878173059" sldId="261"/>
            <ac:spMk id="80" creationId="{83641231-252D-FDB3-0C23-5CDCCDA26F9E}"/>
          </ac:spMkLst>
        </pc:spChg>
        <pc:spChg chg="mod">
          <ac:chgData name="Markus Bilz" userId="a36021e4bdb9349f" providerId="LiveId" clId="{F9F2BE70-AAED-47FD-A055-7B08EB1371A3}" dt="2023-02-18T15:23:21.306" v="1511" actId="1076"/>
          <ac:spMkLst>
            <pc:docMk/>
            <pc:sldMk cId="2878173059" sldId="261"/>
            <ac:spMk id="162" creationId="{C8C65B08-14FE-FF44-47C5-FB5077BC12AB}"/>
          </ac:spMkLst>
        </pc:spChg>
        <pc:spChg chg="mod">
          <ac:chgData name="Markus Bilz" userId="a36021e4bdb9349f" providerId="LiveId" clId="{F9F2BE70-AAED-47FD-A055-7B08EB1371A3}" dt="2023-02-18T15:21:06.412" v="1504" actId="1076"/>
          <ac:spMkLst>
            <pc:docMk/>
            <pc:sldMk cId="2878173059" sldId="261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F9F2BE70-AAED-47FD-A055-7B08EB1371A3}" dt="2023-02-18T15:26:51.611" v="1522" actId="14100"/>
          <ac:spMkLst>
            <pc:docMk/>
            <pc:sldMk cId="2878173059" sldId="261"/>
            <ac:spMk id="268" creationId="{BB1549EF-6367-5F54-69BE-C8B0CC0F2CF9}"/>
          </ac:spMkLst>
        </pc:spChg>
        <pc:picChg chg="add mod">
          <ac:chgData name="Markus Bilz" userId="a36021e4bdb9349f" providerId="LiveId" clId="{F9F2BE70-AAED-47FD-A055-7B08EB1371A3}" dt="2023-02-18T15:14:26.487" v="1403" actId="1076"/>
          <ac:picMkLst>
            <pc:docMk/>
            <pc:sldMk cId="2878173059" sldId="261"/>
            <ac:picMk id="5" creationId="{7295174F-DD3B-430A-4AAD-CB8716281370}"/>
          </ac:picMkLst>
        </pc:picChg>
        <pc:picChg chg="add del mod">
          <ac:chgData name="Markus Bilz" userId="a36021e4bdb9349f" providerId="LiveId" clId="{F9F2BE70-AAED-47FD-A055-7B08EB1371A3}" dt="2023-01-31T14:55:35.158" v="238" actId="478"/>
          <ac:picMkLst>
            <pc:docMk/>
            <pc:sldMk cId="2878173059" sldId="261"/>
            <ac:picMk id="5" creationId="{75A1F732-0752-E94B-223C-A6116CAEEF5D}"/>
          </ac:picMkLst>
        </pc:picChg>
        <pc:picChg chg="add mod">
          <ac:chgData name="Markus Bilz" userId="a36021e4bdb9349f" providerId="LiveId" clId="{F9F2BE70-AAED-47FD-A055-7B08EB1371A3}" dt="2023-01-31T14:58:11.698" v="242" actId="1076"/>
          <ac:picMkLst>
            <pc:docMk/>
            <pc:sldMk cId="2878173059" sldId="261"/>
            <ac:picMk id="7" creationId="{57DC4ADF-749C-6BDC-3F46-33B4726B5B13}"/>
          </ac:picMkLst>
        </pc:pic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3" creationId="{1B21BEEA-0718-A8BF-CA7A-FD95D29662F1}"/>
          </ac:cxnSpMkLst>
        </pc:cxn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28" creationId="{8A6ED71D-102A-0459-C60D-99BC3B322234}"/>
          </ac:cxnSpMkLst>
        </pc:cxnChg>
        <pc:cxnChg chg="mod">
          <ac:chgData name="Markus Bilz" userId="a36021e4bdb9349f" providerId="LiveId" clId="{F9F2BE70-AAED-47FD-A055-7B08EB1371A3}" dt="2023-02-18T15:23:06.984" v="1509" actId="1076"/>
          <ac:cxnSpMkLst>
            <pc:docMk/>
            <pc:sldMk cId="2878173059" sldId="261"/>
            <ac:cxnSpMk id="29" creationId="{ADCE3843-0FDE-285C-7733-2A6A7A7A0AC7}"/>
          </ac:cxnSpMkLst>
        </pc:cxnChg>
        <pc:cxnChg chg="add mod">
          <ac:chgData name="Markus Bilz" userId="a36021e4bdb9349f" providerId="LiveId" clId="{F9F2BE70-AAED-47FD-A055-7B08EB1371A3}" dt="2023-02-18T15:25:41.862" v="1515" actId="14100"/>
          <ac:cxnSpMkLst>
            <pc:docMk/>
            <pc:sldMk cId="2878173059" sldId="261"/>
            <ac:cxnSpMk id="39" creationId="{F9F26774-D4F9-74AB-B575-2F6F78375116}"/>
          </ac:cxnSpMkLst>
        </pc:cxnChg>
        <pc:cxnChg chg="mod">
          <ac:chgData name="Markus Bilz" userId="a36021e4bdb9349f" providerId="LiveId" clId="{F9F2BE70-AAED-47FD-A055-7B08EB1371A3}" dt="2023-02-18T15:19:14.712" v="1477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F9F2BE70-AAED-47FD-A055-7B08EB1371A3}" dt="2023-02-18T15:23:21.306" v="1511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 mod">
          <ac:chgData name="Markus Bilz" userId="a36021e4bdb9349f" providerId="LiveId" clId="{F9F2BE70-AAED-47FD-A055-7B08EB1371A3}" dt="2023-02-18T15:27:46.052" v="1534" actId="478"/>
          <ac:cxnSpMkLst>
            <pc:docMk/>
            <pc:sldMk cId="2878173059" sldId="261"/>
            <ac:cxnSpMk id="101" creationId="{C9A8426B-62F8-8EC1-CB9F-6E9E7AD7B88A}"/>
          </ac:cxnSpMkLst>
        </pc:cxnChg>
        <pc:cxnChg chg="mod">
          <ac:chgData name="Markus Bilz" userId="a36021e4bdb9349f" providerId="LiveId" clId="{F9F2BE70-AAED-47FD-A055-7B08EB1371A3}" dt="2023-02-18T15:18:54.869" v="147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F9F2BE70-AAED-47FD-A055-7B08EB1371A3}" dt="2023-02-18T15:19:25.064" v="1479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2-18T15:19:18.518" v="1478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2-18T15:19:30.778" v="1480" actId="478"/>
          <ac:cxnSpMkLst>
            <pc:docMk/>
            <pc:sldMk cId="2878173059" sldId="261"/>
            <ac:cxnSpMk id="226" creationId="{470B009F-AEBC-B736-2071-04407321C553}"/>
          </ac:cxnSpMkLst>
        </pc:cxnChg>
        <pc:cxnChg chg="add mod">
          <ac:chgData name="Markus Bilz" userId="a36021e4bdb9349f" providerId="LiveId" clId="{F9F2BE70-AAED-47FD-A055-7B08EB1371A3}" dt="2023-02-18T15:19:12.474" v="1476" actId="1076"/>
          <ac:cxnSpMkLst>
            <pc:docMk/>
            <pc:sldMk cId="2878173059" sldId="261"/>
            <ac:cxnSpMk id="241" creationId="{647D61CA-2D51-3BFE-D9EB-260D494A7DAC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F9F2BE70-AAED-47FD-A055-7B08EB1371A3}" dt="2023-02-18T15:20:58.645" v="1503" actId="1076"/>
          <ac:cxnSpMkLst>
            <pc:docMk/>
            <pc:sldMk cId="2878173059" sldId="261"/>
            <ac:cxnSpMk id="249" creationId="{474E23BC-E9EE-6D4C-E9B0-65C585D028C8}"/>
          </ac:cxnSpMkLst>
        </pc:cxnChg>
        <pc:cxnChg chg="add mod">
          <ac:chgData name="Markus Bilz" userId="a36021e4bdb9349f" providerId="LiveId" clId="{F9F2BE70-AAED-47FD-A055-7B08EB1371A3}" dt="2023-02-18T15:27:01.159" v="1525" actId="14100"/>
          <ac:cxnSpMkLst>
            <pc:docMk/>
            <pc:sldMk cId="2878173059" sldId="261"/>
            <ac:cxnSpMk id="255" creationId="{37A65A15-9D02-19D0-A9DA-DEA04BF5E7CC}"/>
          </ac:cxnSpMkLst>
        </pc:cxnChg>
        <pc:cxnChg chg="add del mod">
          <ac:chgData name="Markus Bilz" userId="a36021e4bdb9349f" providerId="LiveId" clId="{F9F2BE70-AAED-47FD-A055-7B08EB1371A3}" dt="2023-02-18T15:26:52.482" v="1524" actId="11529"/>
          <ac:cxnSpMkLst>
            <pc:docMk/>
            <pc:sldMk cId="2878173059" sldId="261"/>
            <ac:cxnSpMk id="257" creationId="{DB547BFB-73A6-DD51-1DB2-32DE374FCA9C}"/>
          </ac:cxnSpMkLst>
        </pc:cxnChg>
        <pc:cxnChg chg="add del mod">
          <ac:chgData name="Markus Bilz" userId="a36021e4bdb9349f" providerId="LiveId" clId="{F9F2BE70-AAED-47FD-A055-7B08EB1371A3}" dt="2023-02-18T15:27:22.731" v="1529" actId="478"/>
          <ac:cxnSpMkLst>
            <pc:docMk/>
            <pc:sldMk cId="2878173059" sldId="261"/>
            <ac:cxnSpMk id="261" creationId="{EEEB3D91-CDDA-94A5-42DD-314DD8526D2C}"/>
          </ac:cxnSpMkLst>
        </pc:cxnChg>
        <pc:cxnChg chg="add mod">
          <ac:chgData name="Markus Bilz" userId="a36021e4bdb9349f" providerId="LiveId" clId="{F9F2BE70-AAED-47FD-A055-7B08EB1371A3}" dt="2023-02-18T15:27:44.060" v="1533" actId="14100"/>
          <ac:cxnSpMkLst>
            <pc:docMk/>
            <pc:sldMk cId="2878173059" sldId="261"/>
            <ac:cxnSpMk id="264" creationId="{16F9191E-FF68-381B-DBB7-8107DC518EDC}"/>
          </ac:cxnSpMkLst>
        </pc:cxnChg>
      </pc:sldChg>
      <pc:sldChg chg="modSp mod ord">
        <pc:chgData name="Markus Bilz" userId="a36021e4bdb9349f" providerId="LiveId" clId="{F9F2BE70-AAED-47FD-A055-7B08EB1371A3}" dt="2023-02-11T09:05:52.063" v="245" actId="1076"/>
        <pc:sldMkLst>
          <pc:docMk/>
          <pc:sldMk cId="350462512" sldId="262"/>
        </pc:sldMkLst>
        <pc:picChg chg="mod">
          <ac:chgData name="Markus Bilz" userId="a36021e4bdb9349f" providerId="LiveId" clId="{F9F2BE70-AAED-47FD-A055-7B08EB1371A3}" dt="2023-02-11T09:05:52.063" v="245" actId="1076"/>
          <ac:picMkLst>
            <pc:docMk/>
            <pc:sldMk cId="350462512" sldId="262"/>
            <ac:picMk id="5" creationId="{6A20F21E-4163-B9F0-D304-FA503742EB56}"/>
          </ac:picMkLst>
        </pc:picChg>
      </pc:sldChg>
      <pc:sldChg chg="addSp delSp modSp add mod">
        <pc:chgData name="Markus Bilz" userId="a36021e4bdb9349f" providerId="LiveId" clId="{F9F2BE70-AAED-47FD-A055-7B08EB1371A3}" dt="2023-02-22T15:50:17.970" v="1876" actId="1076"/>
        <pc:sldMkLst>
          <pc:docMk/>
          <pc:sldMk cId="1844608576" sldId="263"/>
        </pc:sldMkLst>
        <pc:spChg chg="del">
          <ac:chgData name="Markus Bilz" userId="a36021e4bdb9349f" providerId="LiveId" clId="{F9F2BE70-AAED-47FD-A055-7B08EB1371A3}" dt="2023-01-30T15:45:48.253" v="6" actId="478"/>
          <ac:spMkLst>
            <pc:docMk/>
            <pc:sldMk cId="1844608576" sldId="263"/>
            <ac:spMk id="2" creationId="{5CC34145-B5F4-8BDD-0E3A-311D220D3B32}"/>
          </ac:spMkLst>
        </pc:spChg>
        <pc:spChg chg="add mod">
          <ac:chgData name="Markus Bilz" userId="a36021e4bdb9349f" providerId="LiveId" clId="{F9F2BE70-AAED-47FD-A055-7B08EB1371A3}" dt="2023-02-22T15:27:37.677" v="1822" actId="1076"/>
          <ac:spMkLst>
            <pc:docMk/>
            <pc:sldMk cId="1844608576" sldId="263"/>
            <ac:spMk id="2" creationId="{AA016958-3168-A01D-32D3-1859970EA6AC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6" creationId="{C9552E09-CEAE-1CE3-AD42-25102E23C69E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8" creationId="{5CDEB47C-8305-563E-91D5-7B56B8D6B92A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" creationId="{00B8C236-422C-0F3A-2195-02455E198FA4}"/>
          </ac:spMkLst>
        </pc:spChg>
        <pc:spChg chg="add del mod">
          <ac:chgData name="Markus Bilz" userId="a36021e4bdb9349f" providerId="LiveId" clId="{F9F2BE70-AAED-47FD-A055-7B08EB1371A3}" dt="2023-02-22T08:53:45.407" v="1707" actId="478"/>
          <ac:spMkLst>
            <pc:docMk/>
            <pc:sldMk cId="1844608576" sldId="263"/>
            <ac:spMk id="10" creationId="{E47B1989-23B1-6B34-E1D3-8193677E94C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" creationId="{DE1E0810-1ECA-16CF-FD0B-A3F1319A10E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" creationId="{F0C9DEFE-7018-453B-197A-B3C804BF1D4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3" creationId="{9A4B1958-A498-0910-FC56-F604B1B4ECE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4" creationId="{FF5BF12D-AA78-EE30-53C6-6A293BDAE817}"/>
          </ac:spMkLst>
        </pc:spChg>
        <pc:spChg chg="add mod">
          <ac:chgData name="Markus Bilz" userId="a36021e4bdb9349f" providerId="LiveId" clId="{F9F2BE70-AAED-47FD-A055-7B08EB1371A3}" dt="2023-02-22T08:45:32.606" v="1592" actId="1076"/>
          <ac:spMkLst>
            <pc:docMk/>
            <pc:sldMk cId="1844608576" sldId="263"/>
            <ac:spMk id="15" creationId="{E8133E75-162F-B9D7-4F2C-61241AF6B53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5" creationId="{FD86F888-F95A-D598-D12B-E04B43114576}"/>
          </ac:spMkLst>
        </pc:spChg>
        <pc:spChg chg="add mod">
          <ac:chgData name="Markus Bilz" userId="a36021e4bdb9349f" providerId="LiveId" clId="{F9F2BE70-AAED-47FD-A055-7B08EB1371A3}" dt="2023-02-22T08:55:00.085" v="1711" actId="1076"/>
          <ac:spMkLst>
            <pc:docMk/>
            <pc:sldMk cId="1844608576" sldId="263"/>
            <ac:spMk id="26" creationId="{3F01F5F2-C867-1EF5-6585-E4346DDBC353}"/>
          </ac:spMkLst>
        </pc:spChg>
        <pc:spChg chg="add mod">
          <ac:chgData name="Markus Bilz" userId="a36021e4bdb9349f" providerId="LiveId" clId="{F9F2BE70-AAED-47FD-A055-7B08EB1371A3}" dt="2023-02-22T09:08:41.542" v="1781" actId="14100"/>
          <ac:spMkLst>
            <pc:docMk/>
            <pc:sldMk cId="1844608576" sldId="263"/>
            <ac:spMk id="28" creationId="{C68EF78B-5C83-C0E6-D42D-88D80ABC238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61" creationId="{C00FF0EF-2F9D-F942-4F6E-0006C5307219}"/>
          </ac:spMkLst>
        </pc:spChg>
        <pc:spChg chg="del mod">
          <ac:chgData name="Markus Bilz" userId="a36021e4bdb9349f" providerId="LiveId" clId="{F9F2BE70-AAED-47FD-A055-7B08EB1371A3}" dt="2023-01-30T15:49:09.927" v="45" actId="478"/>
          <ac:spMkLst>
            <pc:docMk/>
            <pc:sldMk cId="1844608576" sldId="263"/>
            <ac:spMk id="62" creationId="{C0641B72-A83F-2F0C-92F9-BC5B309B52B7}"/>
          </ac:spMkLst>
        </pc:spChg>
        <pc:spChg chg="del mod">
          <ac:chgData name="Markus Bilz" userId="a36021e4bdb9349f" providerId="LiveId" clId="{F9F2BE70-AAED-47FD-A055-7B08EB1371A3}" dt="2023-01-30T15:46:45.378" v="19" actId="478"/>
          <ac:spMkLst>
            <pc:docMk/>
            <pc:sldMk cId="1844608576" sldId="263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2-22T08:52:37.664" v="1692" actId="14100"/>
          <ac:spMkLst>
            <pc:docMk/>
            <pc:sldMk cId="1844608576" sldId="263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2-22T09:01:08.909" v="1769" actId="255"/>
          <ac:spMkLst>
            <pc:docMk/>
            <pc:sldMk cId="1844608576" sldId="263"/>
            <ac:spMk id="67" creationId="{542CA32F-221D-DD49-7091-4AFC3E421628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69" creationId="{22A20337-1D78-2DE5-B292-B4FD075545EE}"/>
          </ac:spMkLst>
        </pc:spChg>
        <pc:spChg chg="add mod">
          <ac:chgData name="Markus Bilz" userId="a36021e4bdb9349f" providerId="LiveId" clId="{F9F2BE70-AAED-47FD-A055-7B08EB1371A3}" dt="2023-02-22T15:47:14.506" v="1858" actId="1076"/>
          <ac:spMkLst>
            <pc:docMk/>
            <pc:sldMk cId="1844608576" sldId="263"/>
            <ac:spMk id="70" creationId="{E1C4352A-6FB0-A2F6-7BD7-C1AA82F43FA6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1" creationId="{987843DF-B74C-1D89-D259-56ED2F0EDD96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2" creationId="{44275E91-3DA7-3A19-0647-D6747170CC1F}"/>
          </ac:spMkLst>
        </pc:spChg>
        <pc:spChg chg="add del mod">
          <ac:chgData name="Markus Bilz" userId="a36021e4bdb9349f" providerId="LiveId" clId="{F9F2BE70-AAED-47FD-A055-7B08EB1371A3}" dt="2023-01-30T16:03:08.047" v="203" actId="478"/>
          <ac:spMkLst>
            <pc:docMk/>
            <pc:sldMk cId="1844608576" sldId="263"/>
            <ac:spMk id="72" creationId="{D721CAF9-A250-4EF9-2857-EF744B73DB25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8" creationId="{D5A7D820-0D39-A0D9-BC5A-37EE959371E7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79" creationId="{D9914F06-18C1-BAB9-3662-78C08C0F5189}"/>
          </ac:spMkLst>
        </pc:spChg>
        <pc:spChg chg="del mod">
          <ac:chgData name="Markus Bilz" userId="a36021e4bdb9349f" providerId="LiveId" clId="{F9F2BE70-AAED-47FD-A055-7B08EB1371A3}" dt="2023-02-22T08:55:12.904" v="1712" actId="478"/>
          <ac:spMkLst>
            <pc:docMk/>
            <pc:sldMk cId="1844608576" sldId="263"/>
            <ac:spMk id="80" creationId="{83641231-252D-FDB3-0C23-5CDCCDA26F9E}"/>
          </ac:spMkLst>
        </pc:spChg>
        <pc:spChg chg="add mod">
          <ac:chgData name="Markus Bilz" userId="a36021e4bdb9349f" providerId="LiveId" clId="{F9F2BE70-AAED-47FD-A055-7B08EB1371A3}" dt="2023-02-22T15:47:42.921" v="1861" actId="1076"/>
          <ac:spMkLst>
            <pc:docMk/>
            <pc:sldMk cId="1844608576" sldId="263"/>
            <ac:spMk id="81" creationId="{775418FD-706B-FF60-E5C3-280F02E15E7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81" creationId="{A0C92E84-AAE1-582E-C601-99B54006B43F}"/>
          </ac:spMkLst>
        </pc:spChg>
        <pc:spChg chg="add mod">
          <ac:chgData name="Markus Bilz" userId="a36021e4bdb9349f" providerId="LiveId" clId="{F9F2BE70-AAED-47FD-A055-7B08EB1371A3}" dt="2023-02-22T15:50:17.970" v="1876" actId="1076"/>
          <ac:spMkLst>
            <pc:docMk/>
            <pc:sldMk cId="1844608576" sldId="263"/>
            <ac:spMk id="82" creationId="{0E0F7373-2628-1428-6892-4EEA6645EBA5}"/>
          </ac:spMkLst>
        </pc:spChg>
        <pc:spChg chg="add mod topLvl">
          <ac:chgData name="Markus Bilz" userId="a36021e4bdb9349f" providerId="LiveId" clId="{F9F2BE70-AAED-47FD-A055-7B08EB1371A3}" dt="2023-02-22T15:47:19.841" v="1859" actId="20577"/>
          <ac:spMkLst>
            <pc:docMk/>
            <pc:sldMk cId="1844608576" sldId="263"/>
            <ac:spMk id="93" creationId="{671F1362-E500-05A6-E86F-3C1CB5CCD44D}"/>
          </ac:spMkLst>
        </pc:spChg>
        <pc:spChg chg="add mod topLvl">
          <ac:chgData name="Markus Bilz" userId="a36021e4bdb9349f" providerId="LiveId" clId="{F9F2BE70-AAED-47FD-A055-7B08EB1371A3}" dt="2023-02-22T15:31:20.981" v="1845" actId="1582"/>
          <ac:spMkLst>
            <pc:docMk/>
            <pc:sldMk cId="1844608576" sldId="263"/>
            <ac:spMk id="94" creationId="{2523B3A1-A1A0-B768-99F1-32A20559DD27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7" creationId="{463FC932-9D87-C17B-7EB6-C92B96B1FAF5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8" creationId="{AD306185-1C55-9FEA-819A-1E221B0845E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9" creationId="{A27EC82D-FC5B-7F49-978D-78DC3E964621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2" creationId="{011F1C23-4321-C448-C866-900D3293143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49" creationId="{46A7283E-03E0-ADB9-66FC-99A2B01B48C6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0" creationId="{68EAA59B-06AB-B15D-C58F-BF0AA87C7B6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1" creationId="{01181209-191D-1FD0-204A-5AAED1B160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2" creationId="{C7774FFE-D894-9156-4420-B50F767969B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3" creationId="{D7749EE7-A30D-5C35-4D3C-A4162A3085A1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4" creationId="{C9992878-B793-38E0-4F6A-4766BC02A7E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5" creationId="{1BDAC74C-9441-B6BD-8704-8401BC9EACF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6" creationId="{51115222-C397-F4B7-342E-39B119F314B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59" creationId="{1B9AACAD-6A63-1B0C-2776-E880FD7BC163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2" creationId="{C8C65B08-14FE-FF44-47C5-FB5077BC12A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63" creationId="{7F04DDC7-EF2C-10E2-EB4D-74BB2FCBFC9C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4" creationId="{77A93769-7B32-A316-32EA-1FC9143243AF}"/>
          </ac:spMkLst>
        </pc:spChg>
        <pc:spChg chg="del">
          <ac:chgData name="Markus Bilz" userId="a36021e4bdb9349f" providerId="LiveId" clId="{F9F2BE70-AAED-47FD-A055-7B08EB1371A3}" dt="2023-01-30T15:46:00.257" v="12" actId="478"/>
          <ac:spMkLst>
            <pc:docMk/>
            <pc:sldMk cId="1844608576" sldId="263"/>
            <ac:spMk id="165" creationId="{279F181B-E7CC-7CD6-A843-CF0D0113A1B9}"/>
          </ac:spMkLst>
        </pc:spChg>
        <pc:spChg chg="add mod topLvl">
          <ac:chgData name="Markus Bilz" userId="a36021e4bdb9349f" providerId="LiveId" clId="{F9F2BE70-AAED-47FD-A055-7B08EB1371A3}" dt="2023-02-22T15:31:37.905" v="1846" actId="1582"/>
          <ac:spMkLst>
            <pc:docMk/>
            <pc:sldMk cId="1844608576" sldId="263"/>
            <ac:spMk id="195" creationId="{EE401D95-5407-A19B-E61D-AB1030A25C0C}"/>
          </ac:spMkLst>
        </pc:spChg>
        <pc:spChg chg="add del mod topLvl">
          <ac:chgData name="Markus Bilz" userId="a36021e4bdb9349f" providerId="LiveId" clId="{F9F2BE70-AAED-47FD-A055-7B08EB1371A3}" dt="2023-02-22T15:46:54.323" v="1853" actId="14100"/>
          <ac:spMkLst>
            <pc:docMk/>
            <pc:sldMk cId="1844608576" sldId="263"/>
            <ac:spMk id="196" creationId="{D2BF1CC6-08EF-9DE9-0F91-0E6D29DD0175}"/>
          </ac:spMkLst>
        </pc:spChg>
        <pc:spChg chg="add del mod topLvl">
          <ac:chgData name="Markus Bilz" userId="a36021e4bdb9349f" providerId="LiveId" clId="{F9F2BE70-AAED-47FD-A055-7B08EB1371A3}" dt="2023-02-22T15:46:47.074" v="1851" actId="478"/>
          <ac:spMkLst>
            <pc:docMk/>
            <pc:sldMk cId="1844608576" sldId="263"/>
            <ac:spMk id="197" creationId="{74FF516F-666F-D0E7-5C2E-185F2C88C5FB}"/>
          </ac:spMkLst>
        </pc:spChg>
        <pc:spChg chg="add mod">
          <ac:chgData name="Markus Bilz" userId="a36021e4bdb9349f" providerId="LiveId" clId="{F9F2BE70-AAED-47FD-A055-7B08EB1371A3}" dt="2023-02-22T08:59:54.486" v="1764" actId="20577"/>
          <ac:spMkLst>
            <pc:docMk/>
            <pc:sldMk cId="1844608576" sldId="263"/>
            <ac:spMk id="213" creationId="{1589835F-2FFC-271A-7EB2-719A536F4B4B}"/>
          </ac:spMkLst>
        </pc:spChg>
        <pc:spChg chg="add mod">
          <ac:chgData name="Markus Bilz" userId="a36021e4bdb9349f" providerId="LiveId" clId="{F9F2BE70-AAED-47FD-A055-7B08EB1371A3}" dt="2023-02-22T09:00:02.624" v="1768" actId="20577"/>
          <ac:spMkLst>
            <pc:docMk/>
            <pc:sldMk cId="1844608576" sldId="263"/>
            <ac:spMk id="215" creationId="{AA116659-2760-21F2-F809-E4320983C7EA}"/>
          </ac:spMkLst>
        </pc:spChg>
        <pc:spChg chg="del">
          <ac:chgData name="Markus Bilz" userId="a36021e4bdb9349f" providerId="LiveId" clId="{F9F2BE70-AAED-47FD-A055-7B08EB1371A3}" dt="2023-01-30T15:46:05.637" v="13" actId="478"/>
          <ac:spMkLst>
            <pc:docMk/>
            <pc:sldMk cId="1844608576" sldId="263"/>
            <ac:spMk id="233" creationId="{22826292-593A-4357-FEEB-B7D5B39875EF}"/>
          </ac:spMkLst>
        </pc:spChg>
        <pc:spChg chg="del">
          <ac:chgData name="Markus Bilz" userId="a36021e4bdb9349f" providerId="LiveId" clId="{F9F2BE70-AAED-47FD-A055-7B08EB1371A3}" dt="2023-01-30T15:46:10.596" v="14" actId="478"/>
          <ac:spMkLst>
            <pc:docMk/>
            <pc:sldMk cId="1844608576" sldId="263"/>
            <ac:spMk id="234" creationId="{29B237C7-6F16-D779-C094-6DB7CEF9786E}"/>
          </ac:spMkLst>
        </pc:spChg>
        <pc:spChg chg="del mod">
          <ac:chgData name="Markus Bilz" userId="a36021e4bdb9349f" providerId="LiveId" clId="{F9F2BE70-AAED-47FD-A055-7B08EB1371A3}" dt="2023-01-30T15:46:57.423" v="29" actId="478"/>
          <ac:spMkLst>
            <pc:docMk/>
            <pc:sldMk cId="1844608576" sldId="263"/>
            <ac:spMk id="266" creationId="{581F8540-556F-156B-61E8-585BC8A175EB}"/>
          </ac:spMkLst>
        </pc:spChg>
        <pc:spChg chg="del mod">
          <ac:chgData name="Markus Bilz" userId="a36021e4bdb9349f" providerId="LiveId" clId="{F9F2BE70-AAED-47FD-A055-7B08EB1371A3}" dt="2023-01-30T15:46:52.455" v="22" actId="478"/>
          <ac:spMkLst>
            <pc:docMk/>
            <pc:sldMk cId="1844608576" sldId="263"/>
            <ac:spMk id="267" creationId="{457B388C-7929-72CD-0559-53E0AA934C74}"/>
          </ac:spMkLst>
        </pc:spChg>
        <pc:spChg chg="del mod">
          <ac:chgData name="Markus Bilz" userId="a36021e4bdb9349f" providerId="LiveId" clId="{F9F2BE70-AAED-47FD-A055-7B08EB1371A3}" dt="2023-01-30T15:46:55.139" v="27"/>
          <ac:spMkLst>
            <pc:docMk/>
            <pc:sldMk cId="1844608576" sldId="263"/>
            <ac:spMk id="268" creationId="{BB1549EF-6367-5F54-69BE-C8B0CC0F2CF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270" creationId="{E2E35661-B07A-5ED6-DF65-8F207CF6041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271" creationId="{DD59653E-920D-F48F-9F20-B9322ECB117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87" creationId="{7BC94CD7-9020-9AD0-0571-38B60DAC6E69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94" creationId="{593E6DFD-9DBE-AB73-D087-56B9E5408E8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343" creationId="{C6E22160-D866-92DB-BD84-84CE220CD26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0" creationId="{813B81B3-5B1B-8DB0-17CE-A27F9F8C08FE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1" creationId="{C3FF8B0D-DC5D-9E54-3AFE-22F8293245D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6" creationId="{AC14FE11-EB73-25C7-EF03-DFB3638AB09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7" creationId="{60ABCD62-1C42-F5AC-5CDC-1DE657983B80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8" creationId="{11BEE9B5-5F39-AAF3-80B1-F91F7926342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9" creationId="{9227B221-4F93-2B5F-6835-73EFEE9870C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6" creationId="{89A43354-B2BF-9117-0081-E28B2D479FB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7" creationId="{C523F78B-F9AC-0948-152B-8079E47887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8" creationId="{DB0FFA97-307F-B323-9124-F5C4FE8C8754}"/>
          </ac:spMkLst>
        </pc:spChg>
        <pc:grpChg chg="add del mod">
          <ac:chgData name="Markus Bilz" userId="a36021e4bdb9349f" providerId="LiveId" clId="{F9F2BE70-AAED-47FD-A055-7B08EB1371A3}" dt="2023-02-22T15:26:11.384" v="1808" actId="165"/>
          <ac:grpSpMkLst>
            <pc:docMk/>
            <pc:sldMk cId="1844608576" sldId="263"/>
            <ac:grpSpMk id="4" creationId="{DDA638D4-A1C5-12F1-4D79-3663D9D5B1FB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299" creationId="{9970B700-7EDF-E2B8-7388-6FFD75031A26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00" creationId="{7A793711-B6B5-B301-0D10-6E3D9220EA9D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15" creationId="{F2576EEA-C47D-7129-CE11-E6A858A35809}"/>
          </ac:grpSpMkLst>
        </pc:grpChg>
        <pc:picChg chg="add mod">
          <ac:chgData name="Markus Bilz" userId="a36021e4bdb9349f" providerId="LiveId" clId="{F9F2BE70-AAED-47FD-A055-7B08EB1371A3}" dt="2023-02-22T15:46:39.206" v="1849" actId="1076"/>
          <ac:picMkLst>
            <pc:docMk/>
            <pc:sldMk cId="1844608576" sldId="263"/>
            <ac:picMk id="3" creationId="{96722123-71A7-17FC-A1D1-AF5B326757C5}"/>
          </ac:picMkLst>
        </pc:pic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6" creationId="{21D951A6-4218-B43E-E721-55F3359A28A6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" creationId="{91386DC9-B507-24F8-6FA8-0F2992DAF5B1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3" creationId="{F5567272-A972-36E4-BB89-01EF157E3C03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4" creationId="{C62CC081-6FBD-6970-72E7-007111CCFABD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9" creationId="{AA36ACA5-CFE6-E27A-5EB1-AF46FC4A600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0" creationId="{920A9850-64D7-2DCD-EDB1-C8BBD7F50B7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4" creationId="{19E86D2C-56C9-BAB6-300A-441CEA2F9FF9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8" creationId="{422EA331-912B-EC25-F58D-E54B0E513BDC}"/>
          </ac:cxnSpMkLst>
        </pc:cxnChg>
        <pc:cxnChg chg="add del mod">
          <ac:chgData name="Markus Bilz" userId="a36021e4bdb9349f" providerId="LiveId" clId="{F9F2BE70-AAED-47FD-A055-7B08EB1371A3}" dt="2023-01-30T16:03:09.339" v="204" actId="478"/>
          <ac:cxnSpMkLst>
            <pc:docMk/>
            <pc:sldMk cId="1844608576" sldId="263"/>
            <ac:cxnSpMk id="50" creationId="{BE90FB5D-6532-BA81-4A14-AD0EFF1C6A21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2" creationId="{8A62A000-8BE3-2B1A-F351-8831397A01F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3" creationId="{973795A0-B566-B1E2-61C6-EF94CAE5E7B7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70" creationId="{66C88C84-34E5-DBC0-F118-6C49B6374993}"/>
          </ac:cxnSpMkLst>
        </pc:cxnChg>
        <pc:cxnChg chg="del">
          <ac:chgData name="Markus Bilz" userId="a36021e4bdb9349f" providerId="LiveId" clId="{F9F2BE70-AAED-47FD-A055-7B08EB1371A3}" dt="2023-01-30T15:45:51.937" v="8" actId="478"/>
          <ac:cxnSpMkLst>
            <pc:docMk/>
            <pc:sldMk cId="1844608576" sldId="263"/>
            <ac:cxnSpMk id="71" creationId="{E1B8EC65-0002-51B6-8023-BE84A773CCCA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3" creationId="{2D41AA52-F79D-2133-DC1F-9E5158C2BB05}"/>
          </ac:cxnSpMkLst>
        </pc:cxnChg>
        <pc:cxnChg chg="add mod">
          <ac:chgData name="Markus Bilz" userId="a36021e4bdb9349f" providerId="LiveId" clId="{F9F2BE70-AAED-47FD-A055-7B08EB1371A3}" dt="2023-02-22T08:53:29.370" v="1705" actId="14100"/>
          <ac:cxnSpMkLst>
            <pc:docMk/>
            <pc:sldMk cId="1844608576" sldId="263"/>
            <ac:cxnSpMk id="74" creationId="{45034EB7-A2C2-833C-6950-F5376C1D7711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5" creationId="{04B2AE1A-EEEE-400A-1B15-E72247E381F2}"/>
          </ac:cxnSpMkLst>
        </pc:cxnChg>
        <pc:cxnChg chg="del">
          <ac:chgData name="Markus Bilz" userId="a36021e4bdb9349f" providerId="LiveId" clId="{F9F2BE70-AAED-47FD-A055-7B08EB1371A3}" dt="2023-01-30T15:45:52.751" v="9" actId="478"/>
          <ac:cxnSpMkLst>
            <pc:docMk/>
            <pc:sldMk cId="1844608576" sldId="263"/>
            <ac:cxnSpMk id="75" creationId="{385A4530-2D02-8491-CAC4-686A58020F9B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6" creationId="{CA9C9995-6651-39CA-E5EF-37CC662A2BF2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77" creationId="{EA7E582D-7470-3F6D-ECEE-5C38A3451FD7}"/>
          </ac:cxnSpMkLst>
        </pc:cxnChg>
        <pc:cxnChg chg="add mod">
          <ac:chgData name="Markus Bilz" userId="a36021e4bdb9349f" providerId="LiveId" clId="{F9F2BE70-AAED-47FD-A055-7B08EB1371A3}" dt="2023-02-22T15:50:17.970" v="1876" actId="1076"/>
          <ac:cxnSpMkLst>
            <pc:docMk/>
            <pc:sldMk cId="1844608576" sldId="263"/>
            <ac:cxnSpMk id="80" creationId="{6713BC6C-0942-6560-E236-A4DE821B93CA}"/>
          </ac:cxnSpMkLst>
        </pc:cxnChg>
        <pc:cxnChg chg="add mod">
          <ac:chgData name="Markus Bilz" userId="a36021e4bdb9349f" providerId="LiveId" clId="{F9F2BE70-AAED-47FD-A055-7B08EB1371A3}" dt="2023-02-22T08:54:51.491" v="1708" actId="14100"/>
          <ac:cxnSpMkLst>
            <pc:docMk/>
            <pc:sldMk cId="1844608576" sldId="263"/>
            <ac:cxnSpMk id="85" creationId="{620B6CED-9580-DA79-22AE-F82A08CEF70D}"/>
          </ac:cxnSpMkLst>
        </pc:cxnChg>
        <pc:cxnChg chg="add mod topLvl">
          <ac:chgData name="Markus Bilz" userId="a36021e4bdb9349f" providerId="LiveId" clId="{F9F2BE70-AAED-47FD-A055-7B08EB1371A3}" dt="2023-02-22T15:31:37.905" v="1846" actId="1582"/>
          <ac:cxnSpMkLst>
            <pc:docMk/>
            <pc:sldMk cId="1844608576" sldId="263"/>
            <ac:cxnSpMk id="95" creationId="{2A3476EF-77D7-9FBB-A947-F75560E54658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3" creationId="{C565C46A-61F0-FBD6-EDB6-08CF93E08AA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5" creationId="{F0C55BF1-EAFB-857C-72BE-D149779321C9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6" creationId="{46972D37-C6B9-9F2E-9AC9-C6C157BE5684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7" creationId="{01FD7B06-747A-24BE-3BDE-3930ED70079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8" creationId="{7415A9F5-CBC0-E745-8622-85ABD001E06E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1" creationId="{C4BB376D-94B8-4F3E-094E-5ED81610EE0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7" creationId="{897178BB-E74C-8862-55A6-E321D41541E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80" creationId="{171BFB04-5094-BECD-BBB7-124F3371B89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91" creationId="{2B5833C9-C07D-F2D1-2768-2F35F1D7780E}"/>
          </ac:cxnSpMkLst>
        </pc:cxnChg>
        <pc:cxnChg chg="add mod topLvl">
          <ac:chgData name="Markus Bilz" userId="a36021e4bdb9349f" providerId="LiveId" clId="{F9F2BE70-AAED-47FD-A055-7B08EB1371A3}" dt="2023-02-22T15:29:51.928" v="1839" actId="14100"/>
          <ac:cxnSpMkLst>
            <pc:docMk/>
            <pc:sldMk cId="1844608576" sldId="263"/>
            <ac:cxnSpMk id="192" creationId="{79936518-1DA3-3C30-DA38-F2C3F2F18C02}"/>
          </ac:cxnSpMkLst>
        </pc:cxnChg>
        <pc:cxnChg chg="add mod topLvl">
          <ac:chgData name="Markus Bilz" userId="a36021e4bdb9349f" providerId="LiveId" clId="{F9F2BE70-AAED-47FD-A055-7B08EB1371A3}" dt="2023-02-22T15:46:47.074" v="1851" actId="478"/>
          <ac:cxnSpMkLst>
            <pc:docMk/>
            <pc:sldMk cId="1844608576" sldId="263"/>
            <ac:cxnSpMk id="193" creationId="{CD4D7F8D-ACFF-6E58-7554-64E68DE7F1EB}"/>
          </ac:cxnSpMkLst>
        </pc:cxnChg>
        <pc:cxnChg chg="add mod topLvl">
          <ac:chgData name="Markus Bilz" userId="a36021e4bdb9349f" providerId="LiveId" clId="{F9F2BE70-AAED-47FD-A055-7B08EB1371A3}" dt="2023-02-22T15:31:37.905" v="1846" actId="1582"/>
          <ac:cxnSpMkLst>
            <pc:docMk/>
            <pc:sldMk cId="1844608576" sldId="263"/>
            <ac:cxnSpMk id="194" creationId="{A533FB3A-4776-A7FD-BCF2-A8E1C483A990}"/>
          </ac:cxnSpMkLst>
        </pc:cxnChg>
        <pc:cxnChg chg="del mod">
          <ac:chgData name="Markus Bilz" userId="a36021e4bdb9349f" providerId="LiveId" clId="{F9F2BE70-AAED-47FD-A055-7B08EB1371A3}" dt="2023-01-30T15:45:54.414" v="10" actId="478"/>
          <ac:cxnSpMkLst>
            <pc:docMk/>
            <pc:sldMk cId="1844608576" sldId="263"/>
            <ac:cxnSpMk id="197" creationId="{72266BF9-FEEB-509F-96D4-D41CB350B53F}"/>
          </ac:cxnSpMkLst>
        </pc:cxnChg>
        <pc:cxnChg chg="add mod topLvl">
          <ac:chgData name="Markus Bilz" userId="a36021e4bdb9349f" providerId="LiveId" clId="{F9F2BE70-AAED-47FD-A055-7B08EB1371A3}" dt="2023-02-22T15:31:37.905" v="1846" actId="1582"/>
          <ac:cxnSpMkLst>
            <pc:docMk/>
            <pc:sldMk cId="1844608576" sldId="263"/>
            <ac:cxnSpMk id="198" creationId="{111866D8-FAED-B118-4BC1-98E555EC188A}"/>
          </ac:cxnSpMkLst>
        </pc:cxnChg>
        <pc:cxnChg chg="mod">
          <ac:chgData name="Markus Bilz" userId="a36021e4bdb9349f" providerId="LiveId" clId="{F9F2BE70-AAED-47FD-A055-7B08EB1371A3}" dt="2023-02-22T08:53:17.418" v="1701" actId="14100"/>
          <ac:cxnSpMkLst>
            <pc:docMk/>
            <pc:sldMk cId="1844608576" sldId="263"/>
            <ac:cxnSpMk id="211" creationId="{845B1465-2D2D-0E46-ACBF-35D587BBC249}"/>
          </ac:cxnSpMkLst>
        </pc:cxnChg>
        <pc:cxnChg chg="mod">
          <ac:chgData name="Markus Bilz" userId="a36021e4bdb9349f" providerId="LiveId" clId="{F9F2BE70-AAED-47FD-A055-7B08EB1371A3}" dt="2023-02-22T08:52:37.664" v="1692" actId="14100"/>
          <ac:cxnSpMkLst>
            <pc:docMk/>
            <pc:sldMk cId="1844608576" sldId="263"/>
            <ac:cxnSpMk id="214" creationId="{0D81CBA5-C3C3-5317-A8A3-8CD616613EDE}"/>
          </ac:cxnSpMkLst>
        </pc:cxnChg>
        <pc:cxnChg chg="del mod">
          <ac:chgData name="Markus Bilz" userId="a36021e4bdb9349f" providerId="LiveId" clId="{F9F2BE70-AAED-47FD-A055-7B08EB1371A3}" dt="2023-01-30T15:46:51.121" v="21" actId="478"/>
          <ac:cxnSpMkLst>
            <pc:docMk/>
            <pc:sldMk cId="1844608576" sldId="263"/>
            <ac:cxnSpMk id="217" creationId="{AF17FB98-C9BC-D133-7339-F0C5698E6493}"/>
          </ac:cxnSpMkLst>
        </pc:cxnChg>
        <pc:cxnChg chg="del mod">
          <ac:chgData name="Markus Bilz" userId="a36021e4bdb9349f" providerId="LiveId" clId="{F9F2BE70-AAED-47FD-A055-7B08EB1371A3}" dt="2023-02-22T15:46:33.749" v="1848" actId="478"/>
          <ac:cxnSpMkLst>
            <pc:docMk/>
            <pc:sldMk cId="1844608576" sldId="263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1-30T15:46:47.996" v="20" actId="478"/>
          <ac:cxnSpMkLst>
            <pc:docMk/>
            <pc:sldMk cId="1844608576" sldId="263"/>
            <ac:cxnSpMk id="226" creationId="{470B009F-AEBC-B736-2071-04407321C553}"/>
          </ac:cxnSpMkLst>
        </pc:cxnChg>
        <pc:cxnChg chg="del mod">
          <ac:chgData name="Markus Bilz" userId="a36021e4bdb9349f" providerId="LiveId" clId="{F9F2BE70-AAED-47FD-A055-7B08EB1371A3}" dt="2023-01-30T15:46:53.356" v="23" actId="478"/>
          <ac:cxnSpMkLst>
            <pc:docMk/>
            <pc:sldMk cId="1844608576" sldId="263"/>
            <ac:cxnSpMk id="237" creationId="{036D8E88-6EFA-CAFF-8837-AF527638DCCD}"/>
          </ac:cxnSpMkLst>
        </pc:cxnChg>
        <pc:cxnChg chg="del mod">
          <ac:chgData name="Markus Bilz" userId="a36021e4bdb9349f" providerId="LiveId" clId="{F9F2BE70-AAED-47FD-A055-7B08EB1371A3}" dt="2023-01-30T15:46:55.860" v="28" actId="478"/>
          <ac:cxnSpMkLst>
            <pc:docMk/>
            <pc:sldMk cId="1844608576" sldId="263"/>
            <ac:cxnSpMk id="242" creationId="{15A6B20D-82BA-B4F9-68E1-286190BB95EE}"/>
          </ac:cxnSpMkLst>
        </pc:cxnChg>
        <pc:cxnChg chg="del mod">
          <ac:chgData name="Markus Bilz" userId="a36021e4bdb9349f" providerId="LiveId" clId="{F9F2BE70-AAED-47FD-A055-7B08EB1371A3}" dt="2023-01-30T15:46:55.134" v="25" actId="478"/>
          <ac:cxnSpMkLst>
            <pc:docMk/>
            <pc:sldMk cId="1844608576" sldId="263"/>
            <ac:cxnSpMk id="249" creationId="{474E23BC-E9EE-6D4C-E9B0-65C585D028C8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250" creationId="{43FB143F-225C-E190-85BD-DDE8D18125DF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59" creationId="{8AEB88A4-0A71-A877-BF55-F161FED1B9A9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61" creationId="{10C3370F-9345-7102-AF54-2EABE2964BE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8" creationId="{42CACBA9-8845-6A9F-E1C2-15783AA575F0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9" creationId="{4C40E824-AB6C-8B4D-EE80-5500ACAD36A2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1" creationId="{83D4D8D6-24DE-EBC5-EE75-7E656C47807A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5" creationId="{6E85DBDD-0C29-4269-E80E-B39868FD8E8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6" creationId="{6CB49D05-B62D-AF88-9D89-C7BB3FA60E3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8" creationId="{538C5C61-0F57-4BF5-92DD-9797CB18A32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4" creationId="{DF259A31-9810-7B92-D77D-E5B2A146383C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9" creationId="{264C6CC8-5585-5A09-A872-691550C565E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3" creationId="{836A65F0-73ED-A541-655F-9C814BA8AEB7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9" creationId="{3334D5F6-5BFB-013F-386C-C53CF9436B3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0" creationId="{76818338-A380-8571-0227-68862B1431D2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4" creationId="{63F90467-6631-6F69-AF8C-15E424119BBF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8" creationId="{610D4F5D-C2CF-75EC-A5BA-FFB8082194FF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45" creationId="{BE2B4CD1-38C1-B0DE-DB96-36C2254209B4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1" creationId="{68D467CA-359D-10CF-E465-BF265E9D9727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4" creationId="{A8A9749C-158F-8FE5-A9CF-35DCA5D98B73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3" creationId="{EC6733DA-676A-1A14-7522-D892306783B9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6" creationId="{5777D9B2-2213-7E19-2F00-D495870A6B8C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381" creationId="{630D9FB8-05E1-F1B0-DB3B-8A7520917890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2" creationId="{196FAB25-6411-E003-8719-EB4C50D6E933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3" creationId="{04F2825D-3D37-A219-796F-C3489D68FD5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4" creationId="{9237CF59-3E77-B75F-212D-2714C58909E7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5" creationId="{DE679514-9D08-0938-DDF7-610FD3B65B3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30" creationId="{63A4382D-B435-EBB9-C252-A3806B65A1A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74" creationId="{102CF8D6-653C-EB6E-8C8D-AE62472923C0}"/>
          </ac:cxnSpMkLst>
        </pc:cxnChg>
      </pc:sldChg>
      <pc:sldChg chg="addSp delSp modSp add mod">
        <pc:chgData name="Markus Bilz" userId="a36021e4bdb9349f" providerId="LiveId" clId="{F9F2BE70-AAED-47FD-A055-7B08EB1371A3}" dt="2023-02-14T08:31:01.716" v="1397" actId="108"/>
        <pc:sldMkLst>
          <pc:docMk/>
          <pc:sldMk cId="46556285" sldId="264"/>
        </pc:sldMkLst>
        <pc:spChg chg="add mod">
          <ac:chgData name="Markus Bilz" userId="a36021e4bdb9349f" providerId="LiveId" clId="{F9F2BE70-AAED-47FD-A055-7B08EB1371A3}" dt="2023-02-13T05:14:03.447" v="874" actId="1076"/>
          <ac:spMkLst>
            <pc:docMk/>
            <pc:sldMk cId="46556285" sldId="264"/>
            <ac:spMk id="2" creationId="{979CA419-571C-AAA5-5ACE-3A8CAC909C6C}"/>
          </ac:spMkLst>
        </pc:spChg>
        <pc:spChg chg="del">
          <ac:chgData name="Markus Bilz" userId="a36021e4bdb9349f" providerId="LiveId" clId="{F9F2BE70-AAED-47FD-A055-7B08EB1371A3}" dt="2023-02-11T09:06:00.496" v="249" actId="478"/>
          <ac:spMkLst>
            <pc:docMk/>
            <pc:sldMk cId="46556285" sldId="264"/>
            <ac:spMk id="2" creationId="{A0293965-D629-2279-04FB-29ACD69DD2D6}"/>
          </ac:spMkLst>
        </pc:spChg>
        <pc:spChg chg="add del mod">
          <ac:chgData name="Markus Bilz" userId="a36021e4bdb9349f" providerId="LiveId" clId="{F9F2BE70-AAED-47FD-A055-7B08EB1371A3}" dt="2023-02-11T11:01:55.090" v="810"/>
          <ac:spMkLst>
            <pc:docMk/>
            <pc:sldMk cId="46556285" sldId="264"/>
            <ac:spMk id="2" creationId="{B450D4CB-F1C2-848F-39C9-9605CCACB94F}"/>
          </ac:spMkLst>
        </pc:spChg>
        <pc:spChg chg="add mod">
          <ac:chgData name="Markus Bilz" userId="a36021e4bdb9349f" providerId="LiveId" clId="{F9F2BE70-AAED-47FD-A055-7B08EB1371A3}" dt="2023-02-13T05:00:00.611" v="864" actId="1076"/>
          <ac:spMkLst>
            <pc:docMk/>
            <pc:sldMk cId="46556285" sldId="264"/>
            <ac:spMk id="3" creationId="{98FB6394-CD33-2063-909B-BCF709DC878B}"/>
          </ac:spMkLst>
        </pc:spChg>
        <pc:spChg chg="add del mod">
          <ac:chgData name="Markus Bilz" userId="a36021e4bdb9349f" providerId="LiveId" clId="{F9F2BE70-AAED-47FD-A055-7B08EB1371A3}" dt="2023-02-11T09:13:30.847" v="292" actId="478"/>
          <ac:spMkLst>
            <pc:docMk/>
            <pc:sldMk cId="46556285" sldId="264"/>
            <ac:spMk id="6" creationId="{CF22A376-C4F5-AA85-F66A-935EC23D2C2C}"/>
          </ac:spMkLst>
        </pc:spChg>
        <pc:spChg chg="add del mod">
          <ac:chgData name="Markus Bilz" userId="a36021e4bdb9349f" providerId="LiveId" clId="{F9F2BE70-AAED-47FD-A055-7B08EB1371A3}" dt="2023-02-11T09:12:08.384" v="288" actId="478"/>
          <ac:spMkLst>
            <pc:docMk/>
            <pc:sldMk cId="46556285" sldId="264"/>
            <ac:spMk id="11" creationId="{6F6460AC-0BD6-9529-B571-2D135E723E0F}"/>
          </ac:spMkLst>
        </pc:spChg>
        <pc:spChg chg="add del mod">
          <ac:chgData name="Markus Bilz" userId="a36021e4bdb9349f" providerId="LiveId" clId="{F9F2BE70-AAED-47FD-A055-7B08EB1371A3}" dt="2023-02-11T09:21:31.402" v="392" actId="478"/>
          <ac:spMkLst>
            <pc:docMk/>
            <pc:sldMk cId="46556285" sldId="264"/>
            <ac:spMk id="12" creationId="{2EA4E4E7-3F73-F2E5-8798-6404E8E83D99}"/>
          </ac:spMkLst>
        </pc:spChg>
        <pc:spChg chg="add del mod">
          <ac:chgData name="Markus Bilz" userId="a36021e4bdb9349f" providerId="LiveId" clId="{F9F2BE70-AAED-47FD-A055-7B08EB1371A3}" dt="2023-02-11T09:21:33.459" v="393" actId="478"/>
          <ac:spMkLst>
            <pc:docMk/>
            <pc:sldMk cId="46556285" sldId="264"/>
            <ac:spMk id="13" creationId="{F7DA3A78-8B98-BE0A-01D4-D5C4B55CFE7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4" creationId="{1AC239B5-49DA-D05C-262A-2D9551131E0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5" creationId="{A82D415E-49EC-3FCD-9209-256D63C3D833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6" creationId="{23F0A351-4582-96BB-41DB-B2076B852011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7" creationId="{8E7823CC-2312-D341-E44A-3763CE6A05CF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8" creationId="{0ACC3183-53D4-C562-650C-7B76EC539D8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9" creationId="{06FBC2B3-BA0B-7AD0-14B9-0A80EC1CF33E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0" creationId="{C5600059-046F-1E08-AEED-B21C868CABE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1" creationId="{934A40E5-CA78-E770-7D8F-28EB48260019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5" creationId="{859B922B-EDC5-6621-07D9-CA756CD3B828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6" creationId="{FF3B2A21-BC57-006D-B114-6640859C8EA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7" creationId="{34C85211-C89E-6B26-7AF0-D01EE5918B5E}"/>
          </ac:spMkLst>
        </pc:spChg>
        <pc:spChg chg="add del mod">
          <ac:chgData name="Markus Bilz" userId="a36021e4bdb9349f" providerId="LiveId" clId="{F9F2BE70-AAED-47FD-A055-7B08EB1371A3}" dt="2023-02-11T09:22:44.665" v="401" actId="478"/>
          <ac:spMkLst>
            <pc:docMk/>
            <pc:sldMk cId="46556285" sldId="264"/>
            <ac:spMk id="28" creationId="{3FD5977A-491E-C143-3660-28390E4C04C5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9" creationId="{ADFA7528-03C5-38BD-B416-7A430148364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0" creationId="{9419F1D9-7A62-0D11-9393-73AE96ED7F44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1" creationId="{E7AE97E9-F6DB-A9FF-1C5E-0990EC798311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2" creationId="{82D7908E-9682-E6DD-002D-38EFC8268C3F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36" creationId="{9BEB79DE-91E8-F43A-DBEB-64EA684332A7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7" creationId="{FC5ED31A-9709-7FC9-338B-672A97B6D8A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8" creationId="{D2C83F7D-AD6C-621B-6DD1-608A72D0930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9" creationId="{B2C4FB62-9F87-0EF1-A1B8-15B16D60818A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0" creationId="{DB3676B0-A861-D33B-8527-5061FD2E5960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1" creationId="{CA7C937F-0E8B-D6E1-C38C-AB0160D5FBA6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2" creationId="{AD405924-CCA7-BC7D-E881-36442D612DCB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3" creationId="{46F63EA1-1818-1D34-BFFD-107D4DC4402B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6" creationId="{47138919-9F8B-4FE1-BA6B-5B2BF1172222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7" creationId="{F7A4D933-C85B-31D4-975D-67EF83E76D69}"/>
          </ac:spMkLst>
        </pc:spChg>
        <pc:spChg chg="add del mod">
          <ac:chgData name="Markus Bilz" userId="a36021e4bdb9349f" providerId="LiveId" clId="{F9F2BE70-AAED-47FD-A055-7B08EB1371A3}" dt="2023-02-11T09:25:41.888" v="409" actId="478"/>
          <ac:spMkLst>
            <pc:docMk/>
            <pc:sldMk cId="46556285" sldId="264"/>
            <ac:spMk id="58" creationId="{0F08DC18-06B5-F2C8-8C57-8516802327D7}"/>
          </ac:spMkLst>
        </pc:spChg>
        <pc:spChg chg="add del mod">
          <ac:chgData name="Markus Bilz" userId="a36021e4bdb9349f" providerId="LiveId" clId="{F9F2BE70-AAED-47FD-A055-7B08EB1371A3}" dt="2023-02-11T09:25:44.043" v="410" actId="478"/>
          <ac:spMkLst>
            <pc:docMk/>
            <pc:sldMk cId="46556285" sldId="264"/>
            <ac:spMk id="59" creationId="{D90364E3-40AB-8E93-8879-B1F4D1C8EA53}"/>
          </ac:spMkLst>
        </pc:spChg>
        <pc:spChg chg="add del mod">
          <ac:chgData name="Markus Bilz" userId="a36021e4bdb9349f" providerId="LiveId" clId="{F9F2BE70-AAED-47FD-A055-7B08EB1371A3}" dt="2023-02-11T09:25:46.184" v="411" actId="478"/>
          <ac:spMkLst>
            <pc:docMk/>
            <pc:sldMk cId="46556285" sldId="264"/>
            <ac:spMk id="60" creationId="{5DDB5D12-5534-EA92-C24A-C2C816E93C15}"/>
          </ac:spMkLst>
        </pc:spChg>
        <pc:spChg chg="add del mod">
          <ac:chgData name="Markus Bilz" userId="a36021e4bdb9349f" providerId="LiveId" clId="{F9F2BE70-AAED-47FD-A055-7B08EB1371A3}" dt="2023-02-11T09:38:24.161" v="545" actId="478"/>
          <ac:spMkLst>
            <pc:docMk/>
            <pc:sldMk cId="46556285" sldId="264"/>
            <ac:spMk id="61" creationId="{ED96D742-B788-2284-C5E7-453B5CF977C0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2" creationId="{C29DDC89-06E6-D821-D8B3-502F66FD2731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3" creationId="{DE8D74ED-81D8-1400-C4DD-5DDA41E14247}"/>
          </ac:spMkLst>
        </pc:spChg>
        <pc:spChg chg="add del mod">
          <ac:chgData name="Markus Bilz" userId="a36021e4bdb9349f" providerId="LiveId" clId="{F9F2BE70-AAED-47FD-A055-7B08EB1371A3}" dt="2023-02-11T09:27:09.266" v="421" actId="478"/>
          <ac:spMkLst>
            <pc:docMk/>
            <pc:sldMk cId="46556285" sldId="264"/>
            <ac:spMk id="69" creationId="{0A90DFDB-BC12-1B17-7D8B-2DF1C77D4A78}"/>
          </ac:spMkLst>
        </pc:spChg>
        <pc:spChg chg="add del mod">
          <ac:chgData name="Markus Bilz" userId="a36021e4bdb9349f" providerId="LiveId" clId="{F9F2BE70-AAED-47FD-A055-7B08EB1371A3}" dt="2023-02-11T09:27:07.003" v="420" actId="478"/>
          <ac:spMkLst>
            <pc:docMk/>
            <pc:sldMk cId="46556285" sldId="264"/>
            <ac:spMk id="70" creationId="{9607F68E-C6BE-ED89-03DF-ADDB40136D86}"/>
          </ac:spMkLst>
        </pc:spChg>
        <pc:spChg chg="add del mod">
          <ac:chgData name="Markus Bilz" userId="a36021e4bdb9349f" providerId="LiveId" clId="{F9F2BE70-AAED-47FD-A055-7B08EB1371A3}" dt="2023-02-11T09:27:02.925" v="418" actId="478"/>
          <ac:spMkLst>
            <pc:docMk/>
            <pc:sldMk cId="46556285" sldId="264"/>
            <ac:spMk id="71" creationId="{0FE2E589-8BD9-F8AD-E2D3-30DB0A7FE37F}"/>
          </ac:spMkLst>
        </pc:spChg>
        <pc:spChg chg="add del mod">
          <ac:chgData name="Markus Bilz" userId="a36021e4bdb9349f" providerId="LiveId" clId="{F9F2BE70-AAED-47FD-A055-7B08EB1371A3}" dt="2023-02-11T09:27:05.349" v="419" actId="478"/>
          <ac:spMkLst>
            <pc:docMk/>
            <pc:sldMk cId="46556285" sldId="264"/>
            <ac:spMk id="72" creationId="{E792C6AB-B27A-7EBD-659B-BA900BCB02F0}"/>
          </ac:spMkLst>
        </pc:spChg>
        <pc:spChg chg="add del mod">
          <ac:chgData name="Markus Bilz" userId="a36021e4bdb9349f" providerId="LiveId" clId="{F9F2BE70-AAED-47FD-A055-7B08EB1371A3}" dt="2023-02-11T09:31:31.615" v="460" actId="478"/>
          <ac:spMkLst>
            <pc:docMk/>
            <pc:sldMk cId="46556285" sldId="264"/>
            <ac:spMk id="73" creationId="{562A93CA-9B8F-8CBC-4537-A1EB24003611}"/>
          </ac:spMkLst>
        </pc:spChg>
        <pc:spChg chg="add mod">
          <ac:chgData name="Markus Bilz" userId="a36021e4bdb9349f" providerId="LiveId" clId="{F9F2BE70-AAED-47FD-A055-7B08EB1371A3}" dt="2023-02-13T04:53:10.758" v="850" actId="207"/>
          <ac:spMkLst>
            <pc:docMk/>
            <pc:sldMk cId="46556285" sldId="264"/>
            <ac:spMk id="74" creationId="{36D1AE21-BD7B-027C-55BE-F44DC9AA37CA}"/>
          </ac:spMkLst>
        </pc:spChg>
        <pc:spChg chg="add mod">
          <ac:chgData name="Markus Bilz" userId="a36021e4bdb9349f" providerId="LiveId" clId="{F9F2BE70-AAED-47FD-A055-7B08EB1371A3}" dt="2023-02-13T04:58:14.880" v="862" actId="207"/>
          <ac:spMkLst>
            <pc:docMk/>
            <pc:sldMk cId="46556285" sldId="264"/>
            <ac:spMk id="75" creationId="{22D2EB51-762E-E07F-687B-4816F4E53131}"/>
          </ac:spMkLst>
        </pc:spChg>
        <pc:spChg chg="add mod">
          <ac:chgData name="Markus Bilz" userId="a36021e4bdb9349f" providerId="LiveId" clId="{F9F2BE70-AAED-47FD-A055-7B08EB1371A3}" dt="2023-02-13T04:56:06.398" v="858" actId="207"/>
          <ac:spMkLst>
            <pc:docMk/>
            <pc:sldMk cId="46556285" sldId="264"/>
            <ac:spMk id="76" creationId="{2FE971C9-C360-A714-0671-6CF02666DE52}"/>
          </ac:spMkLst>
        </pc:spChg>
        <pc:spChg chg="add del mod">
          <ac:chgData name="Markus Bilz" userId="a36021e4bdb9349f" providerId="LiveId" clId="{F9F2BE70-AAED-47FD-A055-7B08EB1371A3}" dt="2023-02-11T09:45:14.825" v="604" actId="478"/>
          <ac:spMkLst>
            <pc:docMk/>
            <pc:sldMk cId="46556285" sldId="264"/>
            <ac:spMk id="77" creationId="{87148100-8FE8-D56D-4376-4FF4C3F4371F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8" creationId="{DEECE159-E2B3-FB57-033C-9E4AF26C1694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9" creationId="{21B84879-E2CD-B81B-F1E2-2CAA35252BF9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0" creationId="{61F4B552-B323-3E34-2B6B-81175E2B2E0D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1" creationId="{56C72451-C725-D16F-6176-457CF498802E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2" creationId="{6BC1D42D-E9B6-AAE7-E5E8-4574F12C33CB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3" creationId="{C04D91D8-ED4B-1439-DBA7-2B6D19159798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4" creationId="{750F197D-D415-13A5-33D8-58E45FD914A0}"/>
          </ac:spMkLst>
        </pc:spChg>
        <pc:spChg chg="add del mod">
          <ac:chgData name="Markus Bilz" userId="a36021e4bdb9349f" providerId="LiveId" clId="{F9F2BE70-AAED-47FD-A055-7B08EB1371A3}" dt="2023-02-11T09:38:41.497" v="546" actId="478"/>
          <ac:spMkLst>
            <pc:docMk/>
            <pc:sldMk cId="46556285" sldId="264"/>
            <ac:spMk id="85" creationId="{3C8792A3-5C40-75A4-DC54-6B01AE5DA634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88" creationId="{906C47EB-AD61-7ACE-76A0-F9172022ABCD}"/>
          </ac:spMkLst>
        </pc:spChg>
        <pc:spChg chg="add del mod">
          <ac:chgData name="Markus Bilz" userId="a36021e4bdb9349f" providerId="LiveId" clId="{F9F2BE70-AAED-47FD-A055-7B08EB1371A3}" dt="2023-02-11T09:39:37.805" v="569" actId="478"/>
          <ac:spMkLst>
            <pc:docMk/>
            <pc:sldMk cId="46556285" sldId="264"/>
            <ac:spMk id="89" creationId="{FF36CA2A-C56D-64BE-2CFD-A3AC6E8D7738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0" creationId="{164557EA-9DAD-9EAC-67E1-8F8AB1F8C97C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1" creationId="{F474268A-B82E-9805-7CD2-7D29F7A3645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96" creationId="{FDC0E662-F332-71DA-D808-03B2BBCDCA22}"/>
          </ac:spMkLst>
        </pc:spChg>
        <pc:spChg chg="add del mod">
          <ac:chgData name="Markus Bilz" userId="a36021e4bdb9349f" providerId="LiveId" clId="{F9F2BE70-AAED-47FD-A055-7B08EB1371A3}" dt="2023-02-11T09:49:22.771" v="647" actId="478"/>
          <ac:spMkLst>
            <pc:docMk/>
            <pc:sldMk cId="46556285" sldId="264"/>
            <ac:spMk id="97" creationId="{0C9CD445-3AF4-F36D-3679-5D7066D2C7B6}"/>
          </ac:spMkLst>
        </pc:spChg>
        <pc:spChg chg="add del mod">
          <ac:chgData name="Markus Bilz" userId="a36021e4bdb9349f" providerId="LiveId" clId="{F9F2BE70-AAED-47FD-A055-7B08EB1371A3}" dt="2023-02-11T09:46:20.163" v="614" actId="478"/>
          <ac:spMkLst>
            <pc:docMk/>
            <pc:sldMk cId="46556285" sldId="264"/>
            <ac:spMk id="98" creationId="{F8B4F8F0-CD51-0221-F36C-402C959B31A2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9" creationId="{3922EFF8-9A2B-5432-7B17-3D312C510E5F}"/>
          </ac:spMkLst>
        </pc:spChg>
        <pc:spChg chg="add del mod">
          <ac:chgData name="Markus Bilz" userId="a36021e4bdb9349f" providerId="LiveId" clId="{F9F2BE70-AAED-47FD-A055-7B08EB1371A3}" dt="2023-02-11T09:47:25.601" v="629" actId="478"/>
          <ac:spMkLst>
            <pc:docMk/>
            <pc:sldMk cId="46556285" sldId="264"/>
            <ac:spMk id="100" creationId="{516C3073-8C94-5AD6-4492-59874A7D5EE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1" creationId="{77735B34-F151-78D8-A7BD-2302FD6086E3}"/>
          </ac:spMkLst>
        </pc:spChg>
        <pc:spChg chg="add mod">
          <ac:chgData name="Markus Bilz" userId="a36021e4bdb9349f" providerId="LiveId" clId="{F9F2BE70-AAED-47FD-A055-7B08EB1371A3}" dt="2023-02-14T08:31:01.716" v="1397" actId="108"/>
          <ac:spMkLst>
            <pc:docMk/>
            <pc:sldMk cId="46556285" sldId="264"/>
            <ac:spMk id="102" creationId="{EA6CA36F-DC0D-9024-6CE8-1140AC4183CD}"/>
          </ac:spMkLst>
        </pc:spChg>
        <pc:spChg chg="add del mod">
          <ac:chgData name="Markus Bilz" userId="a36021e4bdb9349f" providerId="LiveId" clId="{F9F2BE70-AAED-47FD-A055-7B08EB1371A3}" dt="2023-02-11T09:48:43.346" v="643" actId="478"/>
          <ac:spMkLst>
            <pc:docMk/>
            <pc:sldMk cId="46556285" sldId="264"/>
            <ac:spMk id="103" creationId="{737B7924-8F26-70FB-70CD-263C5EBE8B5E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4" creationId="{FF3230AF-BE60-F490-FC5F-F5CF3EABA02C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5" creationId="{411D4D92-E79C-FEB5-5C88-08AF89C95640}"/>
          </ac:spMkLst>
        </pc:spChg>
        <pc:spChg chg="add del mod">
          <ac:chgData name="Markus Bilz" userId="a36021e4bdb9349f" providerId="LiveId" clId="{F9F2BE70-AAED-47FD-A055-7B08EB1371A3}" dt="2023-02-11T09:50:30.422" v="656" actId="478"/>
          <ac:spMkLst>
            <pc:docMk/>
            <pc:sldMk cId="46556285" sldId="264"/>
            <ac:spMk id="106" creationId="{F246FBDB-2312-4FA6-D713-CA37A1563860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7" creationId="{63B2BF83-E8BD-710B-9FA9-E37853BCAF55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08" creationId="{314141A1-F184-A050-4CC8-042212917CD5}"/>
          </ac:spMkLst>
        </pc:spChg>
        <pc:spChg chg="add del mod">
          <ac:chgData name="Markus Bilz" userId="a36021e4bdb9349f" providerId="LiveId" clId="{F9F2BE70-AAED-47FD-A055-7B08EB1371A3}" dt="2023-02-11T09:51:10.875" v="663" actId="478"/>
          <ac:spMkLst>
            <pc:docMk/>
            <pc:sldMk cId="46556285" sldId="264"/>
            <ac:spMk id="109" creationId="{BA89578B-FAA3-52F2-B3C3-E83BCE3D6C7E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10" creationId="{9F4F3805-0B09-C164-7BE4-0789BDBF82FE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11" creationId="{F8CEEFAF-0140-6F45-9886-456FC1B6749A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4" creationId="{04ADBCB6-E2ED-33ED-1FE7-C8C9ED3A63F8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5" creationId="{AB321A9A-FD04-53D5-91F4-A0C65B8D5FFF}"/>
          </ac:spMkLst>
        </pc:spChg>
        <pc:spChg chg="add del mod">
          <ac:chgData name="Markus Bilz" userId="a36021e4bdb9349f" providerId="LiveId" clId="{F9F2BE70-AAED-47FD-A055-7B08EB1371A3}" dt="2023-02-11T10:04:44.881" v="752" actId="478"/>
          <ac:spMkLst>
            <pc:docMk/>
            <pc:sldMk cId="46556285" sldId="264"/>
            <ac:spMk id="144" creationId="{DB45D975-36BA-D358-6343-E90942C6C6ED}"/>
          </ac:spMkLst>
        </pc:spChg>
        <pc:grpChg chg="add mo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4" creationId="{2244F4BB-BB2D-31B7-9A51-FFEADCE56E9E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5" creationId="{AB4F8EBF-01AD-B69D-6A21-45BD78F61BD1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31" creationId="{07B69A3C-21DA-D590-07FD-AB494CBC52F0}"/>
          </ac:grpSpMkLst>
        </pc:grpChg>
        <pc:grpChg chg="add mod ord">
          <ac:chgData name="Markus Bilz" userId="a36021e4bdb9349f" providerId="LiveId" clId="{F9F2BE70-AAED-47FD-A055-7B08EB1371A3}" dt="2023-02-11T11:01:54.048" v="806" actId="14100"/>
          <ac:grpSpMkLst>
            <pc:docMk/>
            <pc:sldMk cId="46556285" sldId="264"/>
            <ac:grpSpMk id="137" creationId="{3909BD29-37A1-9168-370E-1561BD62E282}"/>
          </ac:grpSpMkLst>
        </pc:grpChg>
        <pc:picChg chg="add del mod">
          <ac:chgData name="Markus Bilz" userId="a36021e4bdb9349f" providerId="LiveId" clId="{F9F2BE70-AAED-47FD-A055-7B08EB1371A3}" dt="2023-02-11T10:04:28.299" v="749" actId="478"/>
          <ac:picMkLst>
            <pc:docMk/>
            <pc:sldMk cId="46556285" sldId="264"/>
            <ac:picMk id="4" creationId="{E70A977A-C796-9B30-135E-C3AAF29DA747}"/>
          </ac:picMkLst>
        </pc:picChg>
        <pc:picChg chg="del mod">
          <ac:chgData name="Markus Bilz" userId="a36021e4bdb9349f" providerId="LiveId" clId="{F9F2BE70-AAED-47FD-A055-7B08EB1371A3}" dt="2023-02-11T10:04:40.670" v="751" actId="478"/>
          <ac:picMkLst>
            <pc:docMk/>
            <pc:sldMk cId="46556285" sldId="264"/>
            <ac:picMk id="5" creationId="{6A20F21E-4163-B9F0-D304-FA503742EB56}"/>
          </ac:picMkLst>
        </pc:picChg>
        <pc:cxnChg chg="add del mod">
          <ac:chgData name="Markus Bilz" userId="a36021e4bdb9349f" providerId="LiveId" clId="{F9F2BE70-AAED-47FD-A055-7B08EB1371A3}" dt="2023-02-11T09:41:22.663" v="581" actId="478"/>
          <ac:cxnSpMkLst>
            <pc:docMk/>
            <pc:sldMk cId="46556285" sldId="264"/>
            <ac:cxnSpMk id="8" creationId="{42D80AD7-7966-33F0-A9CB-BEE8BEC5F9B1}"/>
          </ac:cxnSpMkLst>
        </pc:cxnChg>
        <pc:cxnChg chg="add del mod">
          <ac:chgData name="Markus Bilz" userId="a36021e4bdb9349f" providerId="LiveId" clId="{F9F2BE70-AAED-47FD-A055-7B08EB1371A3}" dt="2023-02-11T09:41:24.916" v="583" actId="478"/>
          <ac:cxnSpMkLst>
            <pc:docMk/>
            <pc:sldMk cId="46556285" sldId="264"/>
            <ac:cxnSpMk id="9" creationId="{361B2F73-4771-8348-7C53-568916A12C86}"/>
          </ac:cxnSpMkLst>
        </pc:cxnChg>
        <pc:cxnChg chg="add del mod">
          <ac:chgData name="Markus Bilz" userId="a36021e4bdb9349f" providerId="LiveId" clId="{F9F2BE70-AAED-47FD-A055-7B08EB1371A3}" dt="2023-02-11T09:41:23.517" v="582" actId="478"/>
          <ac:cxnSpMkLst>
            <pc:docMk/>
            <pc:sldMk cId="46556285" sldId="264"/>
            <ac:cxnSpMk id="10" creationId="{A7891626-B602-FCB6-0759-B49BC9E5B9B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2" creationId="{05457888-4532-2FC4-ABEE-C354F2B1D56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3" creationId="{7359A266-65C9-0284-BA16-572E5BED63A5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4" creationId="{099C4CE4-D257-6AD6-46F5-D1BA823699F2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3" creationId="{C58B9E06-F4B5-9816-480E-90CBCDE8D50E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4" creationId="{7E89E9A7-F7BC-7618-1FE2-582B6A7C20C1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5" creationId="{6858DD52-E7E4-9DC4-51D7-71F43D777338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3" creationId="{EF17A3EE-15D2-3B70-14FD-3E59AB081F70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4" creationId="{A1976BDF-944E-D177-D318-9065C05C8003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5" creationId="{E7EDDB80-C420-E3A6-7FEF-6D4B3414FF91}"/>
          </ac:cxnSpMkLst>
        </pc:cxnChg>
        <pc:cxnChg chg="add del mod">
          <ac:chgData name="Markus Bilz" userId="a36021e4bdb9349f" providerId="LiveId" clId="{F9F2BE70-AAED-47FD-A055-7B08EB1371A3}" dt="2023-02-11T09:26:16.017" v="414" actId="478"/>
          <ac:cxnSpMkLst>
            <pc:docMk/>
            <pc:sldMk cId="46556285" sldId="264"/>
            <ac:cxnSpMk id="65" creationId="{7F7B8AB2-34CB-EC76-A4E2-358495A643C1}"/>
          </ac:cxnSpMkLst>
        </pc:cxnChg>
        <pc:cxnChg chg="add del mod">
          <ac:chgData name="Markus Bilz" userId="a36021e4bdb9349f" providerId="LiveId" clId="{F9F2BE70-AAED-47FD-A055-7B08EB1371A3}" dt="2023-02-11T09:38:18.719" v="543" actId="478"/>
          <ac:cxnSpMkLst>
            <pc:docMk/>
            <pc:sldMk cId="46556285" sldId="264"/>
            <ac:cxnSpMk id="66" creationId="{D7A2DCCF-662D-9EB5-9B75-22B93C9D7781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7" creationId="{7E027EB1-7192-2D38-BB29-54ADD74DB196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8" creationId="{AA9DFE79-1EB8-CBFB-70A6-0BFF402F46BC}"/>
          </ac:cxnSpMkLst>
        </pc:cxnChg>
        <pc:cxnChg chg="add mod ord">
          <ac:chgData name="Markus Bilz" userId="a36021e4bdb9349f" providerId="LiveId" clId="{F9F2BE70-AAED-47FD-A055-7B08EB1371A3}" dt="2023-02-11T10:08:42.020" v="782" actId="14100"/>
          <ac:cxnSpMkLst>
            <pc:docMk/>
            <pc:sldMk cId="46556285" sldId="264"/>
            <ac:cxnSpMk id="86" creationId="{0386F30D-10FA-7F0D-3352-6615D2D0C02F}"/>
          </ac:cxnSpMkLst>
        </pc:cxnChg>
        <pc:cxnChg chg="add mod ord">
          <ac:chgData name="Markus Bilz" userId="a36021e4bdb9349f" providerId="LiveId" clId="{F9F2BE70-AAED-47FD-A055-7B08EB1371A3}" dt="2023-02-11T10:02:02.653" v="735" actId="1076"/>
          <ac:cxnSpMkLst>
            <pc:docMk/>
            <pc:sldMk cId="46556285" sldId="264"/>
            <ac:cxnSpMk id="94" creationId="{EBB37B5A-DCDD-FDD3-3DE2-FEC939EFA3ED}"/>
          </ac:cxnSpMkLst>
        </pc:cxnChg>
        <pc:cxnChg chg="add mod ord">
          <ac:chgData name="Markus Bilz" userId="a36021e4bdb9349f" providerId="LiveId" clId="{F9F2BE70-AAED-47FD-A055-7B08EB1371A3}" dt="2023-02-11T10:01:57.925" v="734" actId="1076"/>
          <ac:cxnSpMkLst>
            <pc:docMk/>
            <pc:sldMk cId="46556285" sldId="264"/>
            <ac:cxnSpMk id="95" creationId="{8C274EA9-5CE4-49D7-7B2B-4DA3CDA7EAD6}"/>
          </ac:cxnSpMkLst>
        </pc:cxnChg>
        <pc:cxnChg chg="add mod ord">
          <ac:chgData name="Markus Bilz" userId="a36021e4bdb9349f" providerId="LiveId" clId="{F9F2BE70-AAED-47FD-A055-7B08EB1371A3}" dt="2023-02-11T10:01:22.750" v="730" actId="1076"/>
          <ac:cxnSpMkLst>
            <pc:docMk/>
            <pc:sldMk cId="46556285" sldId="264"/>
            <ac:cxnSpMk id="112" creationId="{029CBB9B-6089-3EC3-8114-6E6D3B5A0FA0}"/>
          </ac:cxnSpMkLst>
        </pc:cxnChg>
        <pc:cxnChg chg="add mod ord">
          <ac:chgData name="Markus Bilz" userId="a36021e4bdb9349f" providerId="LiveId" clId="{F9F2BE70-AAED-47FD-A055-7B08EB1371A3}" dt="2023-02-11T10:01:02.663" v="729" actId="14100"/>
          <ac:cxnSpMkLst>
            <pc:docMk/>
            <pc:sldMk cId="46556285" sldId="264"/>
            <ac:cxnSpMk id="113" creationId="{A8321910-BA84-1E2C-9238-A71E688F0532}"/>
          </ac:cxnSpMkLst>
        </pc:cxnChg>
        <pc:cxnChg chg="add del mod">
          <ac:chgData name="Markus Bilz" userId="a36021e4bdb9349f" providerId="LiveId" clId="{F9F2BE70-AAED-47FD-A055-7B08EB1371A3}" dt="2023-02-11T09:59:13.033" v="718" actId="478"/>
          <ac:cxnSpMkLst>
            <pc:docMk/>
            <pc:sldMk cId="46556285" sldId="264"/>
            <ac:cxnSpMk id="116" creationId="{D55ED20F-0EB5-CFDF-DC1B-866B4708D494}"/>
          </ac:cxnSpMkLst>
        </pc:cxnChg>
        <pc:cxnChg chg="add del mod">
          <ac:chgData name="Markus Bilz" userId="a36021e4bdb9349f" providerId="LiveId" clId="{F9F2BE70-AAED-47FD-A055-7B08EB1371A3}" dt="2023-02-11T10:02:21.405" v="738" actId="478"/>
          <ac:cxnSpMkLst>
            <pc:docMk/>
            <pc:sldMk cId="46556285" sldId="264"/>
            <ac:cxnSpMk id="123" creationId="{40AA8BCB-3E33-64EA-F012-6E079B9B773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6" creationId="{134B8A47-24F9-00C0-A92E-5FDD9D4126CE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7" creationId="{40D708CD-5125-DE38-FFC5-DBB1912AC14B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8" creationId="{34AF6990-E5D1-FEE8-0916-298DFF5E39FC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9" creationId="{161D42A6-492C-E676-4D70-89F4145B6D2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30" creationId="{ACB0926E-422D-2C8F-702E-CB6E65842C2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2" creationId="{A64E4DD7-6D18-7E9E-0600-9C7879620A3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3" creationId="{A383301E-09DB-CA6E-3A0F-0578BDBD2CA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4" creationId="{C93E0498-4A57-CD28-E4C1-B4CDE4CFF956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5" creationId="{9B1DFF46-0354-8960-C03F-B397D9D3894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6" creationId="{8824C2EF-190A-F64C-5976-2F93ADEC79B9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8" creationId="{B0AA4247-10B1-385E-EC79-A8352759F5BD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9" creationId="{5102983F-36E7-BD02-8ED4-A903092054AE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0" creationId="{B65B3F9A-A5A4-779A-1BF4-F079B6D04B7F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1" creationId="{A6C1D843-AD1A-4B91-2AF9-BBF77506EF31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2" creationId="{2F215BA5-170C-890F-44FE-19C9BCE111D1}"/>
          </ac:cxnSpMkLst>
        </pc:cxnChg>
        <pc:cxnChg chg="add del mod">
          <ac:chgData name="Markus Bilz" userId="a36021e4bdb9349f" providerId="LiveId" clId="{F9F2BE70-AAED-47FD-A055-7B08EB1371A3}" dt="2023-02-11T10:08:47.076" v="791"/>
          <ac:cxnSpMkLst>
            <pc:docMk/>
            <pc:sldMk cId="46556285" sldId="264"/>
            <ac:cxnSpMk id="145" creationId="{B8A52E84-53EF-7669-054A-D96ADC43C8FD}"/>
          </ac:cxnSpMkLst>
        </pc:cxnChg>
        <pc:cxnChg chg="add del mod">
          <ac:chgData name="Markus Bilz" userId="a36021e4bdb9349f" providerId="LiveId" clId="{F9F2BE70-AAED-47FD-A055-7B08EB1371A3}" dt="2023-02-11T10:08:45.199" v="788"/>
          <ac:cxnSpMkLst>
            <pc:docMk/>
            <pc:sldMk cId="46556285" sldId="264"/>
            <ac:cxnSpMk id="148" creationId="{001ED41C-47D7-26DC-6CB4-0A398CE21B90}"/>
          </ac:cxnSpMkLst>
        </pc:cxnChg>
        <pc:cxnChg chg="add del mod">
          <ac:chgData name="Markus Bilz" userId="a36021e4bdb9349f" providerId="LiveId" clId="{F9F2BE70-AAED-47FD-A055-7B08EB1371A3}" dt="2023-02-11T10:08:41.401" v="781"/>
          <ac:cxnSpMkLst>
            <pc:docMk/>
            <pc:sldMk cId="46556285" sldId="264"/>
            <ac:cxnSpMk id="152" creationId="{5BBCE23B-25F3-B344-53B7-D4B2D15E6400}"/>
          </ac:cxnSpMkLst>
        </pc:cxnChg>
        <pc:cxnChg chg="add del mod">
          <ac:chgData name="Markus Bilz" userId="a36021e4bdb9349f" providerId="LiveId" clId="{F9F2BE70-AAED-47FD-A055-7B08EB1371A3}" dt="2023-02-11T10:08:40.627" v="779"/>
          <ac:cxnSpMkLst>
            <pc:docMk/>
            <pc:sldMk cId="46556285" sldId="264"/>
            <ac:cxnSpMk id="153" creationId="{1B2A426B-800A-347E-6FE3-2426E80E1716}"/>
          </ac:cxnSpMkLst>
        </pc:cxnChg>
        <pc:cxnChg chg="add del mod">
          <ac:chgData name="Markus Bilz" userId="a36021e4bdb9349f" providerId="LiveId" clId="{F9F2BE70-AAED-47FD-A055-7B08EB1371A3}" dt="2023-02-11T10:08:39.474" v="776"/>
          <ac:cxnSpMkLst>
            <pc:docMk/>
            <pc:sldMk cId="46556285" sldId="264"/>
            <ac:cxnSpMk id="155" creationId="{187CA740-ECBD-3C15-E2B0-22241DC820F1}"/>
          </ac:cxnSpMkLst>
        </pc:cxnChg>
      </pc:sldChg>
      <pc:sldChg chg="addSp delSp modSp add mod">
        <pc:chgData name="Markus Bilz" userId="a36021e4bdb9349f" providerId="LiveId" clId="{F9F2BE70-AAED-47FD-A055-7B08EB1371A3}" dt="2023-02-13T09:52:22.184" v="1394" actId="478"/>
        <pc:sldMkLst>
          <pc:docMk/>
          <pc:sldMk cId="2880998982" sldId="265"/>
        </pc:sldMkLst>
        <pc:spChg chg="del">
          <ac:chgData name="Markus Bilz" userId="a36021e4bdb9349f" providerId="LiveId" clId="{F9F2BE70-AAED-47FD-A055-7B08EB1371A3}" dt="2023-02-13T09:40:34.808" v="1326" actId="478"/>
          <ac:spMkLst>
            <pc:docMk/>
            <pc:sldMk cId="2880998982" sldId="265"/>
            <ac:spMk id="2" creationId="{979CA419-571C-AAA5-5ACE-3A8CAC909C6C}"/>
          </ac:spMkLst>
        </pc:spChg>
        <pc:spChg chg="add del mod">
          <ac:chgData name="Markus Bilz" userId="a36021e4bdb9349f" providerId="LiveId" clId="{F9F2BE70-AAED-47FD-A055-7B08EB1371A3}" dt="2023-02-13T08:32:30.813" v="890" actId="478"/>
          <ac:spMkLst>
            <pc:docMk/>
            <pc:sldMk cId="2880998982" sldId="265"/>
            <ac:spMk id="6" creationId="{CF0F7418-C246-C912-D4F7-60132B0620F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6" creationId="{23F0A351-4582-96BB-41DB-B2076B85201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7" creationId="{8E7823CC-2312-D341-E44A-3763CE6A05C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8" creationId="{0ACC3183-53D4-C562-650C-7B76EC539D85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6" creationId="{ADC6D3CC-F3CC-01D1-B479-F52423AC9248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7" creationId="{6949C08B-8EFA-AF50-6765-A70EC8FEAB55}"/>
          </ac:spMkLst>
        </pc:spChg>
        <pc:spChg chg="add mod ord">
          <ac:chgData name="Markus Bilz" userId="a36021e4bdb9349f" providerId="LiveId" clId="{F9F2BE70-AAED-47FD-A055-7B08EB1371A3}" dt="2023-02-13T09:50:25.109" v="1388" actId="1582"/>
          <ac:spMkLst>
            <pc:docMk/>
            <pc:sldMk cId="2880998982" sldId="265"/>
            <ac:spMk id="28" creationId="{349BFA3A-B63D-3F62-F88C-6B1D7C181744}"/>
          </ac:spMkLst>
        </pc:spChg>
        <pc:spChg chg="add del mod">
          <ac:chgData name="Markus Bilz" userId="a36021e4bdb9349f" providerId="LiveId" clId="{F9F2BE70-AAED-47FD-A055-7B08EB1371A3}" dt="2023-02-13T09:16:37.648" v="1166" actId="478"/>
          <ac:spMkLst>
            <pc:docMk/>
            <pc:sldMk cId="2880998982" sldId="265"/>
            <ac:spMk id="29" creationId="{56F4E106-E677-A696-B705-2002D87626EE}"/>
          </ac:spMkLst>
        </pc:spChg>
        <pc:spChg chg="add mod">
          <ac:chgData name="Markus Bilz" userId="a36021e4bdb9349f" providerId="LiveId" clId="{F9F2BE70-AAED-47FD-A055-7B08EB1371A3}" dt="2023-02-13T09:05:44.873" v="1040" actId="1076"/>
          <ac:spMkLst>
            <pc:docMk/>
            <pc:sldMk cId="2880998982" sldId="265"/>
            <ac:spMk id="73" creationId="{6D07C23C-F7A3-527E-6B2D-7D9459719B5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4" creationId="{36D1AE21-BD7B-027C-55BE-F44DC9AA37C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5" creationId="{22D2EB51-762E-E07F-687B-4816F4E5313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6" creationId="{2FE971C9-C360-A714-0671-6CF02666DE52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78" creationId="{4BAEFB87-5237-7748-1305-84B5643223C4}"/>
          </ac:spMkLst>
        </pc:spChg>
        <pc:spChg chg="add del mod">
          <ac:chgData name="Markus Bilz" userId="a36021e4bdb9349f" providerId="LiveId" clId="{F9F2BE70-AAED-47FD-A055-7B08EB1371A3}" dt="2023-02-13T09:06:41.990" v="1047" actId="478"/>
          <ac:spMkLst>
            <pc:docMk/>
            <pc:sldMk cId="2880998982" sldId="265"/>
            <ac:spMk id="79" creationId="{5B4D39D0-099F-FE18-7998-6616AA1ECCE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88" creationId="{906C47EB-AD61-7ACE-76A0-F9172022AB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0" creationId="{164557EA-9DAD-9EAC-67E1-8F8AB1F8C97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1" creationId="{F474268A-B82E-9805-7CD2-7D29F7A3645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6" creationId="{FDC0E662-F332-71DA-D808-03B2BBCDCA22}"/>
          </ac:spMkLst>
        </pc:spChg>
        <pc:spChg chg="add mod">
          <ac:chgData name="Markus Bilz" userId="a36021e4bdb9349f" providerId="LiveId" clId="{F9F2BE70-AAED-47FD-A055-7B08EB1371A3}" dt="2023-02-13T09:31:47.471" v="1251" actId="1076"/>
          <ac:spMkLst>
            <pc:docMk/>
            <pc:sldMk cId="2880998982" sldId="265"/>
            <ac:spMk id="98" creationId="{DFDFBB86-DCB6-B9A6-1A31-4410A008DEEB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9" creationId="{3922EFF8-9A2B-5432-7B17-3D312C510E5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1" creationId="{77735B34-F151-78D8-A7BD-2302FD6086E3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2" creationId="{EA6CA36F-DC0D-9024-6CE8-1140AC4183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4" creationId="{FF3230AF-BE60-F490-FC5F-F5CF3EABA02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5" creationId="{411D4D92-E79C-FEB5-5C88-08AF89C95640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7" creationId="{63B2BF83-E8BD-710B-9FA9-E37853BCAF5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8" creationId="{314141A1-F184-A050-4CC8-042212917CD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0" creationId="{9F4F3805-0B09-C164-7BE4-0789BDBF82FE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1" creationId="{F8CEEFAF-0140-6F45-9886-456FC1B6749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4" creationId="{04ADBCB6-E2ED-33ED-1FE7-C8C9ED3A63F8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5" creationId="{AB321A9A-FD04-53D5-91F4-A0C65B8D5FFF}"/>
          </ac:spMkLst>
        </pc:spChg>
        <pc:spChg chg="add mod">
          <ac:chgData name="Markus Bilz" userId="a36021e4bdb9349f" providerId="LiveId" clId="{F9F2BE70-AAED-47FD-A055-7B08EB1371A3}" dt="2023-02-13T09:13:09.155" v="1127" actId="14100"/>
          <ac:spMkLst>
            <pc:docMk/>
            <pc:sldMk cId="2880998982" sldId="265"/>
            <ac:spMk id="158" creationId="{61265EE5-F275-52D6-7BC4-D841F2B382BE}"/>
          </ac:spMkLst>
        </pc:spChg>
        <pc:spChg chg="add mod">
          <ac:chgData name="Markus Bilz" userId="a36021e4bdb9349f" providerId="LiveId" clId="{F9F2BE70-AAED-47FD-A055-7B08EB1371A3}" dt="2023-02-13T09:39:29.239" v="1325" actId="207"/>
          <ac:spMkLst>
            <pc:docMk/>
            <pc:sldMk cId="2880998982" sldId="265"/>
            <ac:spMk id="216" creationId="{DA2E687C-6A9B-145A-2B2E-807A0E3660D8}"/>
          </ac:spMkLst>
        </pc:spChg>
        <pc:spChg chg="add mod">
          <ac:chgData name="Markus Bilz" userId="a36021e4bdb9349f" providerId="LiveId" clId="{F9F2BE70-AAED-47FD-A055-7B08EB1371A3}" dt="2023-02-13T09:39:16.718" v="1324" actId="207"/>
          <ac:spMkLst>
            <pc:docMk/>
            <pc:sldMk cId="2880998982" sldId="265"/>
            <ac:spMk id="217" creationId="{7CE10BE5-7DBD-5A3F-A8EA-F01F02D3E14F}"/>
          </ac:spMkLst>
        </pc:spChg>
        <pc:spChg chg="add mod">
          <ac:chgData name="Markus Bilz" userId="a36021e4bdb9349f" providerId="LiveId" clId="{F9F2BE70-AAED-47FD-A055-7B08EB1371A3}" dt="2023-02-13T09:33:25.686" v="1260" actId="207"/>
          <ac:spMkLst>
            <pc:docMk/>
            <pc:sldMk cId="2880998982" sldId="265"/>
            <ac:spMk id="218" creationId="{31FFF19A-7F9E-ABE6-7E28-2ADB75642A28}"/>
          </ac:spMkLst>
        </pc:spChg>
        <pc:spChg chg="add del mod">
          <ac:chgData name="Markus Bilz" userId="a36021e4bdb9349f" providerId="LiveId" clId="{F9F2BE70-AAED-47FD-A055-7B08EB1371A3}" dt="2023-02-13T09:35:07.273" v="1288" actId="478"/>
          <ac:spMkLst>
            <pc:docMk/>
            <pc:sldMk cId="2880998982" sldId="265"/>
            <ac:spMk id="219" creationId="{3191AE5A-BBA2-90FA-F77A-05C71D1D7202}"/>
          </ac:spMkLst>
        </pc:spChg>
        <pc:spChg chg="add del mod">
          <ac:chgData name="Markus Bilz" userId="a36021e4bdb9349f" providerId="LiveId" clId="{F9F2BE70-AAED-47FD-A055-7B08EB1371A3}" dt="2023-02-13T09:35:08.801" v="1289" actId="478"/>
          <ac:spMkLst>
            <pc:docMk/>
            <pc:sldMk cId="2880998982" sldId="265"/>
            <ac:spMk id="225" creationId="{9C541A77-E8F9-D0C9-2B41-B85A7F050E35}"/>
          </ac:spMkLst>
        </pc:spChg>
        <pc:spChg chg="add mod">
          <ac:chgData name="Markus Bilz" userId="a36021e4bdb9349f" providerId="LiveId" clId="{F9F2BE70-AAED-47FD-A055-7B08EB1371A3}" dt="2023-02-13T09:34:57.722" v="1284" actId="1076"/>
          <ac:spMkLst>
            <pc:docMk/>
            <pc:sldMk cId="2880998982" sldId="265"/>
            <ac:spMk id="226" creationId="{25EA19D8-7F68-1FAA-616B-6168A7030EFF}"/>
          </ac:spMkLst>
        </pc:spChg>
        <pc:spChg chg="add mod">
          <ac:chgData name="Markus Bilz" userId="a36021e4bdb9349f" providerId="LiveId" clId="{F9F2BE70-AAED-47FD-A055-7B08EB1371A3}" dt="2023-02-13T09:35:14.319" v="1291" actId="1076"/>
          <ac:spMkLst>
            <pc:docMk/>
            <pc:sldMk cId="2880998982" sldId="265"/>
            <ac:spMk id="227" creationId="{99A206CD-141B-B9D3-D0BF-5CB722B479DC}"/>
          </ac:spMkLst>
        </pc:spChg>
        <pc:spChg chg="add mod">
          <ac:chgData name="Markus Bilz" userId="a36021e4bdb9349f" providerId="LiveId" clId="{F9F2BE70-AAED-47FD-A055-7B08EB1371A3}" dt="2023-02-13T09:35:20.791" v="1294" actId="20577"/>
          <ac:spMkLst>
            <pc:docMk/>
            <pc:sldMk cId="2880998982" sldId="265"/>
            <ac:spMk id="228" creationId="{5876D75B-D1A8-84D9-B8E5-DA939986585D}"/>
          </ac:spMkLst>
        </pc:spChg>
        <pc:spChg chg="add mod">
          <ac:chgData name="Markus Bilz" userId="a36021e4bdb9349f" providerId="LiveId" clId="{F9F2BE70-AAED-47FD-A055-7B08EB1371A3}" dt="2023-02-13T09:36:08.915" v="1297" actId="20577"/>
          <ac:spMkLst>
            <pc:docMk/>
            <pc:sldMk cId="2880998982" sldId="265"/>
            <ac:spMk id="229" creationId="{98625714-F596-9AB6-ACB3-FB2839764AB3}"/>
          </ac:spMkLst>
        </pc:spChg>
        <pc:spChg chg="add mod">
          <ac:chgData name="Markus Bilz" userId="a36021e4bdb9349f" providerId="LiveId" clId="{F9F2BE70-AAED-47FD-A055-7B08EB1371A3}" dt="2023-02-13T09:36:17.210" v="1300" actId="20577"/>
          <ac:spMkLst>
            <pc:docMk/>
            <pc:sldMk cId="2880998982" sldId="265"/>
            <ac:spMk id="230" creationId="{4D2D15A0-7DC9-B759-B9E0-032236ED11A0}"/>
          </ac:spMkLst>
        </pc:spChg>
        <pc:spChg chg="add mod">
          <ac:chgData name="Markus Bilz" userId="a36021e4bdb9349f" providerId="LiveId" clId="{F9F2BE70-AAED-47FD-A055-7B08EB1371A3}" dt="2023-02-13T09:36:26.166" v="1304" actId="20577"/>
          <ac:spMkLst>
            <pc:docMk/>
            <pc:sldMk cId="2880998982" sldId="265"/>
            <ac:spMk id="231" creationId="{BBA4559E-272C-9C88-5331-377F0DBFAD39}"/>
          </ac:spMkLst>
        </pc:spChg>
        <pc:spChg chg="add mod">
          <ac:chgData name="Markus Bilz" userId="a36021e4bdb9349f" providerId="LiveId" clId="{F9F2BE70-AAED-47FD-A055-7B08EB1371A3}" dt="2023-02-13T09:36:53.416" v="1322" actId="1076"/>
          <ac:spMkLst>
            <pc:docMk/>
            <pc:sldMk cId="2880998982" sldId="265"/>
            <ac:spMk id="232" creationId="{CB6FA8C0-5E68-D647-7090-9392F2FE449D}"/>
          </ac:spMkLst>
        </pc:spChg>
        <pc:spChg chg="add del mod ord">
          <ac:chgData name="Markus Bilz" userId="a36021e4bdb9349f" providerId="LiveId" clId="{F9F2BE70-AAED-47FD-A055-7B08EB1371A3}" dt="2023-02-13T09:51:59.026" v="1391" actId="1076"/>
          <ac:spMkLst>
            <pc:docMk/>
            <pc:sldMk cId="2880998982" sldId="265"/>
            <ac:spMk id="233" creationId="{C80462C7-5562-1F4F-146B-702719C60EE1}"/>
          </ac:spMkLst>
        </pc:spChg>
        <pc:spChg chg="add del mod ord">
          <ac:chgData name="Markus Bilz" userId="a36021e4bdb9349f" providerId="LiveId" clId="{F9F2BE70-AAED-47FD-A055-7B08EB1371A3}" dt="2023-02-13T09:51:16.970" v="1389" actId="207"/>
          <ac:spMkLst>
            <pc:docMk/>
            <pc:sldMk cId="2880998982" sldId="265"/>
            <ac:spMk id="234" creationId="{516BA130-8D2C-1714-6086-0662FEF00BE6}"/>
          </ac:spMkLst>
        </pc:spChg>
        <pc:spChg chg="add del mod">
          <ac:chgData name="Markus Bilz" userId="a36021e4bdb9349f" providerId="LiveId" clId="{F9F2BE70-AAED-47FD-A055-7B08EB1371A3}" dt="2023-02-13T09:48:52.131" v="1379" actId="11529"/>
          <ac:spMkLst>
            <pc:docMk/>
            <pc:sldMk cId="2880998982" sldId="265"/>
            <ac:spMk id="235" creationId="{A3A42825-6BBE-A301-5238-D5501C53FBD8}"/>
          </ac:spMkLst>
        </pc:spChg>
        <pc:spChg chg="add del">
          <ac:chgData name="Markus Bilz" userId="a36021e4bdb9349f" providerId="LiveId" clId="{F9F2BE70-AAED-47FD-A055-7B08EB1371A3}" dt="2023-02-13T09:52:22.184" v="1394" actId="478"/>
          <ac:spMkLst>
            <pc:docMk/>
            <pc:sldMk cId="2880998982" sldId="265"/>
            <ac:spMk id="236" creationId="{5EE045F9-0B45-C012-753E-621CB49997E5}"/>
          </ac:spMkLst>
        </pc:spChg>
        <pc:grpChg chg="add del">
          <ac:chgData name="Markus Bilz" userId="a36021e4bdb9349f" providerId="LiveId" clId="{F9F2BE70-AAED-47FD-A055-7B08EB1371A3}" dt="2023-02-13T08:53:39.852" v="906" actId="164"/>
          <ac:grpSpMkLst>
            <pc:docMk/>
            <pc:sldMk cId="2880998982" sldId="265"/>
            <ac:grpSpMk id="22" creationId="{F5E66585-B9E2-44C1-4C28-045F9BF475BD}"/>
          </ac:grpSpMkLst>
        </pc:grpChg>
        <pc:grpChg chg="add del mod">
          <ac:chgData name="Markus Bilz" userId="a36021e4bdb9349f" providerId="LiveId" clId="{F9F2BE70-AAED-47FD-A055-7B08EB1371A3}" dt="2023-02-13T08:55:20.242" v="925" actId="478"/>
          <ac:grpSpMkLst>
            <pc:docMk/>
            <pc:sldMk cId="2880998982" sldId="265"/>
            <ac:grpSpMk id="25" creationId="{29D31F71-BA03-D515-1D65-05986E5AADF5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4" creationId="{2244F4BB-BB2D-31B7-9A51-FFEADCE56E9E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5" creationId="{AB4F8EBF-01AD-B69D-6A21-45BD78F61BD1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1" creationId="{07B69A3C-21DA-D590-07FD-AB494CBC52F0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7" creationId="{3909BD29-37A1-9168-370E-1561BD62E282}"/>
          </ac:grpSpMkLst>
        </pc:grpChg>
        <pc:picChg chg="add del mod ord topLvl">
          <ac:chgData name="Markus Bilz" userId="a36021e4bdb9349f" providerId="LiveId" clId="{F9F2BE70-AAED-47FD-A055-7B08EB1371A3}" dt="2023-02-13T09:31:34.949" v="1250" actId="478"/>
          <ac:picMkLst>
            <pc:docMk/>
            <pc:sldMk cId="2880998982" sldId="265"/>
            <ac:picMk id="5" creationId="{52AB538E-3246-94F7-B2DF-9957E84FC7D6}"/>
          </ac:picMkLst>
        </pc:picChg>
        <pc:cxnChg chg="add mod topLvl">
          <ac:chgData name="Markus Bilz" userId="a36021e4bdb9349f" providerId="LiveId" clId="{F9F2BE70-AAED-47FD-A055-7B08EB1371A3}" dt="2023-02-13T08:53:41.226" v="909" actId="208"/>
          <ac:cxnSpMkLst>
            <pc:docMk/>
            <pc:sldMk cId="2880998982" sldId="265"/>
            <ac:cxnSpMk id="8" creationId="{B28CEB2E-9DB0-BDB7-A02E-ED7223135785}"/>
          </ac:cxnSpMkLst>
        </pc:cxnChg>
        <pc:cxnChg chg="add mod">
          <ac:chgData name="Markus Bilz" userId="a36021e4bdb9349f" providerId="LiveId" clId="{F9F2BE70-AAED-47FD-A055-7B08EB1371A3}" dt="2023-02-13T08:53:41.693" v="910" actId="14100"/>
          <ac:cxnSpMkLst>
            <pc:docMk/>
            <pc:sldMk cId="2880998982" sldId="265"/>
            <ac:cxnSpMk id="11" creationId="{8886822B-16A3-2482-2315-3EE78C8BFE7E}"/>
          </ac:cxnSpMkLst>
        </pc:cxnChg>
        <pc:cxnChg chg="add mod topLvl">
          <ac:chgData name="Markus Bilz" userId="a36021e4bdb9349f" providerId="LiveId" clId="{F9F2BE70-AAED-47FD-A055-7B08EB1371A3}" dt="2023-02-13T08:53:42.531" v="912" actId="14100"/>
          <ac:cxnSpMkLst>
            <pc:docMk/>
            <pc:sldMk cId="2880998982" sldId="265"/>
            <ac:cxnSpMk id="13" creationId="{065F0E82-35B3-0FAF-37E9-5A8434527CD1}"/>
          </ac:cxnSpMkLst>
        </pc:cxnChg>
        <pc:cxnChg chg="add">
          <ac:chgData name="Markus Bilz" userId="a36021e4bdb9349f" providerId="LiveId" clId="{F9F2BE70-AAED-47FD-A055-7B08EB1371A3}" dt="2023-02-13T08:53:53.688" v="913" actId="11529"/>
          <ac:cxnSpMkLst>
            <pc:docMk/>
            <pc:sldMk cId="2880998982" sldId="265"/>
            <ac:cxnSpMk id="24" creationId="{CC0F779F-34E0-596F-08E1-A805EAB01B3C}"/>
          </ac:cxnSpMkLst>
        </pc:cxnChg>
        <pc:cxnChg chg="add mod">
          <ac:chgData name="Markus Bilz" userId="a36021e4bdb9349f" providerId="LiveId" clId="{F9F2BE70-AAED-47FD-A055-7B08EB1371A3}" dt="2023-02-13T09:06:08.492" v="1042" actId="14100"/>
          <ac:cxnSpMkLst>
            <pc:docMk/>
            <pc:sldMk cId="2880998982" sldId="265"/>
            <ac:cxnSpMk id="31" creationId="{0ADD5BA8-25F4-1DFD-B5EA-AF948AB45B04}"/>
          </ac:cxnSpMkLst>
        </pc:cxnChg>
        <pc:cxnChg chg="add mod ord">
          <ac:chgData name="Markus Bilz" userId="a36021e4bdb9349f" providerId="LiveId" clId="{F9F2BE70-AAED-47FD-A055-7B08EB1371A3}" dt="2023-02-13T09:43:21.230" v="1341" actId="167"/>
          <ac:cxnSpMkLst>
            <pc:docMk/>
            <pc:sldMk cId="2880998982" sldId="265"/>
            <ac:cxnSpMk id="68" creationId="{D664DDFD-5F6A-E779-BBCB-6A6C9F82324E}"/>
          </ac:cxnSpMkLst>
        </pc:cxnChg>
        <pc:cxnChg chg="add mod">
          <ac:chgData name="Markus Bilz" userId="a36021e4bdb9349f" providerId="LiveId" clId="{F9F2BE70-AAED-47FD-A055-7B08EB1371A3}" dt="2023-02-13T09:07:37.318" v="1059" actId="14100"/>
          <ac:cxnSpMkLst>
            <pc:docMk/>
            <pc:sldMk cId="2880998982" sldId="265"/>
            <ac:cxnSpMk id="80" creationId="{8D49391C-4D60-485D-4672-EFF8148FB8A4}"/>
          </ac:cxnSpMkLst>
        </pc:cxnChg>
        <pc:cxnChg chg="add mod">
          <ac:chgData name="Markus Bilz" userId="a36021e4bdb9349f" providerId="LiveId" clId="{F9F2BE70-AAED-47FD-A055-7B08EB1371A3}" dt="2023-02-13T09:07:45.916" v="1060" actId="14100"/>
          <ac:cxnSpMkLst>
            <pc:docMk/>
            <pc:sldMk cId="2880998982" sldId="265"/>
            <ac:cxnSpMk id="82" creationId="{FFBC87FB-1594-1B85-B936-0F095727EE2C}"/>
          </ac:cxnSpMkLst>
        </pc:cxnChg>
        <pc:cxnChg chg="add del mod">
          <ac:chgData name="Markus Bilz" userId="a36021e4bdb9349f" providerId="LiveId" clId="{F9F2BE70-AAED-47FD-A055-7B08EB1371A3}" dt="2023-02-13T09:09:12.596" v="1076" actId="478"/>
          <ac:cxnSpMkLst>
            <pc:docMk/>
            <pc:sldMk cId="2880998982" sldId="265"/>
            <ac:cxnSpMk id="103" creationId="{D86D8BDE-D2BC-BA24-17F7-268661FB3FB4}"/>
          </ac:cxnSpMkLst>
        </pc:cxnChg>
        <pc:cxnChg chg="add mod ord">
          <ac:chgData name="Markus Bilz" userId="a36021e4bdb9349f" providerId="LiveId" clId="{F9F2BE70-AAED-47FD-A055-7B08EB1371A3}" dt="2023-02-13T09:25:20.693" v="1230" actId="166"/>
          <ac:cxnSpMkLst>
            <pc:docMk/>
            <pc:sldMk cId="2880998982" sldId="265"/>
            <ac:cxnSpMk id="117" creationId="{01C43FA3-13F3-D2E7-53BD-C3F3DD277BDA}"/>
          </ac:cxnSpMkLst>
        </pc:cxnChg>
        <pc:cxnChg chg="add mod">
          <ac:chgData name="Markus Bilz" userId="a36021e4bdb9349f" providerId="LiveId" clId="{F9F2BE70-AAED-47FD-A055-7B08EB1371A3}" dt="2023-02-13T09:24:02.422" v="1218" actId="14100"/>
          <ac:cxnSpMkLst>
            <pc:docMk/>
            <pc:sldMk cId="2880998982" sldId="265"/>
            <ac:cxnSpMk id="119" creationId="{571D9EC8-192B-6696-4205-17BCC50FA492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3" creationId="{A4AD7C7E-8887-23F0-64B9-4D3809B2954B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146" creationId="{9EF4F094-62DF-B0A3-0F05-94BF5D7E7C53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9" creationId="{1642AE36-18F7-627A-3BBD-349ED1EE87CA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150" creationId="{2A6DFED4-2A5A-5890-BD86-979CE6C3DB6F}"/>
          </ac:cxnSpMkLst>
        </pc:cxnChg>
        <pc:cxnChg chg="add del mod">
          <ac:chgData name="Markus Bilz" userId="a36021e4bdb9349f" providerId="LiveId" clId="{F9F2BE70-AAED-47FD-A055-7B08EB1371A3}" dt="2023-02-13T09:19:33.979" v="1185" actId="478"/>
          <ac:cxnSpMkLst>
            <pc:docMk/>
            <pc:sldMk cId="2880998982" sldId="265"/>
            <ac:cxnSpMk id="151" creationId="{3915AB08-01C5-0B4A-45A7-0711A3335495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52" creationId="{4C93ED00-F6DA-2453-C62C-96CD6BD590E1}"/>
          </ac:cxnSpMkLst>
        </pc:cxnChg>
        <pc:cxnChg chg="add del mod">
          <ac:chgData name="Markus Bilz" userId="a36021e4bdb9349f" providerId="LiveId" clId="{F9F2BE70-AAED-47FD-A055-7B08EB1371A3}" dt="2023-02-13T09:19:36.397" v="1186" actId="478"/>
          <ac:cxnSpMkLst>
            <pc:docMk/>
            <pc:sldMk cId="2880998982" sldId="265"/>
            <ac:cxnSpMk id="155" creationId="{A47475A2-6A82-B2C2-C955-DECF61F2D357}"/>
          </ac:cxnSpMkLst>
        </pc:cxnChg>
        <pc:cxnChg chg="add mod">
          <ac:chgData name="Markus Bilz" userId="a36021e4bdb9349f" providerId="LiveId" clId="{F9F2BE70-AAED-47FD-A055-7B08EB1371A3}" dt="2023-02-13T09:13:32.327" v="1133" actId="1076"/>
          <ac:cxnSpMkLst>
            <pc:docMk/>
            <pc:sldMk cId="2880998982" sldId="265"/>
            <ac:cxnSpMk id="159" creationId="{EB9B2D69-69C8-CB4C-9149-FF72DBF99D22}"/>
          </ac:cxnSpMkLst>
        </pc:cxnChg>
        <pc:cxnChg chg="add del mod ord">
          <ac:chgData name="Markus Bilz" userId="a36021e4bdb9349f" providerId="LiveId" clId="{F9F2BE70-AAED-47FD-A055-7B08EB1371A3}" dt="2023-02-13T09:30:06.957" v="1248" actId="478"/>
          <ac:cxnSpMkLst>
            <pc:docMk/>
            <pc:sldMk cId="2880998982" sldId="265"/>
            <ac:cxnSpMk id="160" creationId="{9DBCBB9C-BF0C-F1CA-C1EA-AF2DE38A09A2}"/>
          </ac:cxnSpMkLst>
        </pc:cxnChg>
        <pc:cxnChg chg="add mod ord">
          <ac:chgData name="Markus Bilz" userId="a36021e4bdb9349f" providerId="LiveId" clId="{F9F2BE70-AAED-47FD-A055-7B08EB1371A3}" dt="2023-02-13T09:43:45.518" v="1345" actId="1076"/>
          <ac:cxnSpMkLst>
            <pc:docMk/>
            <pc:sldMk cId="2880998982" sldId="265"/>
            <ac:cxnSpMk id="163" creationId="{67BBCCFA-0862-B48C-B521-C14D39C6C5BB}"/>
          </ac:cxnSpMkLst>
        </pc:cxnChg>
        <pc:cxnChg chg="add del mod">
          <ac:chgData name="Markus Bilz" userId="a36021e4bdb9349f" providerId="LiveId" clId="{F9F2BE70-AAED-47FD-A055-7B08EB1371A3}" dt="2023-02-13T09:19:40.384" v="1187" actId="14100"/>
          <ac:cxnSpMkLst>
            <pc:docMk/>
            <pc:sldMk cId="2880998982" sldId="265"/>
            <ac:cxnSpMk id="167" creationId="{E90D09B3-79AF-E131-D355-6B05FB8BCB94}"/>
          </ac:cxnSpMkLst>
        </pc:cxnChg>
        <pc:cxnChg chg="add del mod">
          <ac:chgData name="Markus Bilz" userId="a36021e4bdb9349f" providerId="LiveId" clId="{F9F2BE70-AAED-47FD-A055-7B08EB1371A3}" dt="2023-02-13T09:30:02.899" v="1246" actId="478"/>
          <ac:cxnSpMkLst>
            <pc:docMk/>
            <pc:sldMk cId="2880998982" sldId="265"/>
            <ac:cxnSpMk id="171" creationId="{2A71BF6A-1DF6-0CFB-E4D7-84E8B9523815}"/>
          </ac:cxnSpMkLst>
        </pc:cxnChg>
        <pc:cxnChg chg="add del mod ord">
          <ac:chgData name="Markus Bilz" userId="a36021e4bdb9349f" providerId="LiveId" clId="{F9F2BE70-AAED-47FD-A055-7B08EB1371A3}" dt="2023-02-13T09:33:29.149" v="1261" actId="478"/>
          <ac:cxnSpMkLst>
            <pc:docMk/>
            <pc:sldMk cId="2880998982" sldId="265"/>
            <ac:cxnSpMk id="174" creationId="{A5656651-E846-4B96-393F-AD02E2D5E312}"/>
          </ac:cxnSpMkLst>
        </pc:cxnChg>
        <pc:cxnChg chg="add del mod">
          <ac:chgData name="Markus Bilz" userId="a36021e4bdb9349f" providerId="LiveId" clId="{F9F2BE70-AAED-47FD-A055-7B08EB1371A3}" dt="2023-02-13T09:30:05.618" v="1247" actId="478"/>
          <ac:cxnSpMkLst>
            <pc:docMk/>
            <pc:sldMk cId="2880998982" sldId="265"/>
            <ac:cxnSpMk id="177" creationId="{12EF3D51-B8F3-6312-22B2-3DAB1565A38C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79" creationId="{F2170481-CF30-3739-DB64-AD809DCA32F2}"/>
          </ac:cxnSpMkLst>
        </pc:cxnChg>
        <pc:cxnChg chg="add mod ord">
          <ac:chgData name="Markus Bilz" userId="a36021e4bdb9349f" providerId="LiveId" clId="{F9F2BE70-AAED-47FD-A055-7B08EB1371A3}" dt="2023-02-13T09:24:06.830" v="1219" actId="14100"/>
          <ac:cxnSpMkLst>
            <pc:docMk/>
            <pc:sldMk cId="2880998982" sldId="265"/>
            <ac:cxnSpMk id="187" creationId="{12B2A41C-5CE8-D5B0-3CC6-CACF10E38335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2" creationId="{461F8D24-43A6-0ADE-B70C-EB21ED697FA2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6" creationId="{763C3EF5-5ED4-0D5A-8E11-1FC0EB8772D9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211" creationId="{62A7CF4B-474D-154E-F354-9F19354C7EDD}"/>
          </ac:cxnSpMkLst>
        </pc:cxnChg>
        <pc:cxnChg chg="add del mod">
          <ac:chgData name="Markus Bilz" userId="a36021e4bdb9349f" providerId="LiveId" clId="{F9F2BE70-AAED-47FD-A055-7B08EB1371A3}" dt="2023-02-13T09:44:20.723" v="1352" actId="478"/>
          <ac:cxnSpMkLst>
            <pc:docMk/>
            <pc:sldMk cId="2880998982" sldId="265"/>
            <ac:cxnSpMk id="221" creationId="{2069F4A2-2326-B2BA-ADB3-D03EC15A6F1D}"/>
          </ac:cxnSpMkLst>
        </pc:cxnChg>
      </pc:sldChg>
    </pc:docChg>
  </pc:docChgLst>
  <pc:docChgLst>
    <pc:chgData name="Markus Bilz" userId="a36021e4bdb9349f" providerId="LiveId" clId="{49E66B90-E8CF-4436-B0D4-F43F17B21F48}"/>
    <pc:docChg chg="undo custSel addSld delSld modSld sldOrd">
      <pc:chgData name="Markus Bilz" userId="a36021e4bdb9349f" providerId="LiveId" clId="{49E66B90-E8CF-4436-B0D4-F43F17B21F48}" dt="2023-01-15T08:57:04.974" v="1713" actId="27614"/>
      <pc:docMkLst>
        <pc:docMk/>
      </pc:docMkLst>
      <pc:sldChg chg="addSp delSp modSp mod">
        <pc:chgData name="Markus Bilz" userId="a36021e4bdb9349f" providerId="LiveId" clId="{49E66B90-E8CF-4436-B0D4-F43F17B21F48}" dt="2023-01-11T18:45:48.496" v="1289" actId="14100"/>
        <pc:sldMkLst>
          <pc:docMk/>
          <pc:sldMk cId="2836008551" sldId="256"/>
        </pc:sldMkLst>
        <pc:spChg chg="add mod">
          <ac:chgData name="Markus Bilz" userId="a36021e4bdb9349f" providerId="LiveId" clId="{49E66B90-E8CF-4436-B0D4-F43F17B21F48}" dt="2023-01-11T18:45:48.496" v="1289" actId="14100"/>
          <ac:spMkLst>
            <pc:docMk/>
            <pc:sldMk cId="2836008551" sldId="256"/>
            <ac:spMk id="2" creationId="{5CC34145-B5F4-8BDD-0E3A-311D220D3B32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" creationId="{C9552E09-CEAE-1CE3-AD42-25102E23C69E}"/>
          </ac:spMkLst>
        </pc:spChg>
        <pc:spChg chg="del mod">
          <ac:chgData name="Markus Bilz" userId="a36021e4bdb9349f" providerId="LiveId" clId="{49E66B90-E8CF-4436-B0D4-F43F17B21F48}" dt="2023-01-11T14:14:18.768" v="674" actId="478"/>
          <ac:spMkLst>
            <pc:docMk/>
            <pc:sldMk cId="2836008551" sldId="256"/>
            <ac:spMk id="7" creationId="{E684E842-8F01-221D-AC49-2E6B50D66BEC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" creationId="{5CDEB47C-8305-563E-91D5-7B56B8D6B92A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0" creationId="{00B8C236-422C-0F3A-2195-02455E198FA4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" creationId="{DE1E0810-1ECA-16CF-FD0B-A3F1319A10ED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" creationId="{F0C9DEFE-7018-453B-197A-B3C804BF1D4F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3" creationId="{9A4B1958-A498-0910-FC56-F604B1B4ECEB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" creationId="{FF5BF12D-AA78-EE30-53C6-6A293BDAE817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" creationId="{FD86F888-F95A-D598-D12B-E04B43114576}"/>
          </ac:spMkLst>
        </pc:spChg>
        <pc:spChg chg="del mod">
          <ac:chgData name="Markus Bilz" userId="a36021e4bdb9349f" providerId="LiveId" clId="{49E66B90-E8CF-4436-B0D4-F43F17B21F48}" dt="2023-01-11T14:15:04.525" v="686" actId="478"/>
          <ac:spMkLst>
            <pc:docMk/>
            <pc:sldMk cId="2836008551" sldId="256"/>
            <ac:spMk id="16" creationId="{7E951065-0EF5-3260-53CF-F98B35E98B89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7" creationId="{ABDD32A4-0D77-F198-E5A1-E5BE3216A8F1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8" creationId="{A7971354-653A-5487-3EFF-BA90C34BAB30}"/>
          </ac:spMkLst>
        </pc:spChg>
        <pc:spChg chg="del mod">
          <ac:chgData name="Markus Bilz" userId="a36021e4bdb9349f" providerId="LiveId" clId="{49E66B90-E8CF-4436-B0D4-F43F17B21F48}" dt="2023-01-11T14:14:48.697" v="679" actId="478"/>
          <ac:spMkLst>
            <pc:docMk/>
            <pc:sldMk cId="2836008551" sldId="256"/>
            <ac:spMk id="19" creationId="{D77545F2-23C9-521D-1059-8E1C4CDD626A}"/>
          </ac:spMkLst>
        </pc:spChg>
        <pc:spChg chg="del mod">
          <ac:chgData name="Markus Bilz" userId="a36021e4bdb9349f" providerId="LiveId" clId="{49E66B90-E8CF-4436-B0D4-F43F17B21F48}" dt="2023-01-11T14:14:47.599" v="678" actId="478"/>
          <ac:spMkLst>
            <pc:docMk/>
            <pc:sldMk cId="2836008551" sldId="256"/>
            <ac:spMk id="20" creationId="{77346884-389C-FDE4-9F02-FD35C022578D}"/>
          </ac:spMkLst>
        </pc:spChg>
        <pc:spChg chg="del mod">
          <ac:chgData name="Markus Bilz" userId="a36021e4bdb9349f" providerId="LiveId" clId="{49E66B90-E8CF-4436-B0D4-F43F17B21F48}" dt="2023-01-11T14:14:42.065" v="677" actId="478"/>
          <ac:spMkLst>
            <pc:docMk/>
            <pc:sldMk cId="2836008551" sldId="256"/>
            <ac:spMk id="21" creationId="{A5EE578B-13BF-53DD-C32B-02226F80795C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2" creationId="{DA51928E-0E21-A5E7-264F-CF9BA8E7AB65}"/>
          </ac:spMkLst>
        </pc:spChg>
        <pc:spChg chg="del mod">
          <ac:chgData name="Markus Bilz" userId="a36021e4bdb9349f" providerId="LiveId" clId="{49E66B90-E8CF-4436-B0D4-F43F17B21F48}" dt="2023-01-11T14:15:07.184" v="687" actId="478"/>
          <ac:spMkLst>
            <pc:docMk/>
            <pc:sldMk cId="2836008551" sldId="256"/>
            <ac:spMk id="23" creationId="{9C37B4E4-B03E-CF9E-E66B-75AF7E700D5E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4" creationId="{AEF98ABD-9528-3F8F-2EA7-747773708837}"/>
          </ac:spMkLst>
        </pc:spChg>
        <pc:spChg chg="add del">
          <ac:chgData name="Markus Bilz" userId="a36021e4bdb9349f" providerId="LiveId" clId="{49E66B90-E8CF-4436-B0D4-F43F17B21F48}" dt="2023-01-11T13:28:45.447" v="99" actId="478"/>
          <ac:spMkLst>
            <pc:docMk/>
            <pc:sldMk cId="2836008551" sldId="256"/>
            <ac:spMk id="51" creationId="{8026F63C-C4D8-46ED-A820-0D148B31131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1" creationId="{C00FF0EF-2F9D-F942-4F6E-0006C530721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2" creationId="{C0641B72-A83F-2F0C-92F9-BC5B309B52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3" creationId="{2E94D5CD-A3D0-17C2-6DA2-6C898CDD5E11}"/>
          </ac:spMkLst>
        </pc:spChg>
        <pc:spChg chg="add del mod">
          <ac:chgData name="Markus Bilz" userId="a36021e4bdb9349f" providerId="LiveId" clId="{49E66B90-E8CF-4436-B0D4-F43F17B21F48}" dt="2023-01-11T13:32:12.585" v="191" actId="478"/>
          <ac:spMkLst>
            <pc:docMk/>
            <pc:sldMk cId="2836008551" sldId="256"/>
            <ac:spMk id="64" creationId="{DC010AAD-B837-ECF3-0D21-ED3FDBE6CB4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6" creationId="{7343FA96-205F-7DD7-A660-9E1AE7A16CD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7" creationId="{542CA32F-221D-DD49-7091-4AFC3E421628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9" creationId="{22A20337-1D78-2DE5-B292-B4FD075545E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0" creationId="{83641231-252D-FDB3-0C23-5CDCCDA26F9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1" creationId="{A0C92E84-AAE1-582E-C601-99B54006B43F}"/>
          </ac:spMkLst>
        </pc:spChg>
        <pc:spChg chg="add del">
          <ac:chgData name="Markus Bilz" userId="a36021e4bdb9349f" providerId="LiveId" clId="{49E66B90-E8CF-4436-B0D4-F43F17B21F48}" dt="2023-01-11T13:38:00.744" v="254" actId="478"/>
          <ac:spMkLst>
            <pc:docMk/>
            <pc:sldMk cId="2836008551" sldId="256"/>
            <ac:spMk id="83" creationId="{92C0FC45-36C7-D251-4C3A-765A3EB0AD6B}"/>
          </ac:spMkLst>
        </pc:spChg>
        <pc:spChg chg="add del">
          <ac:chgData name="Markus Bilz" userId="a36021e4bdb9349f" providerId="LiveId" clId="{49E66B90-E8CF-4436-B0D4-F43F17B21F48}" dt="2023-01-11T13:39:00.775" v="262" actId="478"/>
          <ac:spMkLst>
            <pc:docMk/>
            <pc:sldMk cId="2836008551" sldId="256"/>
            <ac:spMk id="90" creationId="{8F9E6214-C71D-09F5-6F55-6CCB6AB942C9}"/>
          </ac:spMkLst>
        </pc:spChg>
        <pc:spChg chg="add del">
          <ac:chgData name="Markus Bilz" userId="a36021e4bdb9349f" providerId="LiveId" clId="{49E66B90-E8CF-4436-B0D4-F43F17B21F48}" dt="2023-01-11T13:39:20.343" v="264" actId="478"/>
          <ac:spMkLst>
            <pc:docMk/>
            <pc:sldMk cId="2836008551" sldId="256"/>
            <ac:spMk id="91" creationId="{45480C98-9665-6011-9874-56429C91E385}"/>
          </ac:spMkLst>
        </pc:spChg>
        <pc:spChg chg="add del mod">
          <ac:chgData name="Markus Bilz" userId="a36021e4bdb9349f" providerId="LiveId" clId="{49E66B90-E8CF-4436-B0D4-F43F17B21F48}" dt="2023-01-11T13:39:46.187" v="268" actId="478"/>
          <ac:spMkLst>
            <pc:docMk/>
            <pc:sldMk cId="2836008551" sldId="256"/>
            <ac:spMk id="92" creationId="{212C8AA4-FD8F-B1CF-F734-0C12DDAFF3ED}"/>
          </ac:spMkLst>
        </pc:spChg>
        <pc:spChg chg="add del mod">
          <ac:chgData name="Markus Bilz" userId="a36021e4bdb9349f" providerId="LiveId" clId="{49E66B90-E8CF-4436-B0D4-F43F17B21F48}" dt="2023-01-11T14:15:32.032" v="691" actId="478"/>
          <ac:spMkLst>
            <pc:docMk/>
            <pc:sldMk cId="2836008551" sldId="256"/>
            <ac:spMk id="106" creationId="{02C988E4-E55D-CE23-6654-7F394A6934AC}"/>
          </ac:spMkLst>
        </pc:spChg>
        <pc:spChg chg="add mod">
          <ac:chgData name="Markus Bilz" userId="a36021e4bdb9349f" providerId="LiveId" clId="{49E66B90-E8CF-4436-B0D4-F43F17B21F48}" dt="2023-01-11T15:05:00.579" v="1252" actId="207"/>
          <ac:spMkLst>
            <pc:docMk/>
            <pc:sldMk cId="2836008551" sldId="256"/>
            <ac:spMk id="107" creationId="{463FC932-9D87-C17B-7EB6-C92B96B1FAF5}"/>
          </ac:spMkLst>
        </pc:spChg>
        <pc:spChg chg="add del mod">
          <ac:chgData name="Markus Bilz" userId="a36021e4bdb9349f" providerId="LiveId" clId="{49E66B90-E8CF-4436-B0D4-F43F17B21F48}" dt="2023-01-11T14:15:35.661" v="692" actId="478"/>
          <ac:spMkLst>
            <pc:docMk/>
            <pc:sldMk cId="2836008551" sldId="256"/>
            <ac:spMk id="108" creationId="{7FE501E3-E309-BC7A-888B-2A93ECB24826}"/>
          </ac:spMkLst>
        </pc:spChg>
        <pc:spChg chg="add del mod">
          <ac:chgData name="Markus Bilz" userId="a36021e4bdb9349f" providerId="LiveId" clId="{49E66B90-E8CF-4436-B0D4-F43F17B21F48}" dt="2023-01-11T14:15:51.741" v="699" actId="478"/>
          <ac:spMkLst>
            <pc:docMk/>
            <pc:sldMk cId="2836008551" sldId="256"/>
            <ac:spMk id="109" creationId="{06DF8517-DB53-82F5-B211-AEEDD93D219C}"/>
          </ac:spMkLst>
        </pc:spChg>
        <pc:spChg chg="add del mod">
          <ac:chgData name="Markus Bilz" userId="a36021e4bdb9349f" providerId="LiveId" clId="{49E66B90-E8CF-4436-B0D4-F43F17B21F48}" dt="2023-01-11T14:15:52.841" v="700" actId="478"/>
          <ac:spMkLst>
            <pc:docMk/>
            <pc:sldMk cId="2836008551" sldId="256"/>
            <ac:spMk id="110" creationId="{4407BD30-607A-7D2B-7586-D66240D763AA}"/>
          </ac:spMkLst>
        </pc:spChg>
        <pc:spChg chg="add del mod">
          <ac:chgData name="Markus Bilz" userId="a36021e4bdb9349f" providerId="LiveId" clId="{49E66B90-E8CF-4436-B0D4-F43F17B21F48}" dt="2023-01-11T14:15:55.667" v="703" actId="478"/>
          <ac:spMkLst>
            <pc:docMk/>
            <pc:sldMk cId="2836008551" sldId="256"/>
            <ac:spMk id="111" creationId="{BDDA8EDA-F09F-198D-9666-EC7A6A232CE7}"/>
          </ac:spMkLst>
        </pc:spChg>
        <pc:spChg chg="add del mod">
          <ac:chgData name="Markus Bilz" userId="a36021e4bdb9349f" providerId="LiveId" clId="{49E66B90-E8CF-4436-B0D4-F43F17B21F48}" dt="2023-01-11T14:16:01.747" v="707" actId="478"/>
          <ac:spMkLst>
            <pc:docMk/>
            <pc:sldMk cId="2836008551" sldId="256"/>
            <ac:spMk id="112" creationId="{422F4B99-926D-61C3-5178-EFD9571C6E81}"/>
          </ac:spMkLst>
        </pc:spChg>
        <pc:spChg chg="add del mod">
          <ac:chgData name="Markus Bilz" userId="a36021e4bdb9349f" providerId="LiveId" clId="{49E66B90-E8CF-4436-B0D4-F43F17B21F48}" dt="2023-01-11T14:15:49.471" v="698" actId="478"/>
          <ac:spMkLst>
            <pc:docMk/>
            <pc:sldMk cId="2836008551" sldId="256"/>
            <ac:spMk id="113" creationId="{4BB88274-D985-0B20-6842-55123BDB440B}"/>
          </ac:spMkLst>
        </pc:spChg>
        <pc:spChg chg="add del mod">
          <ac:chgData name="Markus Bilz" userId="a36021e4bdb9349f" providerId="LiveId" clId="{49E66B90-E8CF-4436-B0D4-F43F17B21F48}" dt="2023-01-11T14:15:47.390" v="696" actId="478"/>
          <ac:spMkLst>
            <pc:docMk/>
            <pc:sldMk cId="2836008551" sldId="256"/>
            <ac:spMk id="114" creationId="{987E55BD-2BD0-487C-EB4A-01956918F63C}"/>
          </ac:spMkLst>
        </pc:spChg>
        <pc:spChg chg="add mod">
          <ac:chgData name="Markus Bilz" userId="a36021e4bdb9349f" providerId="LiveId" clId="{49E66B90-E8CF-4436-B0D4-F43F17B21F48}" dt="2023-01-11T13:22:05.460" v="50"/>
          <ac:spMkLst>
            <pc:docMk/>
            <pc:sldMk cId="2836008551" sldId="256"/>
            <ac:spMk id="115" creationId="{0D9490CA-F8B2-9BA9-067F-46242C62BC3D}"/>
          </ac:spMkLst>
        </pc:spChg>
        <pc:spChg chg="add del mod">
          <ac:chgData name="Markus Bilz" userId="a36021e4bdb9349f" providerId="LiveId" clId="{49E66B90-E8CF-4436-B0D4-F43F17B21F48}" dt="2023-01-11T13:24:52.219" v="65" actId="478"/>
          <ac:spMkLst>
            <pc:docMk/>
            <pc:sldMk cId="2836008551" sldId="256"/>
            <ac:spMk id="116" creationId="{10E75AA3-9B32-6B0B-DCDB-C03D5B9965A9}"/>
          </ac:spMkLst>
        </pc:spChg>
        <pc:spChg chg="add del mod">
          <ac:chgData name="Markus Bilz" userId="a36021e4bdb9349f" providerId="LiveId" clId="{49E66B90-E8CF-4436-B0D4-F43F17B21F48}" dt="2023-01-11T13:24:55.052" v="68" actId="478"/>
          <ac:spMkLst>
            <pc:docMk/>
            <pc:sldMk cId="2836008551" sldId="256"/>
            <ac:spMk id="117" creationId="{B1DD571F-DDD3-42AD-6082-69A63F15E57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8" creationId="{AD306185-1C55-9FEA-819A-1E221B0845E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9" creationId="{A27EC82D-FC5B-7F49-978D-78DC3E964621}"/>
          </ac:spMkLst>
        </pc:spChg>
        <pc:spChg chg="add mod">
          <ac:chgData name="Markus Bilz" userId="a36021e4bdb9349f" providerId="LiveId" clId="{49E66B90-E8CF-4436-B0D4-F43F17B21F48}" dt="2023-01-11T14:17:40.017" v="721" actId="1076"/>
          <ac:spMkLst>
            <pc:docMk/>
            <pc:sldMk cId="2836008551" sldId="256"/>
            <ac:spMk id="120" creationId="{95F402FF-45FF-BE8D-DDFF-50E53AF15C05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1" creationId="{523EAD2E-1BEC-BD07-69DB-246206F975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2" creationId="{011F1C23-4321-C448-C866-900D32931439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3" creationId="{49985ACF-F9CC-E558-7872-4990AE0B3627}"/>
          </ac:spMkLst>
        </pc:spChg>
        <pc:spChg chg="add del mod">
          <ac:chgData name="Markus Bilz" userId="a36021e4bdb9349f" providerId="LiveId" clId="{49E66B90-E8CF-4436-B0D4-F43F17B21F48}" dt="2023-01-11T13:41:05.585" v="286" actId="478"/>
          <ac:spMkLst>
            <pc:docMk/>
            <pc:sldMk cId="2836008551" sldId="256"/>
            <ac:spMk id="143" creationId="{F54E97F5-2BED-100A-72F9-D01515CBFBE0}"/>
          </ac:spMkLst>
        </pc:spChg>
        <pc:spChg chg="add del mod">
          <ac:chgData name="Markus Bilz" userId="a36021e4bdb9349f" providerId="LiveId" clId="{49E66B90-E8CF-4436-B0D4-F43F17B21F48}" dt="2023-01-11T13:45:46.743" v="309" actId="478"/>
          <ac:spMkLst>
            <pc:docMk/>
            <pc:sldMk cId="2836008551" sldId="256"/>
            <ac:spMk id="144" creationId="{15185621-899E-3339-7DF0-545917E64D30}"/>
          </ac:spMkLst>
        </pc:spChg>
        <pc:spChg chg="add del mod">
          <ac:chgData name="Markus Bilz" userId="a36021e4bdb9349f" providerId="LiveId" clId="{49E66B90-E8CF-4436-B0D4-F43F17B21F48}" dt="2023-01-11T13:45:26.379" v="304" actId="478"/>
          <ac:spMkLst>
            <pc:docMk/>
            <pc:sldMk cId="2836008551" sldId="256"/>
            <ac:spMk id="145" creationId="{590FE0B9-DEC1-ADAE-220D-8114777D0BD1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6" creationId="{1C08348A-B613-3911-148E-B6BED2CC942C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7" creationId="{A2F92A4C-1994-A263-1E88-7C372E3A9847}"/>
          </ac:spMkLst>
        </pc:spChg>
        <pc:spChg chg="del mod">
          <ac:chgData name="Markus Bilz" userId="a36021e4bdb9349f" providerId="LiveId" clId="{49E66B90-E8CF-4436-B0D4-F43F17B21F48}" dt="2023-01-11T13:47:41.355" v="322" actId="478"/>
          <ac:spMkLst>
            <pc:docMk/>
            <pc:sldMk cId="2836008551" sldId="256"/>
            <ac:spMk id="148" creationId="{4CE84334-37D3-A085-0E24-C4B939EC044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9" creationId="{46A7283E-03E0-ADB9-66FC-99A2B01B48C6}"/>
          </ac:spMkLst>
        </pc:spChg>
        <pc:spChg chg="add mod">
          <ac:chgData name="Markus Bilz" userId="a36021e4bdb9349f" providerId="LiveId" clId="{49E66B90-E8CF-4436-B0D4-F43F17B21F48}" dt="2023-01-11T15:03:16.411" v="1241" actId="1076"/>
          <ac:spMkLst>
            <pc:docMk/>
            <pc:sldMk cId="2836008551" sldId="256"/>
            <ac:spMk id="150" creationId="{68EAA59B-06AB-B15D-C58F-BF0AA87C7B6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1" creationId="{01181209-191D-1FD0-204A-5AAED1B1603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2" creationId="{C7774FFE-D894-9156-4420-B50F767969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3" creationId="{D7749EE7-A30D-5C35-4D3C-A4162A3085A1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4" creationId="{C9992878-B793-38E0-4F6A-4766BC02A7E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5" creationId="{1BDAC74C-9441-B6BD-8704-8401BC9EACF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6" creationId="{51115222-C397-F4B7-342E-39B119F314B7}"/>
          </ac:spMkLst>
        </pc:spChg>
        <pc:spChg chg="add del mod">
          <ac:chgData name="Markus Bilz" userId="a36021e4bdb9349f" providerId="LiveId" clId="{49E66B90-E8CF-4436-B0D4-F43F17B21F48}" dt="2023-01-11T14:49:13.970" v="1110" actId="478"/>
          <ac:spMkLst>
            <pc:docMk/>
            <pc:sldMk cId="2836008551" sldId="256"/>
            <ac:spMk id="157" creationId="{0FA6DCCC-A1AA-4938-F974-C3F458D6301A}"/>
          </ac:spMkLst>
        </pc:spChg>
        <pc:spChg chg="add del mod">
          <ac:chgData name="Markus Bilz" userId="a36021e4bdb9349f" providerId="LiveId" clId="{49E66B90-E8CF-4436-B0D4-F43F17B21F48}" dt="2023-01-11T13:52:35.443" v="397" actId="478"/>
          <ac:spMkLst>
            <pc:docMk/>
            <pc:sldMk cId="2836008551" sldId="256"/>
            <ac:spMk id="158" creationId="{92BDE71F-4336-A424-51F8-6300F378882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9" creationId="{1B9AACAD-6A63-1B0C-2776-E880FD7BC163}"/>
          </ac:spMkLst>
        </pc:spChg>
        <pc:spChg chg="add del mod">
          <ac:chgData name="Markus Bilz" userId="a36021e4bdb9349f" providerId="LiveId" clId="{49E66B90-E8CF-4436-B0D4-F43F17B21F48}" dt="2023-01-11T14:49:12.805" v="1109" actId="478"/>
          <ac:spMkLst>
            <pc:docMk/>
            <pc:sldMk cId="2836008551" sldId="256"/>
            <ac:spMk id="160" creationId="{0C4C10E5-0958-3440-398E-940F2119313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2" creationId="{C8C65B08-14FE-FF44-47C5-FB5077BC12A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3" creationId="{7F04DDC7-EF2C-10E2-EB4D-74BB2FCBFC9C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4" creationId="{77A93769-7B32-A316-32EA-1FC9143243A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5" creationId="{279F181B-E7CC-7CD6-A843-CF0D0113A1B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3" creationId="{22826292-593A-4357-FEEB-B7D5B39875E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4" creationId="{29B237C7-6F16-D779-C094-6DB7CEF9786E}"/>
          </ac:spMkLst>
        </pc:spChg>
        <pc:spChg chg="add del mod">
          <ac:chgData name="Markus Bilz" userId="a36021e4bdb9349f" providerId="LiveId" clId="{49E66B90-E8CF-4436-B0D4-F43F17B21F48}" dt="2023-01-11T14:46:08.013" v="1075" actId="478"/>
          <ac:spMkLst>
            <pc:docMk/>
            <pc:sldMk cId="2836008551" sldId="256"/>
            <ac:spMk id="235" creationId="{F36AD802-921F-9AA1-EA78-B4E3DC6CD7D2}"/>
          </ac:spMkLst>
        </pc:spChg>
        <pc:spChg chg="add del mod">
          <ac:chgData name="Markus Bilz" userId="a36021e4bdb9349f" providerId="LiveId" clId="{49E66B90-E8CF-4436-B0D4-F43F17B21F48}" dt="2023-01-11T14:49:11.669" v="1108" actId="478"/>
          <ac:spMkLst>
            <pc:docMk/>
            <pc:sldMk cId="2836008551" sldId="256"/>
            <ac:spMk id="236" creationId="{C6D95E65-FD79-D8E1-08AD-0879CF0E877D}"/>
          </ac:spMkLst>
        </pc:spChg>
        <pc:spChg chg="add del mod">
          <ac:chgData name="Markus Bilz" userId="a36021e4bdb9349f" providerId="LiveId" clId="{49E66B90-E8CF-4436-B0D4-F43F17B21F48}" dt="2023-01-11T14:08:27.218" v="600" actId="478"/>
          <ac:spMkLst>
            <pc:docMk/>
            <pc:sldMk cId="2836008551" sldId="256"/>
            <ac:spMk id="262" creationId="{20539F20-B2F2-F3AD-355E-18332C9BF75C}"/>
          </ac:spMkLst>
        </pc:spChg>
        <pc:spChg chg="add del mod">
          <ac:chgData name="Markus Bilz" userId="a36021e4bdb9349f" providerId="LiveId" clId="{49E66B90-E8CF-4436-B0D4-F43F17B21F48}" dt="2023-01-11T14:52:26.252" v="1132" actId="478"/>
          <ac:spMkLst>
            <pc:docMk/>
            <pc:sldMk cId="2836008551" sldId="256"/>
            <ac:spMk id="263" creationId="{4B3F8612-681B-04C1-24F5-0C4F194976FC}"/>
          </ac:spMkLst>
        </pc:spChg>
        <pc:spChg chg="add del mod">
          <ac:chgData name="Markus Bilz" userId="a36021e4bdb9349f" providerId="LiveId" clId="{49E66B90-E8CF-4436-B0D4-F43F17B21F48}" dt="2023-01-11T14:52:23.587" v="1131" actId="478"/>
          <ac:spMkLst>
            <pc:docMk/>
            <pc:sldMk cId="2836008551" sldId="256"/>
            <ac:spMk id="264" creationId="{4E44E0AD-0528-F358-D0DC-3739902AD545}"/>
          </ac:spMkLst>
        </pc:spChg>
        <pc:spChg chg="add del mod">
          <ac:chgData name="Markus Bilz" userId="a36021e4bdb9349f" providerId="LiveId" clId="{49E66B90-E8CF-4436-B0D4-F43F17B21F48}" dt="2023-01-11T14:52:29.325" v="1133" actId="478"/>
          <ac:spMkLst>
            <pc:docMk/>
            <pc:sldMk cId="2836008551" sldId="256"/>
            <ac:spMk id="265" creationId="{ECD49CFA-6419-87A4-42E6-D268379404C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6" creationId="{581F8540-556F-156B-61E8-585BC8A175E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7" creationId="{457B388C-7929-72CD-0559-53E0AA934C7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8" creationId="{BB1549EF-6367-5F54-69BE-C8B0CC0F2CF9}"/>
          </ac:spMkLst>
        </pc:spChg>
        <pc:spChg chg="add mod">
          <ac:chgData name="Markus Bilz" userId="a36021e4bdb9349f" providerId="LiveId" clId="{49E66B90-E8CF-4436-B0D4-F43F17B21F48}" dt="2023-01-11T15:04:17.548" v="1245" actId="20577"/>
          <ac:spMkLst>
            <pc:docMk/>
            <pc:sldMk cId="2836008551" sldId="256"/>
            <ac:spMk id="270" creationId="{E2E35661-B07A-5ED6-DF65-8F207CF60416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71" creationId="{DD59653E-920D-F48F-9F20-B9322ECB117B}"/>
          </ac:spMkLst>
        </pc:spChg>
        <pc:spChg chg="add del mod">
          <ac:chgData name="Markus Bilz" userId="a36021e4bdb9349f" providerId="LiveId" clId="{49E66B90-E8CF-4436-B0D4-F43F17B21F48}" dt="2023-01-11T14:12:17.860" v="662" actId="478"/>
          <ac:spMkLst>
            <pc:docMk/>
            <pc:sldMk cId="2836008551" sldId="256"/>
            <ac:spMk id="272" creationId="{A9320D15-EFE6-536A-75BE-7A6481897282}"/>
          </ac:spMkLst>
        </pc:spChg>
        <pc:spChg chg="add del mod">
          <ac:chgData name="Markus Bilz" userId="a36021e4bdb9349f" providerId="LiveId" clId="{49E66B90-E8CF-4436-B0D4-F43F17B21F48}" dt="2023-01-11T14:49:14.976" v="1111" actId="478"/>
          <ac:spMkLst>
            <pc:docMk/>
            <pc:sldMk cId="2836008551" sldId="256"/>
            <ac:spMk id="273" creationId="{269178D1-D91B-A093-F866-08B4A5D5264F}"/>
          </ac:spMkLst>
        </pc:spChg>
        <pc:spChg chg="add mod">
          <ac:chgData name="Markus Bilz" userId="a36021e4bdb9349f" providerId="LiveId" clId="{49E66B90-E8CF-4436-B0D4-F43F17B21F48}" dt="2023-01-11T14:19:05.080" v="729" actId="1076"/>
          <ac:spMkLst>
            <pc:docMk/>
            <pc:sldMk cId="2836008551" sldId="256"/>
            <ac:spMk id="286" creationId="{ACA74DC6-36AD-AA46-426C-6AF95C41835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87" creationId="{7BC94CD7-9020-9AD0-0571-38B60DAC6E69}"/>
          </ac:spMkLst>
        </pc:spChg>
        <pc:spChg chg="add mod">
          <ac:chgData name="Markus Bilz" userId="a36021e4bdb9349f" providerId="LiveId" clId="{49E66B90-E8CF-4436-B0D4-F43F17B21F48}" dt="2023-01-11T14:19:16.409" v="731" actId="1076"/>
          <ac:spMkLst>
            <pc:docMk/>
            <pc:sldMk cId="2836008551" sldId="256"/>
            <ac:spMk id="293" creationId="{25916F21-3021-54AF-2C66-2D0D57C8415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94" creationId="{593E6DFD-9DBE-AB73-D087-56B9E5408E8D}"/>
          </ac:spMkLst>
        </pc:spChg>
        <pc:spChg chg="mod">
          <ac:chgData name="Markus Bilz" userId="a36021e4bdb9349f" providerId="LiveId" clId="{49E66B90-E8CF-4436-B0D4-F43F17B21F48}" dt="2023-01-11T14:31:45.252" v="970" actId="1076"/>
          <ac:spMkLst>
            <pc:docMk/>
            <pc:sldMk cId="2836008551" sldId="256"/>
            <ac:spMk id="302" creationId="{2F1E81A3-727D-DFF2-2EF8-914608EC16D9}"/>
          </ac:spMkLst>
        </pc:spChg>
        <pc:spChg chg="mod">
          <ac:chgData name="Markus Bilz" userId="a36021e4bdb9349f" providerId="LiveId" clId="{49E66B90-E8CF-4436-B0D4-F43F17B21F48}" dt="2023-01-11T14:25:44.387" v="920" actId="20577"/>
          <ac:spMkLst>
            <pc:docMk/>
            <pc:sldMk cId="2836008551" sldId="256"/>
            <ac:spMk id="303" creationId="{ED346AAC-1004-4241-330E-CC4FD96A2AB6}"/>
          </ac:spMkLst>
        </pc:spChg>
        <pc:spChg chg="mod">
          <ac:chgData name="Markus Bilz" userId="a36021e4bdb9349f" providerId="LiveId" clId="{49E66B90-E8CF-4436-B0D4-F43F17B21F48}" dt="2023-01-11T14:31:54.769" v="971" actId="1076"/>
          <ac:spMkLst>
            <pc:docMk/>
            <pc:sldMk cId="2836008551" sldId="256"/>
            <ac:spMk id="308" creationId="{1D092AC7-321E-F94E-6E8B-036F735F6A4E}"/>
          </ac:spMkLst>
        </pc:spChg>
        <pc:spChg chg="mod">
          <ac:chgData name="Markus Bilz" userId="a36021e4bdb9349f" providerId="LiveId" clId="{49E66B90-E8CF-4436-B0D4-F43F17B21F48}" dt="2023-01-11T14:32:17.925" v="974" actId="1076"/>
          <ac:spMkLst>
            <pc:docMk/>
            <pc:sldMk cId="2836008551" sldId="256"/>
            <ac:spMk id="312" creationId="{579F54E2-741E-5155-3B16-55E3E7A80506}"/>
          </ac:spMkLst>
        </pc:spChg>
        <pc:spChg chg="mod">
          <ac:chgData name="Markus Bilz" userId="a36021e4bdb9349f" providerId="LiveId" clId="{49E66B90-E8CF-4436-B0D4-F43F17B21F48}" dt="2023-01-11T14:23:38.915" v="879" actId="207"/>
          <ac:spMkLst>
            <pc:docMk/>
            <pc:sldMk cId="2836008551" sldId="256"/>
            <ac:spMk id="317" creationId="{1C4A0AC6-F9EF-999F-A221-7B138A9851CC}"/>
          </ac:spMkLst>
        </pc:spChg>
        <pc:spChg chg="mod">
          <ac:chgData name="Markus Bilz" userId="a36021e4bdb9349f" providerId="LiveId" clId="{49E66B90-E8CF-4436-B0D4-F43F17B21F48}" dt="2023-01-11T14:32:44.594" v="975" actId="1076"/>
          <ac:spMkLst>
            <pc:docMk/>
            <pc:sldMk cId="2836008551" sldId="256"/>
            <ac:spMk id="318" creationId="{AB292E56-FE69-8728-77AD-F995C3E23745}"/>
          </ac:spMkLst>
        </pc:spChg>
        <pc:spChg chg="mod">
          <ac:chgData name="Markus Bilz" userId="a36021e4bdb9349f" providerId="LiveId" clId="{49E66B90-E8CF-4436-B0D4-F43F17B21F48}" dt="2023-01-11T14:23:33.098" v="877" actId="207"/>
          <ac:spMkLst>
            <pc:docMk/>
            <pc:sldMk cId="2836008551" sldId="256"/>
            <ac:spMk id="323" creationId="{61DB48F1-78F3-1AEB-98D3-D62E107C76B7}"/>
          </ac:spMkLst>
        </pc:spChg>
        <pc:spChg chg="mod">
          <ac:chgData name="Markus Bilz" userId="a36021e4bdb9349f" providerId="LiveId" clId="{49E66B90-E8CF-4436-B0D4-F43F17B21F48}" dt="2023-01-11T14:23:26.957" v="875" actId="20577"/>
          <ac:spMkLst>
            <pc:docMk/>
            <pc:sldMk cId="2836008551" sldId="256"/>
            <ac:spMk id="327" creationId="{6662E1E9-375B-966C-9B93-AC61F1A0636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343" creationId="{C6E22160-D866-92DB-BD84-84CE220CD26B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09" creationId="{C3EDA029-47B9-01CE-80BA-B9D3F37A7564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0" creationId="{4593BB54-E575-706E-021B-FF4B7B67BF3C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5" creationId="{23B7D207-C1E0-33E5-04B9-57F9B180DF4E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6" creationId="{AE5D39CA-8567-6D6F-4DFE-4E8621E3AA2A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7" creationId="{054E592A-E511-79AF-E3C2-1A6A0D64CFAF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8" creationId="{E6BDD20E-E89F-F4C7-DCEC-C4C87798F6D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0" creationId="{813B81B3-5B1B-8DB0-17CE-A27F9F8C08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1" creationId="{C3FF8B0D-DC5D-9E54-3AFE-22F8293245D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6" creationId="{AC14FE11-EB73-25C7-EF03-DFB3638AB09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7" creationId="{60ABCD62-1C42-F5AC-5CDC-1DE657983B80}"/>
          </ac:spMkLst>
        </pc:spChg>
        <pc:spChg chg="add mod">
          <ac:chgData name="Markus Bilz" userId="a36021e4bdb9349f" providerId="LiveId" clId="{49E66B90-E8CF-4436-B0D4-F43F17B21F48}" dt="2023-01-11T15:06:32.187" v="1256" actId="1076"/>
          <ac:spMkLst>
            <pc:docMk/>
            <pc:sldMk cId="2836008551" sldId="256"/>
            <ac:spMk id="428" creationId="{11BEE9B5-5F39-AAF3-80B1-F91F7926342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9" creationId="{9227B221-4F93-2B5F-6835-73EFEE9870C5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6" creationId="{89A43354-B2BF-9117-0081-E28B2D479FBB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7" creationId="{C523F78B-F9AC-0948-152B-8079E4788737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8" creationId="{DB0FFA97-307F-B323-9124-F5C4FE8C8754}"/>
          </ac:spMkLst>
        </pc:spChg>
        <pc:grpChg chg="add del mod">
          <ac:chgData name="Markus Bilz" userId="a36021e4bdb9349f" providerId="LiveId" clId="{49E66B90-E8CF-4436-B0D4-F43F17B21F48}" dt="2023-01-11T13:26:46.062" v="83" actId="164"/>
          <ac:grpSpMkLst>
            <pc:docMk/>
            <pc:sldMk cId="2836008551" sldId="256"/>
            <ac:grpSpMk id="37" creationId="{F162CBA8-9E85-405A-B4AE-91FA722DA97A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299" creationId="{9970B700-7EDF-E2B8-7388-6FFD75031A26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00" creationId="{7A793711-B6B5-B301-0D10-6E3D9220EA9D}"/>
          </ac:grpSpMkLst>
        </pc:grpChg>
        <pc:grpChg chg="add mo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15" creationId="{F2576EEA-C47D-7129-CE11-E6A858A35809}"/>
          </ac:grpSpMkLst>
        </pc:grpChg>
        <pc:picChg chg="add del mod">
          <ac:chgData name="Markus Bilz" userId="a36021e4bdb9349f" providerId="LiveId" clId="{49E66B90-E8CF-4436-B0D4-F43F17B21F48}" dt="2023-01-11T14:14:28.462" v="676" actId="478"/>
          <ac:picMkLst>
            <pc:docMk/>
            <pc:sldMk cId="2836008551" sldId="256"/>
            <ac:picMk id="5" creationId="{E9048B29-D23C-3F4A-8CFD-CC2CD996A4A6}"/>
          </ac:picMkLst>
        </pc:picChg>
        <pc:picChg chg="add del mod">
          <ac:chgData name="Markus Bilz" userId="a36021e4bdb9349f" providerId="LiveId" clId="{49E66B90-E8CF-4436-B0D4-F43F17B21F48}" dt="2023-01-11T14:14:17.082" v="673" actId="478"/>
          <ac:picMkLst>
            <pc:docMk/>
            <pc:sldMk cId="2836008551" sldId="256"/>
            <ac:picMk id="105" creationId="{011D9132-4949-62D0-50A0-A4398C006C10}"/>
          </ac:picMkLst>
        </pc:picChg>
        <pc:picChg chg="add del mod ord">
          <ac:chgData name="Markus Bilz" userId="a36021e4bdb9349f" providerId="LiveId" clId="{49E66B90-E8CF-4436-B0D4-F43F17B21F48}" dt="2023-01-11T14:40:28.181" v="1004" actId="478"/>
          <ac:picMkLst>
            <pc:docMk/>
            <pc:sldMk cId="2836008551" sldId="256"/>
            <ac:picMk id="342" creationId="{5ED2DFBC-2A9B-8673-8894-379D8E36210E}"/>
          </ac:picMkLst>
        </pc:picChg>
        <pc:cxnChg chg="add del mod">
          <ac:chgData name="Markus Bilz" userId="a36021e4bdb9349f" providerId="LiveId" clId="{49E66B90-E8CF-4436-B0D4-F43F17B21F48}" dt="2023-01-11T13:24:51.188" v="64" actId="478"/>
          <ac:cxnSpMkLst>
            <pc:docMk/>
            <pc:sldMk cId="2836008551" sldId="256"/>
            <ac:cxnSpMk id="2" creationId="{012D9773-4227-85C5-6A27-B41A180C45F8}"/>
          </ac:cxnSpMkLst>
        </pc:cxnChg>
        <pc:cxnChg chg="add del mod">
          <ac:chgData name="Markus Bilz" userId="a36021e4bdb9349f" providerId="LiveId" clId="{49E66B90-E8CF-4436-B0D4-F43F17B21F48}" dt="2023-01-11T13:24:54.298" v="67" actId="478"/>
          <ac:cxnSpMkLst>
            <pc:docMk/>
            <pc:sldMk cId="2836008551" sldId="256"/>
            <ac:cxnSpMk id="3" creationId="{CBBF1B91-7194-8E09-D422-E4A9DD6A4EC8}"/>
          </ac:cxnSpMkLst>
        </pc:cxnChg>
        <pc:cxnChg chg="add del mod">
          <ac:chgData name="Markus Bilz" userId="a36021e4bdb9349f" providerId="LiveId" clId="{49E66B90-E8CF-4436-B0D4-F43F17B21F48}" dt="2023-01-11T13:24:55.884" v="69" actId="478"/>
          <ac:cxnSpMkLst>
            <pc:docMk/>
            <pc:sldMk cId="2836008551" sldId="256"/>
            <ac:cxnSpMk id="25" creationId="{297D1137-3078-6D7B-DF40-178850A5D437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" creationId="{21D951A6-4218-B43E-E721-55F3359A28A6}"/>
          </ac:cxnSpMkLst>
        </pc:cxnChg>
        <pc:cxnChg chg="add del mod topLvl">
          <ac:chgData name="Markus Bilz" userId="a36021e4bdb9349f" providerId="LiveId" clId="{49E66B90-E8CF-4436-B0D4-F43F17B21F48}" dt="2023-01-11T13:26:54.370" v="86" actId="478"/>
          <ac:cxnSpMkLst>
            <pc:docMk/>
            <pc:sldMk cId="2836008551" sldId="256"/>
            <ac:cxnSpMk id="27" creationId="{62DC6B12-1055-4EF5-303C-8E2FD296893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0" creationId="{91386DC9-B507-24F8-6FA8-0F2992DAF5B1}"/>
          </ac:cxnSpMkLst>
        </pc:cxnChg>
        <pc:cxnChg chg="add del mod topLvl">
          <ac:chgData name="Markus Bilz" userId="a36021e4bdb9349f" providerId="LiveId" clId="{49E66B90-E8CF-4436-B0D4-F43F17B21F48}" dt="2023-01-11T13:26:53.046" v="85" actId="478"/>
          <ac:cxnSpMkLst>
            <pc:docMk/>
            <pc:sldMk cId="2836008551" sldId="256"/>
            <ac:cxnSpMk id="32" creationId="{56F3FEB5-C2E0-64E2-2F9E-6E83581CC214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3" creationId="{F5567272-A972-36E4-BB89-01EF157E3C03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" creationId="{C62CC081-6FBD-6970-72E7-007111CCFAB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9" creationId="{AA36ACA5-CFE6-E27A-5EB1-AF46FC4A600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0" creationId="{920A9850-64D7-2DCD-EDB1-C8BBD7F50B7F}"/>
          </ac:cxnSpMkLst>
        </pc:cxnChg>
        <pc:cxnChg chg="add del mod">
          <ac:chgData name="Markus Bilz" userId="a36021e4bdb9349f" providerId="LiveId" clId="{49E66B90-E8CF-4436-B0D4-F43F17B21F48}" dt="2023-01-11T13:27:23.661" v="89" actId="478"/>
          <ac:cxnSpMkLst>
            <pc:docMk/>
            <pc:sldMk cId="2836008551" sldId="256"/>
            <ac:cxnSpMk id="42" creationId="{D1CA37F4-7B77-E184-25DC-60F04D096D8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4" creationId="{19E86D2C-56C9-BAB6-300A-441CEA2F9FF9}"/>
          </ac:cxnSpMkLst>
        </pc:cxnChg>
        <pc:cxnChg chg="add del">
          <ac:chgData name="Markus Bilz" userId="a36021e4bdb9349f" providerId="LiveId" clId="{49E66B90-E8CF-4436-B0D4-F43F17B21F48}" dt="2023-01-11T13:28:14.800" v="97" actId="478"/>
          <ac:cxnSpMkLst>
            <pc:docMk/>
            <pc:sldMk cId="2836008551" sldId="256"/>
            <ac:cxnSpMk id="46" creationId="{9AACD449-4623-9FF1-CD11-5E65592FB044}"/>
          </ac:cxnSpMkLst>
        </pc:cxnChg>
        <pc:cxnChg chg="add del mod">
          <ac:chgData name="Markus Bilz" userId="a36021e4bdb9349f" providerId="LiveId" clId="{49E66B90-E8CF-4436-B0D4-F43F17B21F48}" dt="2023-01-11T13:28:13.744" v="96" actId="478"/>
          <ac:cxnSpMkLst>
            <pc:docMk/>
            <pc:sldMk cId="2836008551" sldId="256"/>
            <ac:cxnSpMk id="47" creationId="{7C9C8B3F-A8B7-0452-F9DC-4160638A5B80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8" creationId="{422EA331-912B-EC25-F58D-E54B0E513BDC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2" creationId="{8A62A000-8BE3-2B1A-F351-8831397A01F5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3" creationId="{973795A0-B566-B1E2-61C6-EF94CAE5E7B7}"/>
          </ac:cxnSpMkLst>
        </pc:cxnChg>
        <pc:cxnChg chg="add del mod">
          <ac:chgData name="Markus Bilz" userId="a36021e4bdb9349f" providerId="LiveId" clId="{49E66B90-E8CF-4436-B0D4-F43F17B21F48}" dt="2023-01-11T14:15:03.773" v="685" actId="478"/>
          <ac:cxnSpMkLst>
            <pc:docMk/>
            <pc:sldMk cId="2836008551" sldId="256"/>
            <ac:cxnSpMk id="56" creationId="{54C10988-0697-C0F7-A1D0-924EDE96D1DC}"/>
          </ac:cxnSpMkLst>
        </pc:cxnChg>
        <pc:cxnChg chg="add del mod">
          <ac:chgData name="Markus Bilz" userId="a36021e4bdb9349f" providerId="LiveId" clId="{49E66B90-E8CF-4436-B0D4-F43F17B21F48}" dt="2023-01-11T14:14:54.294" v="683" actId="478"/>
          <ac:cxnSpMkLst>
            <pc:docMk/>
            <pc:sldMk cId="2836008551" sldId="256"/>
            <ac:cxnSpMk id="58" creationId="{9DF4E7DF-5B6A-B7CB-69A3-B7C4257B9198}"/>
          </ac:cxnSpMkLst>
        </pc:cxnChg>
        <pc:cxnChg chg="add del mod">
          <ac:chgData name="Markus Bilz" userId="a36021e4bdb9349f" providerId="LiveId" clId="{49E66B90-E8CF-4436-B0D4-F43F17B21F48}" dt="2023-01-11T14:14:52.444" v="682" actId="478"/>
          <ac:cxnSpMkLst>
            <pc:docMk/>
            <pc:sldMk cId="2836008551" sldId="256"/>
            <ac:cxnSpMk id="59" creationId="{713F2DEC-13E9-563D-5ACA-52B12BC40920}"/>
          </ac:cxnSpMkLst>
        </pc:cxnChg>
        <pc:cxnChg chg="add del mod">
          <ac:chgData name="Markus Bilz" userId="a36021e4bdb9349f" providerId="LiveId" clId="{49E66B90-E8CF-4436-B0D4-F43F17B21F48}" dt="2023-01-11T14:14:50.973" v="681" actId="478"/>
          <ac:cxnSpMkLst>
            <pc:docMk/>
            <pc:sldMk cId="2836008551" sldId="256"/>
            <ac:cxnSpMk id="65" creationId="{649A740A-2B4D-E340-8CD6-9EAC2387E907}"/>
          </ac:cxnSpMkLst>
        </pc:cxnChg>
        <pc:cxnChg chg="add del mod">
          <ac:chgData name="Markus Bilz" userId="a36021e4bdb9349f" providerId="LiveId" clId="{49E66B90-E8CF-4436-B0D4-F43F17B21F48}" dt="2023-01-11T14:14:49.506" v="680" actId="478"/>
          <ac:cxnSpMkLst>
            <pc:docMk/>
            <pc:sldMk cId="2836008551" sldId="256"/>
            <ac:cxnSpMk id="68" creationId="{4361E38A-0BB8-B733-9AC2-4C0DE2E403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0" creationId="{66C88C84-34E5-DBC0-F118-6C49B637499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1" creationId="{E1B8EC65-0002-51B6-8023-BE84A773CCCA}"/>
          </ac:cxnSpMkLst>
        </pc:cxnChg>
        <pc:cxnChg chg="add del mod">
          <ac:chgData name="Markus Bilz" userId="a36021e4bdb9349f" providerId="LiveId" clId="{49E66B90-E8CF-4436-B0D4-F43F17B21F48}" dt="2023-01-11T13:16:56.904" v="37" actId="478"/>
          <ac:cxnSpMkLst>
            <pc:docMk/>
            <pc:sldMk cId="2836008551" sldId="256"/>
            <ac:cxnSpMk id="72" creationId="{C578425E-592F-E060-0E54-B29088D831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5" creationId="{385A4530-2D02-8491-CAC4-686A58020F9B}"/>
          </ac:cxnSpMkLst>
        </pc:cxnChg>
        <pc:cxnChg chg="add del mod">
          <ac:chgData name="Markus Bilz" userId="a36021e4bdb9349f" providerId="LiveId" clId="{49E66B90-E8CF-4436-B0D4-F43F17B21F48}" dt="2023-01-11T14:15:08.431" v="688" actId="478"/>
          <ac:cxnSpMkLst>
            <pc:docMk/>
            <pc:sldMk cId="2836008551" sldId="256"/>
            <ac:cxnSpMk id="78" creationId="{CDB94A2F-CE74-E519-C505-59DEF8611C52}"/>
          </ac:cxnSpMkLst>
        </pc:cxnChg>
        <pc:cxnChg chg="add del mod">
          <ac:chgData name="Markus Bilz" userId="a36021e4bdb9349f" providerId="LiveId" clId="{49E66B90-E8CF-4436-B0D4-F43F17B21F48}" dt="2023-01-11T13:18:30.365" v="42" actId="478"/>
          <ac:cxnSpMkLst>
            <pc:docMk/>
            <pc:sldMk cId="2836008551" sldId="256"/>
            <ac:cxnSpMk id="81" creationId="{73F773F6-A9B2-9849-6948-CD861C7F5B37}"/>
          </ac:cxnSpMkLst>
        </pc:cxnChg>
        <pc:cxnChg chg="add mod">
          <ac:chgData name="Markus Bilz" userId="a36021e4bdb9349f" providerId="LiveId" clId="{49E66B90-E8CF-4436-B0D4-F43F17B21F48}" dt="2023-01-11T13:21:50.007" v="49" actId="14100"/>
          <ac:cxnSpMkLst>
            <pc:docMk/>
            <pc:sldMk cId="2836008551" sldId="256"/>
            <ac:cxnSpMk id="82" creationId="{34B2DECB-F95F-54E0-F468-AB724D91CB68}"/>
          </ac:cxnSpMkLst>
        </pc:cxnChg>
        <pc:cxnChg chg="add del mod">
          <ac:chgData name="Markus Bilz" userId="a36021e4bdb9349f" providerId="LiveId" clId="{49E66B90-E8CF-4436-B0D4-F43F17B21F48}" dt="2023-01-11T13:38:44.648" v="260" actId="478"/>
          <ac:cxnSpMkLst>
            <pc:docMk/>
            <pc:sldMk cId="2836008551" sldId="256"/>
            <ac:cxnSpMk id="85" creationId="{10D08B51-3AC3-1A0F-9BFC-DD2440F366F6}"/>
          </ac:cxnSpMkLst>
        </pc:cxnChg>
        <pc:cxnChg chg="add del mod">
          <ac:chgData name="Markus Bilz" userId="a36021e4bdb9349f" providerId="LiveId" clId="{49E66B90-E8CF-4436-B0D4-F43F17B21F48}" dt="2023-01-11T13:40:46.079" v="283" actId="478"/>
          <ac:cxnSpMkLst>
            <pc:docMk/>
            <pc:sldMk cId="2836008551" sldId="256"/>
            <ac:cxnSpMk id="94" creationId="{668A4E68-522A-894D-3EBC-7611F1243960}"/>
          </ac:cxnSpMkLst>
        </pc:cxnChg>
        <pc:cxnChg chg="add del mod">
          <ac:chgData name="Markus Bilz" userId="a36021e4bdb9349f" providerId="LiveId" clId="{49E66B90-E8CF-4436-B0D4-F43F17B21F48}" dt="2023-01-11T14:15:36.838" v="693" actId="478"/>
          <ac:cxnSpMkLst>
            <pc:docMk/>
            <pc:sldMk cId="2836008551" sldId="256"/>
            <ac:cxnSpMk id="124" creationId="{0ACE90AB-B55A-E68C-77FA-2C0BC1334882}"/>
          </ac:cxnSpMkLst>
        </pc:cxnChg>
        <pc:cxnChg chg="add del mod">
          <ac:chgData name="Markus Bilz" userId="a36021e4bdb9349f" providerId="LiveId" clId="{49E66B90-E8CF-4436-B0D4-F43F17B21F48}" dt="2023-01-11T14:15:57.067" v="704" actId="478"/>
          <ac:cxnSpMkLst>
            <pc:docMk/>
            <pc:sldMk cId="2836008551" sldId="256"/>
            <ac:cxnSpMk id="125" creationId="{62DAEA72-1A6F-D9FC-73D8-9AA020F4D22D}"/>
          </ac:cxnSpMkLst>
        </pc:cxnChg>
        <pc:cxnChg chg="add del mod">
          <ac:chgData name="Markus Bilz" userId="a36021e4bdb9349f" providerId="LiveId" clId="{49E66B90-E8CF-4436-B0D4-F43F17B21F48}" dt="2023-01-11T14:15:55.006" v="702" actId="478"/>
          <ac:cxnSpMkLst>
            <pc:docMk/>
            <pc:sldMk cId="2836008551" sldId="256"/>
            <ac:cxnSpMk id="126" creationId="{AD206B95-1DF0-0349-97D9-1B91440F2ADA}"/>
          </ac:cxnSpMkLst>
        </pc:cxnChg>
        <pc:cxnChg chg="add del mod">
          <ac:chgData name="Markus Bilz" userId="a36021e4bdb9349f" providerId="LiveId" clId="{49E66B90-E8CF-4436-B0D4-F43F17B21F48}" dt="2023-01-11T14:15:53.784" v="701" actId="478"/>
          <ac:cxnSpMkLst>
            <pc:docMk/>
            <pc:sldMk cId="2836008551" sldId="256"/>
            <ac:cxnSpMk id="127" creationId="{48FE6DFC-6069-A2B6-D6B2-BADA8164D0CE}"/>
          </ac:cxnSpMkLst>
        </pc:cxnChg>
        <pc:cxnChg chg="add del mod">
          <ac:chgData name="Markus Bilz" userId="a36021e4bdb9349f" providerId="LiveId" clId="{49E66B90-E8CF-4436-B0D4-F43F17B21F48}" dt="2023-01-11T14:15:48.399" v="697" actId="478"/>
          <ac:cxnSpMkLst>
            <pc:docMk/>
            <pc:sldMk cId="2836008551" sldId="256"/>
            <ac:cxnSpMk id="128" creationId="{C41A6955-9726-F7F4-3386-BD45C6B8D203}"/>
          </ac:cxnSpMkLst>
        </pc:cxnChg>
        <pc:cxnChg chg="add del mod">
          <ac:chgData name="Markus Bilz" userId="a36021e4bdb9349f" providerId="LiveId" clId="{49E66B90-E8CF-4436-B0D4-F43F17B21F48}" dt="2023-01-11T14:16:00.198" v="706" actId="478"/>
          <ac:cxnSpMkLst>
            <pc:docMk/>
            <pc:sldMk cId="2836008551" sldId="256"/>
            <ac:cxnSpMk id="129" creationId="{9B7C5105-BE59-D753-96C0-2E8A5C557435}"/>
          </ac:cxnSpMkLst>
        </pc:cxnChg>
        <pc:cxnChg chg="add del mod">
          <ac:chgData name="Markus Bilz" userId="a36021e4bdb9349f" providerId="LiveId" clId="{49E66B90-E8CF-4436-B0D4-F43F17B21F48}" dt="2023-01-11T14:15:58.269" v="705" actId="478"/>
          <ac:cxnSpMkLst>
            <pc:docMk/>
            <pc:sldMk cId="2836008551" sldId="256"/>
            <ac:cxnSpMk id="130" creationId="{19BE8A4B-7530-6A84-2EB7-267D85300083}"/>
          </ac:cxnSpMkLst>
        </pc:cxnChg>
        <pc:cxnChg chg="add del mod">
          <ac:chgData name="Markus Bilz" userId="a36021e4bdb9349f" providerId="LiveId" clId="{49E66B90-E8CF-4436-B0D4-F43F17B21F48}" dt="2023-01-11T14:15:40.325" v="694" actId="478"/>
          <ac:cxnSpMkLst>
            <pc:docMk/>
            <pc:sldMk cId="2836008551" sldId="256"/>
            <ac:cxnSpMk id="131" creationId="{F7815FF8-CE89-2D02-AC04-70285ED82FAD}"/>
          </ac:cxnSpMkLst>
        </pc:cxnChg>
        <pc:cxnChg chg="add del mod">
          <ac:chgData name="Markus Bilz" userId="a36021e4bdb9349f" providerId="LiveId" clId="{49E66B90-E8CF-4436-B0D4-F43F17B21F48}" dt="2023-01-11T14:15:43.924" v="695" actId="478"/>
          <ac:cxnSpMkLst>
            <pc:docMk/>
            <pc:sldMk cId="2836008551" sldId="256"/>
            <ac:cxnSpMk id="132" creationId="{98D6FDBE-8686-0686-DEAA-65D42D6642EC}"/>
          </ac:cxnSpMkLst>
        </pc:cxnChg>
        <pc:cxnChg chg="add mod">
          <ac:chgData name="Markus Bilz" userId="a36021e4bdb9349f" providerId="LiveId" clId="{49E66B90-E8CF-4436-B0D4-F43F17B21F48}" dt="2023-01-11T14:17:46.113" v="724" actId="1076"/>
          <ac:cxnSpMkLst>
            <pc:docMk/>
            <pc:sldMk cId="2836008551" sldId="256"/>
            <ac:cxnSpMk id="133" creationId="{C565C46A-61F0-FBD6-EDB6-08CF93E08AAB}"/>
          </ac:cxnSpMkLst>
        </pc:cxnChg>
        <pc:cxnChg chg="add del mod">
          <ac:chgData name="Markus Bilz" userId="a36021e4bdb9349f" providerId="LiveId" clId="{49E66B90-E8CF-4436-B0D4-F43F17B21F48}" dt="2023-01-11T13:24:53.158" v="66" actId="478"/>
          <ac:cxnSpMkLst>
            <pc:docMk/>
            <pc:sldMk cId="2836008551" sldId="256"/>
            <ac:cxnSpMk id="134" creationId="{A6324A57-6E65-8579-287A-B563D79D560A}"/>
          </ac:cxnSpMkLst>
        </pc:cxnChg>
        <pc:cxnChg chg="add mod">
          <ac:chgData name="Markus Bilz" userId="a36021e4bdb9349f" providerId="LiveId" clId="{49E66B90-E8CF-4436-B0D4-F43F17B21F48}" dt="2023-01-11T14:17:43.256" v="722" actId="14100"/>
          <ac:cxnSpMkLst>
            <pc:docMk/>
            <pc:sldMk cId="2836008551" sldId="256"/>
            <ac:cxnSpMk id="135" creationId="{F0C55BF1-EAFB-857C-72BE-D149779321C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6" creationId="{46972D37-C6B9-9F2E-9AC9-C6C157BE568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7" creationId="{01FD7B06-747A-24BE-3BDE-3930ED70079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8" creationId="{7415A9F5-CBC0-E745-8622-85ABD001E06E}"/>
          </ac:cxnSpMkLst>
        </pc:cxnChg>
        <pc:cxnChg chg="add mod">
          <ac:chgData name="Markus Bilz" userId="a36021e4bdb9349f" providerId="LiveId" clId="{49E66B90-E8CF-4436-B0D4-F43F17B21F48}" dt="2023-01-11T14:15:21.037" v="690" actId="1076"/>
          <ac:cxnSpMkLst>
            <pc:docMk/>
            <pc:sldMk cId="2836008551" sldId="256"/>
            <ac:cxnSpMk id="139" creationId="{61FD4DFA-74A9-C9AD-4694-2884A402B5FA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61" creationId="{C4BB376D-94B8-4F3E-094E-5ED81610EE0C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67" creationId="{897178BB-E74C-8862-55A6-E321D41541EC}"/>
          </ac:cxnSpMkLst>
        </pc:cxnChg>
        <pc:cxnChg chg="add del mod">
          <ac:chgData name="Markus Bilz" userId="a36021e4bdb9349f" providerId="LiveId" clId="{49E66B90-E8CF-4436-B0D4-F43F17B21F48}" dt="2023-01-11T14:49:18.962" v="1112" actId="478"/>
          <ac:cxnSpMkLst>
            <pc:docMk/>
            <pc:sldMk cId="2836008551" sldId="256"/>
            <ac:cxnSpMk id="175" creationId="{66AB262D-1E78-9DB8-3FDF-44E8442E9670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80" creationId="{171BFB04-5094-BECD-BBB7-124F3371B896}"/>
          </ac:cxnSpMkLst>
        </pc:cxnChg>
        <pc:cxnChg chg="add del mod">
          <ac:chgData name="Markus Bilz" userId="a36021e4bdb9349f" providerId="LiveId" clId="{49E66B90-E8CF-4436-B0D4-F43F17B21F48}" dt="2023-01-11T15:01:27.898" v="1214" actId="478"/>
          <ac:cxnSpMkLst>
            <pc:docMk/>
            <pc:sldMk cId="2836008551" sldId="256"/>
            <ac:cxnSpMk id="184" creationId="{5DFE90A9-F027-7166-98B8-46BF4723290E}"/>
          </ac:cxnSpMkLst>
        </pc:cxnChg>
        <pc:cxnChg chg="add del mod">
          <ac:chgData name="Markus Bilz" userId="a36021e4bdb9349f" providerId="LiveId" clId="{49E66B90-E8CF-4436-B0D4-F43F17B21F48}" dt="2023-01-11T13:58:23.339" v="484" actId="478"/>
          <ac:cxnSpMkLst>
            <pc:docMk/>
            <pc:sldMk cId="2836008551" sldId="256"/>
            <ac:cxnSpMk id="187" creationId="{A4F947EF-0BC8-00A7-77CE-725D01BA521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1" creationId="{2B5833C9-C07D-F2D1-2768-2F35F1D7780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7" creationId="{72266BF9-FEEB-509F-96D4-D41CB350B53F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1" creationId="{845B1465-2D2D-0E46-ACBF-35D587BBC2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4" creationId="{0D81CBA5-C3C3-5317-A8A3-8CD616613ED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7" creationId="{AF17FB98-C9BC-D133-7339-F0C5698E6493}"/>
          </ac:cxnSpMkLst>
        </pc:cxnChg>
        <pc:cxnChg chg="add mod">
          <ac:chgData name="Markus Bilz" userId="a36021e4bdb9349f" providerId="LiveId" clId="{49E66B90-E8CF-4436-B0D4-F43F17B21F48}" dt="2023-01-11T15:05:47.295" v="1255" actId="14100"/>
          <ac:cxnSpMkLst>
            <pc:docMk/>
            <pc:sldMk cId="2836008551" sldId="256"/>
            <ac:cxnSpMk id="220" creationId="{F71C02ED-6336-D99D-2AAA-7DC8A5931246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26" creationId="{470B009F-AEBC-B736-2071-04407321C55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37" creationId="{036D8E88-6EFA-CAFF-8837-AF527638DCC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2" creationId="{15A6B20D-82BA-B4F9-68E1-286190BB95E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9" creationId="{474E23BC-E9EE-6D4C-E9B0-65C585D028C8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0" creationId="{43FB143F-225C-E190-85BD-DDE8D18125DF}"/>
          </ac:cxnSpMkLst>
        </pc:cxnChg>
        <pc:cxnChg chg="add del mod">
          <ac:chgData name="Markus Bilz" userId="a36021e4bdb9349f" providerId="LiveId" clId="{49E66B90-E8CF-4436-B0D4-F43F17B21F48}" dt="2023-01-11T14:07:02.822" v="582" actId="478"/>
          <ac:cxnSpMkLst>
            <pc:docMk/>
            <pc:sldMk cId="2836008551" sldId="256"/>
            <ac:cxnSpMk id="255" creationId="{3B257130-6EB1-FF65-04CA-A7DDFB0F408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9" creationId="{8AEB88A4-0A71-A877-BF55-F161FED1B9A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1" creationId="{10C3370F-9345-7102-AF54-2EABE2964BEB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5" creationId="{69E2C6C8-D60C-6AAC-E038-DE462D914356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8" creationId="{42CACBA9-8845-6A9F-E1C2-15783AA575F0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89" creationId="{4C40E824-AB6C-8B4D-EE80-5500ACAD36A2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90" creationId="{A9BD0EAD-17E5-7507-8809-2315BA7899C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1" creationId="{83D4D8D6-24DE-EBC5-EE75-7E656C47807A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2" creationId="{F9748488-610B-2C74-075C-B57EB771050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5" creationId="{6E85DBDD-0C29-4269-E80E-B39868FD8E8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6" creationId="{6CB49D05-B62D-AF88-9D89-C7BB3FA60E3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7" creationId="{8CF0B292-6D0C-48A3-245F-C31B6642CC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8" creationId="{538C5C61-0F57-4BF5-92DD-9797CB18A320}"/>
          </ac:cxnSpMkLst>
        </pc:cxnChg>
        <pc:cxnChg chg="del mod">
          <ac:chgData name="Markus Bilz" userId="a36021e4bdb9349f" providerId="LiveId" clId="{49E66B90-E8CF-4436-B0D4-F43F17B21F48}" dt="2023-01-11T14:26:48.420" v="936" actId="478"/>
          <ac:cxnSpMkLst>
            <pc:docMk/>
            <pc:sldMk cId="2836008551" sldId="256"/>
            <ac:cxnSpMk id="301" creationId="{5B7AFE51-BA28-E41B-A37C-506D24C6A69E}"/>
          </ac:cxnSpMkLst>
        </pc:cxnChg>
        <pc:cxnChg chg="mod">
          <ac:chgData name="Markus Bilz" userId="a36021e4bdb9349f" providerId="LiveId" clId="{49E66B90-E8CF-4436-B0D4-F43F17B21F48}" dt="2023-01-11T14:31:45.252" v="970" actId="1076"/>
          <ac:cxnSpMkLst>
            <pc:docMk/>
            <pc:sldMk cId="2836008551" sldId="256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4:30:04.731" v="959" actId="14100"/>
          <ac:cxnSpMkLst>
            <pc:docMk/>
            <pc:sldMk cId="2836008551" sldId="256"/>
            <ac:cxnSpMk id="305" creationId="{1C0FC074-7CBD-98AA-6F5B-0C1C06A31616}"/>
          </ac:cxnSpMkLst>
        </pc:cxnChg>
        <pc:cxnChg chg="del mod">
          <ac:chgData name="Markus Bilz" userId="a36021e4bdb9349f" providerId="LiveId" clId="{49E66B90-E8CF-4436-B0D4-F43F17B21F48}" dt="2023-01-11T14:26:56.450" v="939" actId="478"/>
          <ac:cxnSpMkLst>
            <pc:docMk/>
            <pc:sldMk cId="2836008551" sldId="256"/>
            <ac:cxnSpMk id="306" creationId="{B1F7F651-CA6B-8192-A2DC-F2A25F82109C}"/>
          </ac:cxnSpMkLst>
        </pc:cxnChg>
        <pc:cxnChg chg="del mod">
          <ac:chgData name="Markus Bilz" userId="a36021e4bdb9349f" providerId="LiveId" clId="{49E66B90-E8CF-4436-B0D4-F43F17B21F48}" dt="2023-01-11T14:25:52.581" v="923" actId="478"/>
          <ac:cxnSpMkLst>
            <pc:docMk/>
            <pc:sldMk cId="2836008551" sldId="256"/>
            <ac:cxnSpMk id="307" creationId="{D044AE28-9B5F-F4FD-6D1A-606ABA3FB107}"/>
          </ac:cxnSpMkLst>
        </pc:cxnChg>
        <pc:cxnChg chg="mod">
          <ac:chgData name="Markus Bilz" userId="a36021e4bdb9349f" providerId="LiveId" clId="{49E66B90-E8CF-4436-B0D4-F43F17B21F48}" dt="2023-01-11T14:31:54.769" v="971" actId="1076"/>
          <ac:cxnSpMkLst>
            <pc:docMk/>
            <pc:sldMk cId="2836008551" sldId="256"/>
            <ac:cxnSpMk id="309" creationId="{264C6CC8-5585-5A09-A872-691550C565E0}"/>
          </ac:cxnSpMkLst>
        </pc:cxnChg>
        <pc:cxnChg chg="del mod">
          <ac:chgData name="Markus Bilz" userId="a36021e4bdb9349f" providerId="LiveId" clId="{49E66B90-E8CF-4436-B0D4-F43F17B21F48}" dt="2023-01-11T14:26:27.712" v="932" actId="478"/>
          <ac:cxnSpMkLst>
            <pc:docMk/>
            <pc:sldMk cId="2836008551" sldId="256"/>
            <ac:cxnSpMk id="310" creationId="{CE8F80BD-0328-2364-C79B-EFF249327D04}"/>
          </ac:cxnSpMkLst>
        </pc:cxnChg>
        <pc:cxnChg chg="del mod">
          <ac:chgData name="Markus Bilz" userId="a36021e4bdb9349f" providerId="LiveId" clId="{49E66B90-E8CF-4436-B0D4-F43F17B21F48}" dt="2023-01-11T14:26:09.537" v="928" actId="478"/>
          <ac:cxnSpMkLst>
            <pc:docMk/>
            <pc:sldMk cId="2836008551" sldId="256"/>
            <ac:cxnSpMk id="311" creationId="{03AC1E7C-81B0-E44B-BD97-6BD18835F9CD}"/>
          </ac:cxnSpMkLst>
        </pc:cxnChg>
        <pc:cxnChg chg="mod">
          <ac:chgData name="Markus Bilz" userId="a36021e4bdb9349f" providerId="LiveId" clId="{49E66B90-E8CF-4436-B0D4-F43F17B21F48}" dt="2023-01-11T14:32:17.925" v="974" actId="1076"/>
          <ac:cxnSpMkLst>
            <pc:docMk/>
            <pc:sldMk cId="2836008551" sldId="256"/>
            <ac:cxnSpMk id="313" creationId="{836A65F0-73ED-A541-655F-9C814BA8AEB7}"/>
          </ac:cxnSpMkLst>
        </pc:cxnChg>
        <pc:cxnChg chg="del mod">
          <ac:chgData name="Markus Bilz" userId="a36021e4bdb9349f" providerId="LiveId" clId="{49E66B90-E8CF-4436-B0D4-F43F17B21F48}" dt="2023-01-11T14:26:24.437" v="931" actId="478"/>
          <ac:cxnSpMkLst>
            <pc:docMk/>
            <pc:sldMk cId="2836008551" sldId="256"/>
            <ac:cxnSpMk id="314" creationId="{3EF28DDC-22B2-456B-CE0C-40BA601FA2BE}"/>
          </ac:cxnSpMkLst>
        </pc:cxnChg>
        <pc:cxnChg chg="del mod">
          <ac:chgData name="Markus Bilz" userId="a36021e4bdb9349f" providerId="LiveId" clId="{49E66B90-E8CF-4436-B0D4-F43F17B21F48}" dt="2023-01-11T14:26:50.711" v="937" actId="478"/>
          <ac:cxnSpMkLst>
            <pc:docMk/>
            <pc:sldMk cId="2836008551" sldId="256"/>
            <ac:cxnSpMk id="316" creationId="{8617F0C5-3433-8D22-D84C-4341A47367F4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4:33:05.450" v="982" actId="14100"/>
          <ac:cxnSpMkLst>
            <pc:docMk/>
            <pc:sldMk cId="2836008551" sldId="256"/>
            <ac:cxnSpMk id="320" creationId="{76818338-A380-8571-0227-68862B1431D2}"/>
          </ac:cxnSpMkLst>
        </pc:cxnChg>
        <pc:cxnChg chg="del mod">
          <ac:chgData name="Markus Bilz" userId="a36021e4bdb9349f" providerId="LiveId" clId="{49E66B90-E8CF-4436-B0D4-F43F17B21F48}" dt="2023-01-11T14:26:53.460" v="938" actId="478"/>
          <ac:cxnSpMkLst>
            <pc:docMk/>
            <pc:sldMk cId="2836008551" sldId="256"/>
            <ac:cxnSpMk id="321" creationId="{84F67DB1-3393-AAEB-3513-A503364B93D4}"/>
          </ac:cxnSpMkLst>
        </pc:cxnChg>
        <pc:cxnChg chg="del mod">
          <ac:chgData name="Markus Bilz" userId="a36021e4bdb9349f" providerId="LiveId" clId="{49E66B90-E8CF-4436-B0D4-F43F17B21F48}" dt="2023-01-11T14:26:02.168" v="925" actId="478"/>
          <ac:cxnSpMkLst>
            <pc:docMk/>
            <pc:sldMk cId="2836008551" sldId="256"/>
            <ac:cxnSpMk id="322" creationId="{2E31DDC5-C221-1AC9-9687-A68C5FAADAE3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24" creationId="{63F90467-6631-6F69-AF8C-15E424119BBF}"/>
          </ac:cxnSpMkLst>
        </pc:cxnChg>
        <pc:cxnChg chg="del mod">
          <ac:chgData name="Markus Bilz" userId="a36021e4bdb9349f" providerId="LiveId" clId="{49E66B90-E8CF-4436-B0D4-F43F17B21F48}" dt="2023-01-11T14:25:58.615" v="924" actId="478"/>
          <ac:cxnSpMkLst>
            <pc:docMk/>
            <pc:sldMk cId="2836008551" sldId="256"/>
            <ac:cxnSpMk id="325" creationId="{90A0C5C3-4B81-CD79-51F4-E377E4521B8F}"/>
          </ac:cxnSpMkLst>
        </pc:cxnChg>
        <pc:cxnChg chg="del mod">
          <ac:chgData name="Markus Bilz" userId="a36021e4bdb9349f" providerId="LiveId" clId="{49E66B90-E8CF-4436-B0D4-F43F17B21F48}" dt="2023-01-11T14:26:13.157" v="929" actId="478"/>
          <ac:cxnSpMkLst>
            <pc:docMk/>
            <pc:sldMk cId="2836008551" sldId="256"/>
            <ac:cxnSpMk id="326" creationId="{15430B55-94C7-C302-28E1-6610A850D703}"/>
          </ac:cxnSpMkLst>
        </pc:cxnChg>
        <pc:cxnChg chg="mod">
          <ac:chgData name="Markus Bilz" userId="a36021e4bdb9349f" providerId="LiveId" clId="{49E66B90-E8CF-4436-B0D4-F43F17B21F48}" dt="2023-01-11T14:23:12.335" v="873" actId="1076"/>
          <ac:cxnSpMkLst>
            <pc:docMk/>
            <pc:sldMk cId="2836008551" sldId="256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4:26:21.189" v="930" actId="478"/>
          <ac:cxnSpMkLst>
            <pc:docMk/>
            <pc:sldMk cId="2836008551" sldId="256"/>
            <ac:cxnSpMk id="329" creationId="{01C77B07-33D1-67A5-0CF4-DBEC22DB3A8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5" creationId="{BE2B4CD1-38C1-B0DE-DB96-36C2254209B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1" creationId="{68D467CA-359D-10CF-E465-BF265E9D972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4" creationId="{A8A9749C-158F-8FE5-A9CF-35DCA5D98B7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3" creationId="{EC6733DA-676A-1A14-7522-D892306783B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6" creationId="{5777D9B2-2213-7E19-2F00-D495870A6B8C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81" creationId="{630D9FB8-05E1-F1B0-DB3B-8A7520917890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1" creationId="{0F4F7470-E2D0-BE8D-30AD-5952945BE4A3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2" creationId="{CA54F265-24BC-735E-032D-680D7A2F3C1D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3" creationId="{7B982F64-1B28-4429-4E7F-36660286BFEE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4" creationId="{188DAEA2-ED40-A052-9297-317C05EBA404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9" creationId="{7C8D6D9D-A314-8689-A635-66EF078C4C6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2" creationId="{196FAB25-6411-E003-8719-EB4C50D6E93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3" creationId="{04F2825D-3D37-A219-796F-C3489D68FD5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4" creationId="{9237CF59-3E77-B75F-212D-2714C58909E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5" creationId="{DE679514-9D08-0938-DDF7-610FD3B65B3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30" creationId="{63A4382D-B435-EBB9-C252-A3806B65A1A6}"/>
          </ac:cxnSpMkLst>
        </pc:cxnChg>
        <pc:cxnChg chg="add del mod">
          <ac:chgData name="Markus Bilz" userId="a36021e4bdb9349f" providerId="LiveId" clId="{49E66B90-E8CF-4436-B0D4-F43F17B21F48}" dt="2023-01-11T15:02:34.447" v="1231" actId="478"/>
          <ac:cxnSpMkLst>
            <pc:docMk/>
            <pc:sldMk cId="2836008551" sldId="256"/>
            <ac:cxnSpMk id="465" creationId="{FAD49312-06CB-F65E-DE16-2D97DF883481}"/>
          </ac:cxnSpMkLst>
        </pc:cxnChg>
        <pc:cxnChg chg="add mod">
          <ac:chgData name="Markus Bilz" userId="a36021e4bdb9349f" providerId="LiveId" clId="{49E66B90-E8CF-4436-B0D4-F43F17B21F48}" dt="2023-01-11T15:03:26.592" v="1242" actId="14100"/>
          <ac:cxnSpMkLst>
            <pc:docMk/>
            <pc:sldMk cId="2836008551" sldId="256"/>
            <ac:cxnSpMk id="474" creationId="{102CF8D6-653C-EB6E-8C8D-AE62472923C0}"/>
          </ac:cxnSpMkLst>
        </pc:cxnChg>
      </pc:sldChg>
      <pc:sldChg chg="modSp add del mod">
        <pc:chgData name="Markus Bilz" userId="a36021e4bdb9349f" providerId="LiveId" clId="{49E66B90-E8CF-4436-B0D4-F43F17B21F48}" dt="2023-01-11T15:08:05.310" v="1259" actId="2696"/>
        <pc:sldMkLst>
          <pc:docMk/>
          <pc:sldMk cId="1693849011" sldId="258"/>
        </pc:sldMkLst>
        <pc:picChg chg="mod">
          <ac:chgData name="Markus Bilz" userId="a36021e4bdb9349f" providerId="LiveId" clId="{49E66B90-E8CF-4436-B0D4-F43F17B21F48}" dt="2023-01-11T14:41:33.032" v="1014" actId="1076"/>
          <ac:picMkLst>
            <pc:docMk/>
            <pc:sldMk cId="1693849011" sldId="258"/>
            <ac:picMk id="105" creationId="{011D9132-4949-62D0-50A0-A4398C006C10}"/>
          </ac:picMkLst>
        </pc:picChg>
      </pc:sldChg>
      <pc:sldChg chg="addSp modSp new mod ord">
        <pc:chgData name="Markus Bilz" userId="a36021e4bdb9349f" providerId="LiveId" clId="{49E66B90-E8CF-4436-B0D4-F43F17B21F48}" dt="2023-01-11T15:14:53.710" v="1261" actId="1076"/>
        <pc:sldMkLst>
          <pc:docMk/>
          <pc:sldMk cId="1975984209" sldId="259"/>
        </pc:sldMkLst>
        <pc:picChg chg="add mod">
          <ac:chgData name="Markus Bilz" userId="a36021e4bdb9349f" providerId="LiveId" clId="{49E66B90-E8CF-4436-B0D4-F43F17B21F48}" dt="2023-01-11T15:14:53.710" v="1261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addSp delSp modSp add mod">
        <pc:chgData name="Markus Bilz" userId="a36021e4bdb9349f" providerId="LiveId" clId="{49E66B90-E8CF-4436-B0D4-F43F17B21F48}" dt="2023-01-11T20:03:13.263" v="1710"/>
        <pc:sldMkLst>
          <pc:docMk/>
          <pc:sldMk cId="4224251106" sldId="260"/>
        </pc:sldMkLst>
        <pc:spChg chg="mod">
          <ac:chgData name="Markus Bilz" userId="a36021e4bdb9349f" providerId="LiveId" clId="{49E66B90-E8CF-4436-B0D4-F43F17B21F48}" dt="2023-01-11T20:02:59.381" v="1708" actId="207"/>
          <ac:spMkLst>
            <pc:docMk/>
            <pc:sldMk cId="4224251106" sldId="260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8" creationId="{7E968265-A590-F39E-B843-971A90C7E68C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9" creationId="{ECE3BB72-47BB-989E-8901-87A30134E57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4" creationId="{DB2FE72C-3573-DCEA-2B15-CC7934C0AC5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5" creationId="{FFA742FB-A50B-7EBD-2B37-5B2164A98D94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" creationId="{6ED7333D-EC78-1E5C-9C11-5206C0AE4B92}"/>
          </ac:spMkLst>
        </pc:spChg>
        <pc:spChg chg="add del mod">
          <ac:chgData name="Markus Bilz" userId="a36021e4bdb9349f" providerId="LiveId" clId="{49E66B90-E8CF-4436-B0D4-F43F17B21F48}" dt="2023-01-11T18:57:04.866" v="1396" actId="478"/>
          <ac:spMkLst>
            <pc:docMk/>
            <pc:sldMk cId="4224251106" sldId="260"/>
            <ac:spMk id="47" creationId="{0872732C-BADF-E997-FDF7-44E71F5AAE0D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49" creationId="{C661E5C9-1F3C-D485-B7B7-A7ADEEAAC5D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80" creationId="{83641231-252D-FDB3-0C23-5CDCCDA26F9E}"/>
          </ac:spMkLst>
        </pc:spChg>
        <pc:spChg chg="del mod">
          <ac:chgData name="Markus Bilz" userId="a36021e4bdb9349f" providerId="LiveId" clId="{49E66B90-E8CF-4436-B0D4-F43F17B21F48}" dt="2023-01-11T18:48:52.887" v="1314" actId="478"/>
          <ac:spMkLst>
            <pc:docMk/>
            <pc:sldMk cId="4224251106" sldId="260"/>
            <ac:spMk id="81" creationId="{A0C92E84-AAE1-582E-C601-99B54006B43F}"/>
          </ac:spMkLst>
        </pc:spChg>
        <pc:spChg chg="add mod">
          <ac:chgData name="Markus Bilz" userId="a36021e4bdb9349f" providerId="LiveId" clId="{49E66B90-E8CF-4436-B0D4-F43F17B21F48}" dt="2023-01-11T20:03:13.263" v="1710"/>
          <ac:spMkLst>
            <pc:docMk/>
            <pc:sldMk cId="4224251106" sldId="260"/>
            <ac:spMk id="84" creationId="{9BAEA02A-30ED-85A0-E75B-C4503D01C24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2" creationId="{011F1C23-4321-C448-C866-900D32931439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8:48:55.662" v="1317" actId="478"/>
          <ac:spMkLst>
            <pc:docMk/>
            <pc:sldMk cId="4224251106" sldId="260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00:25.429" v="1437" actId="478"/>
          <ac:spMkLst>
            <pc:docMk/>
            <pc:sldMk cId="4224251106" sldId="260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8:49:54.211" v="1348" actId="478"/>
          <ac:spMkLst>
            <pc:docMk/>
            <pc:sldMk cId="4224251106" sldId="260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65" creationId="{279F181B-E7CC-7CD6-A843-CF0D0113A1B9}"/>
          </ac:spMkLst>
        </pc:spChg>
        <pc:spChg chg="add del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8" creationId="{BB1549EF-6367-5F54-69BE-C8B0CC0F2CF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0" creationId="{E2E35661-B07A-5ED6-DF65-8F207CF60416}"/>
          </ac:spMkLst>
        </pc:spChg>
        <pc:spChg chg="del mod">
          <ac:chgData name="Markus Bilz" userId="a36021e4bdb9349f" providerId="LiveId" clId="{49E66B90-E8CF-4436-B0D4-F43F17B21F48}" dt="2023-01-11T18:48:53.897" v="1315" actId="478"/>
          <ac:spMkLst>
            <pc:docMk/>
            <pc:sldMk cId="4224251106" sldId="260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2:54.090" v="1706" actId="1076"/>
          <ac:picMkLst>
            <pc:docMk/>
            <pc:sldMk cId="4224251106" sldId="260"/>
            <ac:picMk id="3" creationId="{5525967E-1280-E19C-67DF-3A1888502E9D}"/>
          </ac:picMkLst>
        </pc:pic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0" creationId="{6107CF94-27D5-E796-E2F2-43D95C7C1057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8" creationId="{E8C643F2-316A-6ACC-B983-4A59EBE1A55F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9" creationId="{626AA929-4B8C-C3E5-A607-A3E75D64B69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4" creationId="{C62CC081-6FBD-6970-72E7-007111CCFABD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38" creationId="{957203BB-4AF6-E364-5EA2-D514D2C1362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8" creationId="{422EA331-912B-EC25-F58D-E54B0E513BDC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0" creationId="{72EF799B-DD01-284F-666A-C8B7A4ADB1C4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5" creationId="{39DE4234-3588-AD0C-E0F6-6C337B5E6E5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70" creationId="{66C88C84-34E5-DBC0-F118-6C49B6374993}"/>
          </ac:cxnSpMkLst>
        </pc:cxnChg>
        <pc:cxnChg chg="add del mod">
          <ac:chgData name="Markus Bilz" userId="a36021e4bdb9349f" providerId="LiveId" clId="{49E66B90-E8CF-4436-B0D4-F43F17B21F48}" dt="2023-01-11T18:48:40.882" v="1312" actId="478"/>
          <ac:cxnSpMkLst>
            <pc:docMk/>
            <pc:sldMk cId="4224251106" sldId="260"/>
            <ac:cxnSpMk id="71" creationId="{E1B8EC65-0002-51B6-8023-BE84A773CCCA}"/>
          </ac:cxnSpMkLst>
        </pc:cxnChg>
        <pc:cxnChg chg="del">
          <ac:chgData name="Markus Bilz" userId="a36021e4bdb9349f" providerId="LiveId" clId="{49E66B90-E8CF-4436-B0D4-F43F17B21F48}" dt="2023-01-11T18:47:10.541" v="1299" actId="478"/>
          <ac:cxnSpMkLst>
            <pc:docMk/>
            <pc:sldMk cId="4224251106" sldId="260"/>
            <ac:cxnSpMk id="75" creationId="{385A4530-2D02-8491-CAC4-686A58020F9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91" creationId="{2B5833C9-C07D-F2D1-2768-2F35F1D7780E}"/>
          </ac:cxnSpMkLst>
        </pc:cxnChg>
        <pc:cxnChg chg="add del mod">
          <ac:chgData name="Markus Bilz" userId="a36021e4bdb9349f" providerId="LiveId" clId="{49E66B90-E8CF-4436-B0D4-F43F17B21F48}" dt="2023-01-11T18:48:43.778" v="1313" actId="478"/>
          <ac:cxnSpMkLst>
            <pc:docMk/>
            <pc:sldMk cId="4224251106" sldId="260"/>
            <ac:cxnSpMk id="197" creationId="{72266BF9-FEEB-509F-96D4-D41CB350B53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6" creationId="{470B009F-AEBC-B736-2071-04407321C55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8:49:51.915" v="1347" actId="478"/>
          <ac:cxnSpMkLst>
            <pc:docMk/>
            <pc:sldMk cId="4224251106" sldId="260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8:48:54.754" v="1316" actId="478"/>
          <ac:cxnSpMkLst>
            <pc:docMk/>
            <pc:sldMk cId="4224251106" sldId="260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74" creationId="{102CF8D6-653C-EB6E-8C8D-AE62472923C0}"/>
          </ac:cxnSpMkLst>
        </pc:cxnChg>
      </pc:sldChg>
      <pc:sldChg chg="add del">
        <pc:chgData name="Markus Bilz" userId="a36021e4bdb9349f" providerId="LiveId" clId="{49E66B90-E8CF-4436-B0D4-F43F17B21F48}" dt="2023-01-11T19:21:14.258" v="1477" actId="2696"/>
        <pc:sldMkLst>
          <pc:docMk/>
          <pc:sldMk cId="1742037010" sldId="261"/>
        </pc:sldMkLst>
      </pc:sldChg>
      <pc:sldChg chg="addSp delSp modSp add mod ord">
        <pc:chgData name="Markus Bilz" userId="a36021e4bdb9349f" providerId="LiveId" clId="{49E66B90-E8CF-4436-B0D4-F43F17B21F48}" dt="2023-01-11T20:02:14.137" v="1705" actId="2085"/>
        <pc:sldMkLst>
          <pc:docMk/>
          <pc:sldMk cId="2878173059" sldId="261"/>
        </pc:sldMkLst>
        <pc:spChg chg="mod">
          <ac:chgData name="Markus Bilz" userId="a36021e4bdb9349f" providerId="LiveId" clId="{49E66B90-E8CF-4436-B0D4-F43F17B21F48}" dt="2023-01-11T20:00:41.775" v="1699" actId="207"/>
          <ac:spMkLst>
            <pc:docMk/>
            <pc:sldMk cId="2878173059" sldId="261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3" creationId="{8F8800C0-1CF3-F5CA-4394-35FFEBF5E5A3}"/>
          </ac:spMkLst>
        </pc:spChg>
        <pc:spChg chg="add del mod">
          <ac:chgData name="Markus Bilz" userId="a36021e4bdb9349f" providerId="LiveId" clId="{49E66B90-E8CF-4436-B0D4-F43F17B21F48}" dt="2023-01-11T19:35:47.135" v="1529" actId="478"/>
          <ac:spMkLst>
            <pc:docMk/>
            <pc:sldMk cId="2878173059" sldId="261"/>
            <ac:spMk id="24" creationId="{7F7B1AE5-C8F5-42D8-77C3-1BCF87EA9B6C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5" creationId="{64F421B8-8DB7-34EA-C921-76E85E24F0A2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7" creationId="{A827FEA6-F17E-CA57-7B37-D1BAA16BED3F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31" creationId="{F00536E0-E48A-70AD-633B-4384867F30A5}"/>
          </ac:spMkLst>
        </pc:spChg>
        <pc:spChg chg="add del mod">
          <ac:chgData name="Markus Bilz" userId="a36021e4bdb9349f" providerId="LiveId" clId="{49E66B90-E8CF-4436-B0D4-F43F17B21F48}" dt="2023-01-11T19:48:14.948" v="1609" actId="478"/>
          <ac:spMkLst>
            <pc:docMk/>
            <pc:sldMk cId="2878173059" sldId="261"/>
            <ac:spMk id="46" creationId="{5BDF57B3-A315-5D13-174F-DCD79FDB96D8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19:45:14.120" v="1589" actId="1076"/>
          <ac:spMkLst>
            <pc:docMk/>
            <pc:sldMk cId="2878173059" sldId="261"/>
            <ac:spMk id="80" creationId="{83641231-252D-FDB3-0C23-5CDCCDA26F9E}"/>
          </ac:spMkLst>
        </pc:spChg>
        <pc:spChg chg="del">
          <ac:chgData name="Markus Bilz" userId="a36021e4bdb9349f" providerId="LiveId" clId="{49E66B90-E8CF-4436-B0D4-F43F17B21F48}" dt="2023-01-11T19:30:50.040" v="1504" actId="478"/>
          <ac:spMkLst>
            <pc:docMk/>
            <pc:sldMk cId="2878173059" sldId="261"/>
            <ac:spMk id="81" creationId="{A0C92E84-AAE1-582E-C601-99B54006B43F}"/>
          </ac:spMkLst>
        </pc:spChg>
        <pc:spChg chg="del">
          <ac:chgData name="Markus Bilz" userId="a36021e4bdb9349f" providerId="LiveId" clId="{49E66B90-E8CF-4436-B0D4-F43F17B21F48}" dt="2023-01-11T19:30:46.181" v="1500" actId="478"/>
          <ac:spMkLst>
            <pc:docMk/>
            <pc:sldMk cId="2878173059" sldId="261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2" creationId="{011F1C23-4321-C448-C866-900D32931439}"/>
          </ac:spMkLst>
        </pc:spChg>
        <pc:spChg chg="add mod">
          <ac:chgData name="Markus Bilz" userId="a36021e4bdb9349f" providerId="LiveId" clId="{49E66B90-E8CF-4436-B0D4-F43F17B21F48}" dt="2023-01-11T20:02:14.137" v="1705" actId="2085"/>
          <ac:spMkLst>
            <pc:docMk/>
            <pc:sldMk cId="2878173059" sldId="261"/>
            <ac:spMk id="126" creationId="{EA267B89-DFC7-624F-46FE-3C954DAF346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9:32:07.019" v="1514" actId="478"/>
          <ac:spMkLst>
            <pc:docMk/>
            <pc:sldMk cId="2878173059" sldId="261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19:56:46.880" v="1695" actId="1076"/>
          <ac:spMkLst>
            <pc:docMk/>
            <pc:sldMk cId="2878173059" sldId="261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9:32:05.300" v="1513" actId="478"/>
          <ac:spMkLst>
            <pc:docMk/>
            <pc:sldMk cId="2878173059" sldId="261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5" creationId="{279F181B-E7CC-7CD6-A843-CF0D0113A1B9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8" creationId="{BB1549EF-6367-5F54-69BE-C8B0CC0F2CF9}"/>
          </ac:spMkLst>
        </pc:spChg>
        <pc:spChg chg="del mod">
          <ac:chgData name="Markus Bilz" userId="a36021e4bdb9349f" providerId="LiveId" clId="{49E66B90-E8CF-4436-B0D4-F43F17B21F48}" dt="2023-01-11T19:31:08.557" v="1511" actId="478"/>
          <ac:spMkLst>
            <pc:docMk/>
            <pc:sldMk cId="2878173059" sldId="261"/>
            <ac:spMk id="270" creationId="{E2E35661-B07A-5ED6-DF65-8F207CF60416}"/>
          </ac:spMkLst>
        </pc:spChg>
        <pc:spChg chg="del">
          <ac:chgData name="Markus Bilz" userId="a36021e4bdb9349f" providerId="LiveId" clId="{49E66B90-E8CF-4436-B0D4-F43F17B21F48}" dt="2023-01-11T19:30:51.697" v="1505" actId="478"/>
          <ac:spMkLst>
            <pc:docMk/>
            <pc:sldMk cId="2878173059" sldId="261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0:35.997" v="1697" actId="1076"/>
          <ac:picMkLst>
            <pc:docMk/>
            <pc:sldMk cId="2878173059" sldId="261"/>
            <ac:picMk id="20" creationId="{A196CD09-47BF-0D15-9004-DF22882B1653}"/>
          </ac:picMkLst>
        </pc:picChg>
        <pc:picChg chg="add mod">
          <ac:chgData name="Markus Bilz" userId="a36021e4bdb9349f" providerId="LiveId" clId="{49E66B90-E8CF-4436-B0D4-F43F17B21F48}" dt="2023-01-11T20:00:33.480" v="1696" actId="1076"/>
          <ac:picMkLst>
            <pc:docMk/>
            <pc:sldMk cId="2878173059" sldId="261"/>
            <ac:picMk id="22" creationId="{B3F065FF-1246-4995-8C99-938F1D891CC8}"/>
          </ac:picMkLst>
        </pc:pic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3" creationId="{1B21BEEA-0718-A8BF-CA7A-FD95D29662F1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8" creationId="{8A6ED71D-102A-0459-C60D-99BC3B322234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9" creationId="{ADCE3843-0FDE-285C-7733-2A6A7A7A0AC7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4" creationId="{C62CC081-6FBD-6970-72E7-007111CCFABD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8" creationId="{422EA331-912B-EC25-F58D-E54B0E513BDC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49E66B90-E8CF-4436-B0D4-F43F17B21F48}" dt="2023-01-11T19:31:58.779" v="1512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">
          <ac:chgData name="Markus Bilz" userId="a36021e4bdb9349f" providerId="LiveId" clId="{49E66B90-E8CF-4436-B0D4-F43F17B21F48}" dt="2023-01-11T19:30:48.740" v="1503" actId="478"/>
          <ac:cxnSpMkLst>
            <pc:docMk/>
            <pc:sldMk cId="2878173059" sldId="261"/>
            <ac:cxnSpMk id="71" creationId="{E1B8EC65-0002-51B6-8023-BE84A773CCCA}"/>
          </ac:cxnSpMkLst>
        </pc:cxnChg>
        <pc:cxnChg chg="del mod">
          <ac:chgData name="Markus Bilz" userId="a36021e4bdb9349f" providerId="LiveId" clId="{49E66B90-E8CF-4436-B0D4-F43F17B21F48}" dt="2023-01-11T19:30:47.647" v="1502" actId="478"/>
          <ac:cxnSpMkLst>
            <pc:docMk/>
            <pc:sldMk cId="2878173059" sldId="261"/>
            <ac:cxnSpMk id="75" creationId="{385A4530-2D02-8491-CAC4-686A58020F9B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add del mod">
          <ac:chgData name="Markus Bilz" userId="a36021e4bdb9349f" providerId="LiveId" clId="{49E66B90-E8CF-4436-B0D4-F43F17B21F48}" dt="2023-01-11T20:01:57.239" v="1702" actId="478"/>
          <ac:cxnSpMkLst>
            <pc:docMk/>
            <pc:sldMk cId="2878173059" sldId="261"/>
            <ac:cxnSpMk id="124" creationId="{7BB327D7-4152-066C-5D63-FDE68C2F1DD8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91" creationId="{2B5833C9-C07D-F2D1-2768-2F35F1D7780E}"/>
          </ac:cxnSpMkLst>
        </pc:cxnChg>
        <pc:cxnChg chg="del mod">
          <ac:chgData name="Markus Bilz" userId="a36021e4bdb9349f" providerId="LiveId" clId="{49E66B90-E8CF-4436-B0D4-F43F17B21F48}" dt="2023-01-11T19:23:49.289" v="1495" actId="478"/>
          <ac:cxnSpMkLst>
            <pc:docMk/>
            <pc:sldMk cId="2878173059" sldId="261"/>
            <ac:cxnSpMk id="197" creationId="{72266BF9-FEEB-509F-96D4-D41CB350B53F}"/>
          </ac:cxnSpMkLst>
        </pc:cxnChg>
        <pc:cxnChg chg="del mod">
          <ac:chgData name="Markus Bilz" userId="a36021e4bdb9349f" providerId="LiveId" clId="{49E66B90-E8CF-4436-B0D4-F43F17B21F48}" dt="2023-01-11T19:48:16.414" v="1610" actId="478"/>
          <ac:cxnSpMkLst>
            <pc:docMk/>
            <pc:sldMk cId="2878173059" sldId="261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19:49:39.639" v="1620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19:50:55.601" v="1630" actId="1076"/>
          <ac:cxnSpMkLst>
            <pc:docMk/>
            <pc:sldMk cId="2878173059" sldId="261"/>
            <ac:cxnSpMk id="226" creationId="{470B009F-AEBC-B736-2071-04407321C553}"/>
          </ac:cxnSpMkLst>
        </pc:cxnChg>
        <pc:cxnChg chg="del mod">
          <ac:chgData name="Markus Bilz" userId="a36021e4bdb9349f" providerId="LiveId" clId="{49E66B90-E8CF-4436-B0D4-F43F17B21F48}" dt="2023-01-11T19:45:56.067" v="1594" actId="478"/>
          <ac:cxnSpMkLst>
            <pc:docMk/>
            <pc:sldMk cId="2878173059" sldId="261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19:51:14.417" v="16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19:49:49.630" v="1622" actId="14100"/>
          <ac:cxnSpMkLst>
            <pc:docMk/>
            <pc:sldMk cId="2878173059" sldId="261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9:32:08.144" v="1515" actId="478"/>
          <ac:cxnSpMkLst>
            <pc:docMk/>
            <pc:sldMk cId="2878173059" sldId="261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9:30:52.530" v="1506" actId="478"/>
          <ac:cxnSpMkLst>
            <pc:docMk/>
            <pc:sldMk cId="2878173059" sldId="261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74" creationId="{102CF8D6-653C-EB6E-8C8D-AE62472923C0}"/>
          </ac:cxnSpMkLst>
        </pc:cxnChg>
      </pc:sldChg>
      <pc:sldChg chg="addSp delSp modSp new mod">
        <pc:chgData name="Markus Bilz" userId="a36021e4bdb9349f" providerId="LiveId" clId="{49E66B90-E8CF-4436-B0D4-F43F17B21F48}" dt="2023-01-15T08:57:04.974" v="1713" actId="27614"/>
        <pc:sldMkLst>
          <pc:docMk/>
          <pc:sldMk cId="350462512" sldId="262"/>
        </pc:sldMkLst>
        <pc:spChg chg="del">
          <ac:chgData name="Markus Bilz" userId="a36021e4bdb9349f" providerId="LiveId" clId="{49E66B90-E8CF-4436-B0D4-F43F17B21F48}" dt="2023-01-15T08:57:02.269" v="1712"/>
          <ac:spMkLst>
            <pc:docMk/>
            <pc:sldMk cId="350462512" sldId="262"/>
            <ac:spMk id="3" creationId="{9022DDB2-6AB6-1B1B-D4CB-8583C8A941BA}"/>
          </ac:spMkLst>
        </pc:spChg>
        <pc:picChg chg="add mod">
          <ac:chgData name="Markus Bilz" userId="a36021e4bdb9349f" providerId="LiveId" clId="{49E66B90-E8CF-4436-B0D4-F43F17B21F48}" dt="2023-01-15T08:57:04.974" v="1713" actId="27614"/>
          <ac:picMkLst>
            <pc:docMk/>
            <pc:sldMk cId="350462512" sldId="262"/>
            <ac:picMk id="5" creationId="{6A20F21E-4163-B9F0-D304-FA503742EB56}"/>
          </ac:picMkLst>
        </pc:picChg>
      </pc:sldChg>
    </pc:docChg>
  </pc:docChgLst>
  <pc:docChgLst>
    <pc:chgData name="Markus Bilz" userId="a36021e4bdb9349f" providerId="LiveId" clId="{9CD03640-CC4F-4034-8161-8D1D39C001C5}"/>
    <pc:docChg chg="undo custSel addSld modSld">
      <pc:chgData name="Markus Bilz" userId="a36021e4bdb9349f" providerId="LiveId" clId="{9CD03640-CC4F-4034-8161-8D1D39C001C5}" dt="2023-04-24T16:49:10.995" v="231" actId="164"/>
      <pc:docMkLst>
        <pc:docMk/>
      </pc:docMkLst>
      <pc:sldChg chg="addSp delSp modSp add mod">
        <pc:chgData name="Markus Bilz" userId="a36021e4bdb9349f" providerId="LiveId" clId="{9CD03640-CC4F-4034-8161-8D1D39C001C5}" dt="2023-04-24T16:49:10.995" v="231" actId="164"/>
        <pc:sldMkLst>
          <pc:docMk/>
          <pc:sldMk cId="864514952" sldId="266"/>
        </pc:sldMkLst>
        <pc:spChg chg="mod">
          <ac:chgData name="Markus Bilz" userId="a36021e4bdb9349f" providerId="LiveId" clId="{9CD03640-CC4F-4034-8161-8D1D39C001C5}" dt="2023-04-24T16:35:19.127" v="32" actId="6549"/>
          <ac:spMkLst>
            <pc:docMk/>
            <pc:sldMk cId="864514952" sldId="266"/>
            <ac:spMk id="6" creationId="{37E7B1D8-1BF8-FDFE-D966-2445914F8910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1" creationId="{1BACB48A-7F1C-006D-BB8D-A2A0E24B7599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2" creationId="{A4389547-0C08-585B-17AF-FB591FC56A22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3" creationId="{5D3EC5F7-E779-86C7-F78C-81422CDA3285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4" creationId="{8EE72784-020E-8EB2-C727-78BBE842826F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5" creationId="{BADA3648-FB28-54A8-8A67-7AD5235800E2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6" creationId="{F8A43F7D-4F3F-37D1-8E37-3284727C7576}"/>
          </ac:spMkLst>
        </pc:spChg>
        <pc:spChg chg="mod">
          <ac:chgData name="Markus Bilz" userId="a36021e4bdb9349f" providerId="LiveId" clId="{9CD03640-CC4F-4034-8161-8D1D39C001C5}" dt="2023-04-24T16:35:50.142" v="36"/>
          <ac:spMkLst>
            <pc:docMk/>
            <pc:sldMk cId="864514952" sldId="266"/>
            <ac:spMk id="17" creationId="{E018FE88-24CC-F7F7-DC73-8753AB8DF629}"/>
          </ac:spMkLst>
        </pc:spChg>
        <pc:spChg chg="add mod">
          <ac:chgData name="Markus Bilz" userId="a36021e4bdb9349f" providerId="LiveId" clId="{9CD03640-CC4F-4034-8161-8D1D39C001C5}" dt="2023-04-24T16:40:49.210" v="97" actId="1076"/>
          <ac:spMkLst>
            <pc:docMk/>
            <pc:sldMk cId="864514952" sldId="266"/>
            <ac:spMk id="18" creationId="{5F336B26-8B16-7823-45C3-15CFB7295479}"/>
          </ac:spMkLst>
        </pc:spChg>
        <pc:spChg chg="del mod">
          <ac:chgData name="Markus Bilz" userId="a36021e4bdb9349f" providerId="LiveId" clId="{9CD03640-CC4F-4034-8161-8D1D39C001C5}" dt="2023-04-24T16:38:34.746" v="78" actId="478"/>
          <ac:spMkLst>
            <pc:docMk/>
            <pc:sldMk cId="864514952" sldId="266"/>
            <ac:spMk id="19" creationId="{1AE337DA-87E6-6A46-773B-22A52F746B75}"/>
          </ac:spMkLst>
        </pc:spChg>
        <pc:spChg chg="add del mod">
          <ac:chgData name="Markus Bilz" userId="a36021e4bdb9349f" providerId="LiveId" clId="{9CD03640-CC4F-4034-8161-8D1D39C001C5}" dt="2023-04-24T16:36:41.239" v="53" actId="478"/>
          <ac:spMkLst>
            <pc:docMk/>
            <pc:sldMk cId="864514952" sldId="266"/>
            <ac:spMk id="21" creationId="{C3CE9287-8D7C-BA55-BEF2-995FF1D66A93}"/>
          </ac:spMkLst>
        </pc:spChg>
        <pc:spChg chg="del">
          <ac:chgData name="Markus Bilz" userId="a36021e4bdb9349f" providerId="LiveId" clId="{9CD03640-CC4F-4034-8161-8D1D39C001C5}" dt="2023-04-24T16:34:52.128" v="17" actId="478"/>
          <ac:spMkLst>
            <pc:docMk/>
            <pc:sldMk cId="864514952" sldId="266"/>
            <ac:spMk id="23" creationId="{8F8800C0-1CF3-F5CA-4394-35FFEBF5E5A3}"/>
          </ac:spMkLst>
        </pc:spChg>
        <pc:spChg chg="del">
          <ac:chgData name="Markus Bilz" userId="a36021e4bdb9349f" providerId="LiveId" clId="{9CD03640-CC4F-4034-8161-8D1D39C001C5}" dt="2023-04-24T16:34:50.289" v="16" actId="478"/>
          <ac:spMkLst>
            <pc:docMk/>
            <pc:sldMk cId="864514952" sldId="266"/>
            <ac:spMk id="25" creationId="{64F421B8-8DB7-34EA-C921-76E85E24F0A2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6" creationId="{D7171B68-D938-403F-DCAC-AFA3295A9E80}"/>
          </ac:spMkLst>
        </pc:spChg>
        <pc:spChg chg="del">
          <ac:chgData name="Markus Bilz" userId="a36021e4bdb9349f" providerId="LiveId" clId="{9CD03640-CC4F-4034-8161-8D1D39C001C5}" dt="2023-04-24T16:34:50.289" v="16" actId="478"/>
          <ac:spMkLst>
            <pc:docMk/>
            <pc:sldMk cId="864514952" sldId="266"/>
            <ac:spMk id="27" creationId="{A827FEA6-F17E-CA57-7B37-D1BAA16BED3F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30" creationId="{37B18278-3455-ED2A-66DE-AEB3115150F4}"/>
          </ac:spMkLst>
        </pc:spChg>
        <pc:spChg chg="del">
          <ac:chgData name="Markus Bilz" userId="a36021e4bdb9349f" providerId="LiveId" clId="{9CD03640-CC4F-4034-8161-8D1D39C001C5}" dt="2023-04-24T16:34:50.289" v="16" actId="478"/>
          <ac:spMkLst>
            <pc:docMk/>
            <pc:sldMk cId="864514952" sldId="266"/>
            <ac:spMk id="31" creationId="{F00536E0-E48A-70AD-633B-4384867F30A5}"/>
          </ac:spMkLst>
        </pc:spChg>
        <pc:spChg chg="add mod">
          <ac:chgData name="Markus Bilz" userId="a36021e4bdb9349f" providerId="LiveId" clId="{9CD03640-CC4F-4034-8161-8D1D39C001C5}" dt="2023-04-24T16:47:15.949" v="216" actId="1076"/>
          <ac:spMkLst>
            <pc:docMk/>
            <pc:sldMk cId="864514952" sldId="266"/>
            <ac:spMk id="32" creationId="{217921D7-1AFF-38E6-8C8D-79EE8D6165D2}"/>
          </ac:spMkLst>
        </pc:spChg>
        <pc:spChg chg="add mod">
          <ac:chgData name="Markus Bilz" userId="a36021e4bdb9349f" providerId="LiveId" clId="{9CD03640-CC4F-4034-8161-8D1D39C001C5}" dt="2023-04-24T16:48:06.031" v="224" actId="1076"/>
          <ac:spMkLst>
            <pc:docMk/>
            <pc:sldMk cId="864514952" sldId="266"/>
            <ac:spMk id="35" creationId="{15BAAEA6-2D12-98BE-1FFC-5E23C675AFBB}"/>
          </ac:spMkLst>
        </pc:spChg>
        <pc:spChg chg="add mod">
          <ac:chgData name="Markus Bilz" userId="a36021e4bdb9349f" providerId="LiveId" clId="{9CD03640-CC4F-4034-8161-8D1D39C001C5}" dt="2023-04-24T16:43:31.579" v="138" actId="1076"/>
          <ac:spMkLst>
            <pc:docMk/>
            <pc:sldMk cId="864514952" sldId="266"/>
            <ac:spMk id="40" creationId="{3A84FAC7-3BE5-1415-4075-2FBDAFBE7ED7}"/>
          </ac:spMkLst>
        </pc:spChg>
        <pc:spChg chg="add mod">
          <ac:chgData name="Markus Bilz" userId="a36021e4bdb9349f" providerId="LiveId" clId="{9CD03640-CC4F-4034-8161-8D1D39C001C5}" dt="2023-04-24T16:46:28.273" v="206" actId="1076"/>
          <ac:spMkLst>
            <pc:docMk/>
            <pc:sldMk cId="864514952" sldId="266"/>
            <ac:spMk id="41" creationId="{20B23E45-B90D-6C15-5C4D-1B38E646C22C}"/>
          </ac:spMkLst>
        </pc:spChg>
        <pc:spChg chg="add mod">
          <ac:chgData name="Markus Bilz" userId="a36021e4bdb9349f" providerId="LiveId" clId="{9CD03640-CC4F-4034-8161-8D1D39C001C5}" dt="2023-04-24T16:47:10.504" v="215" actId="1076"/>
          <ac:spMkLst>
            <pc:docMk/>
            <pc:sldMk cId="864514952" sldId="266"/>
            <ac:spMk id="42" creationId="{246FF801-2417-05B1-6D85-DD9531C2FCDF}"/>
          </ac:spMkLst>
        </pc:spChg>
        <pc:spChg chg="add mod">
          <ac:chgData name="Markus Bilz" userId="a36021e4bdb9349f" providerId="LiveId" clId="{9CD03640-CC4F-4034-8161-8D1D39C001C5}" dt="2023-04-24T16:48:02.173" v="223" actId="1076"/>
          <ac:spMkLst>
            <pc:docMk/>
            <pc:sldMk cId="864514952" sldId="266"/>
            <ac:spMk id="45" creationId="{F3382335-27A4-EB43-E521-12EF9A23F641}"/>
          </ac:spMkLst>
        </pc:spChg>
        <pc:spChg chg="add mod">
          <ac:chgData name="Markus Bilz" userId="a36021e4bdb9349f" providerId="LiveId" clId="{9CD03640-CC4F-4034-8161-8D1D39C001C5}" dt="2023-04-24T16:44:59.842" v="168" actId="20577"/>
          <ac:spMkLst>
            <pc:docMk/>
            <pc:sldMk cId="864514952" sldId="266"/>
            <ac:spMk id="49" creationId="{0080246C-F957-B959-D84D-4F7A128562C3}"/>
          </ac:spMkLst>
        </pc:spChg>
        <pc:spChg chg="add mod">
          <ac:chgData name="Markus Bilz" userId="a36021e4bdb9349f" providerId="LiveId" clId="{9CD03640-CC4F-4034-8161-8D1D39C001C5}" dt="2023-04-24T16:47:41.825" v="220" actId="1076"/>
          <ac:spMkLst>
            <pc:docMk/>
            <pc:sldMk cId="864514952" sldId="266"/>
            <ac:spMk id="50" creationId="{B2DA9DBA-8EB0-DDFE-DF90-5538590BE241}"/>
          </ac:spMkLst>
        </pc:spChg>
        <pc:spChg chg="add mod">
          <ac:chgData name="Markus Bilz" userId="a36021e4bdb9349f" providerId="LiveId" clId="{9CD03640-CC4F-4034-8161-8D1D39C001C5}" dt="2023-04-24T16:47:04.312" v="213" actId="1076"/>
          <ac:spMkLst>
            <pc:docMk/>
            <pc:sldMk cId="864514952" sldId="266"/>
            <ac:spMk id="51" creationId="{C4957AE8-EA45-4D8A-A482-AD8DDE339906}"/>
          </ac:spMkLst>
        </pc:spChg>
        <pc:spChg chg="add mod">
          <ac:chgData name="Markus Bilz" userId="a36021e4bdb9349f" providerId="LiveId" clId="{9CD03640-CC4F-4034-8161-8D1D39C001C5}" dt="2023-04-24T16:47:56.400" v="222" actId="1076"/>
          <ac:spMkLst>
            <pc:docMk/>
            <pc:sldMk cId="864514952" sldId="266"/>
            <ac:spMk id="54" creationId="{43144A8C-89D5-D08F-66F3-FE9E5AF52C63}"/>
          </ac:spMkLst>
        </pc:spChg>
        <pc:spChg chg="add mod">
          <ac:chgData name="Markus Bilz" userId="a36021e4bdb9349f" providerId="LiveId" clId="{9CD03640-CC4F-4034-8161-8D1D39C001C5}" dt="2023-04-24T16:44:39.067" v="158" actId="1076"/>
          <ac:spMkLst>
            <pc:docMk/>
            <pc:sldMk cId="864514952" sldId="266"/>
            <ac:spMk id="58" creationId="{663E79CF-E40D-9D92-E7AB-9FFBCC78273E}"/>
          </ac:spMkLst>
        </pc:spChg>
        <pc:spChg chg="add mod">
          <ac:chgData name="Markus Bilz" userId="a36021e4bdb9349f" providerId="LiveId" clId="{9CD03640-CC4F-4034-8161-8D1D39C001C5}" dt="2023-04-24T16:47:49.366" v="221" actId="1076"/>
          <ac:spMkLst>
            <pc:docMk/>
            <pc:sldMk cId="864514952" sldId="266"/>
            <ac:spMk id="59" creationId="{900411C4-4D95-CD7E-8897-769308952745}"/>
          </ac:spMkLst>
        </pc:spChg>
        <pc:spChg chg="add mod">
          <ac:chgData name="Markus Bilz" userId="a36021e4bdb9349f" providerId="LiveId" clId="{9CD03640-CC4F-4034-8161-8D1D39C001C5}" dt="2023-04-24T16:47:07.847" v="214" actId="1076"/>
          <ac:spMkLst>
            <pc:docMk/>
            <pc:sldMk cId="864514952" sldId="266"/>
            <ac:spMk id="60" creationId="{5550293D-6B34-E2B8-4868-3188E8355117}"/>
          </ac:spMkLst>
        </pc:spChg>
        <pc:spChg chg="del">
          <ac:chgData name="Markus Bilz" userId="a36021e4bdb9349f" providerId="LiveId" clId="{9CD03640-CC4F-4034-8161-8D1D39C001C5}" dt="2023-04-24T16:34:36.049" v="9" actId="478"/>
          <ac:spMkLst>
            <pc:docMk/>
            <pc:sldMk cId="864514952" sldId="266"/>
            <ac:spMk id="61" creationId="{C00FF0EF-2F9D-F942-4F6E-0006C5307219}"/>
          </ac:spMkLst>
        </pc:spChg>
        <pc:spChg chg="mod">
          <ac:chgData name="Markus Bilz" userId="a36021e4bdb9349f" providerId="LiveId" clId="{9CD03640-CC4F-4034-8161-8D1D39C001C5}" dt="2023-04-24T16:39:00.884" v="85" actId="1076"/>
          <ac:spMkLst>
            <pc:docMk/>
            <pc:sldMk cId="864514952" sldId="266"/>
            <ac:spMk id="62" creationId="{C0641B72-A83F-2F0C-92F9-BC5B309B52B7}"/>
          </ac:spMkLst>
        </pc:spChg>
        <pc:spChg chg="mod">
          <ac:chgData name="Markus Bilz" userId="a36021e4bdb9349f" providerId="LiveId" clId="{9CD03640-CC4F-4034-8161-8D1D39C001C5}" dt="2023-04-24T16:38:56.882" v="84" actId="1076"/>
          <ac:spMkLst>
            <pc:docMk/>
            <pc:sldMk cId="864514952" sldId="266"/>
            <ac:spMk id="63" creationId="{2E94D5CD-A3D0-17C2-6DA2-6C898CDD5E11}"/>
          </ac:spMkLst>
        </pc:spChg>
        <pc:spChg chg="mod">
          <ac:chgData name="Markus Bilz" userId="a36021e4bdb9349f" providerId="LiveId" clId="{9CD03640-CC4F-4034-8161-8D1D39C001C5}" dt="2023-04-24T16:38:55.263" v="83" actId="1076"/>
          <ac:spMkLst>
            <pc:docMk/>
            <pc:sldMk cId="864514952" sldId="266"/>
            <ac:spMk id="66" creationId="{7343FA96-205F-7DD7-A660-9E1AE7A16CDD}"/>
          </ac:spMkLst>
        </pc:spChg>
        <pc:spChg chg="mod">
          <ac:chgData name="Markus Bilz" userId="a36021e4bdb9349f" providerId="LiveId" clId="{9CD03640-CC4F-4034-8161-8D1D39C001C5}" dt="2023-04-24T16:34:59.443" v="19" actId="6549"/>
          <ac:spMkLst>
            <pc:docMk/>
            <pc:sldMk cId="864514952" sldId="266"/>
            <ac:spMk id="67" creationId="{542CA32F-221D-DD49-7091-4AFC3E421628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4" creationId="{9E0B1385-D3EF-5E83-EEF8-07612AFC7DCC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5" creationId="{4BE8AF46-F70D-174E-AF6B-50FCDDC9F714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6" creationId="{E9BDAF28-B1EA-2A42-5858-9CCEAFF5E059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7" creationId="{52375B26-A9E4-1549-11F9-01CF1245BE80}"/>
          </ac:spMkLst>
        </pc:spChg>
        <pc:spChg chg="mod">
          <ac:chgData name="Markus Bilz" userId="a36021e4bdb9349f" providerId="LiveId" clId="{9CD03640-CC4F-4034-8161-8D1D39C001C5}" dt="2023-04-24T16:36:48.993" v="55"/>
          <ac:spMkLst>
            <pc:docMk/>
            <pc:sldMk cId="864514952" sldId="266"/>
            <ac:spMk id="228" creationId="{063678CE-611E-6F57-BE0F-1C190A7ECD1F}"/>
          </ac:spMkLst>
        </pc:spChg>
        <pc:spChg chg="add mod">
          <ac:chgData name="Markus Bilz" userId="a36021e4bdb9349f" providerId="LiveId" clId="{9CD03640-CC4F-4034-8161-8D1D39C001C5}" dt="2023-04-24T16:40:25.033" v="96" actId="1076"/>
          <ac:spMkLst>
            <pc:docMk/>
            <pc:sldMk cId="864514952" sldId="266"/>
            <ac:spMk id="229" creationId="{40CB5ADD-0540-E6D3-5F0C-712C49407505}"/>
          </ac:spMkLst>
        </pc:spChg>
        <pc:spChg chg="add mod">
          <ac:chgData name="Markus Bilz" userId="a36021e4bdb9349f" providerId="LiveId" clId="{9CD03640-CC4F-4034-8161-8D1D39C001C5}" dt="2023-04-24T16:47:34.137" v="219" actId="1076"/>
          <ac:spMkLst>
            <pc:docMk/>
            <pc:sldMk cId="864514952" sldId="266"/>
            <ac:spMk id="230" creationId="{BDF876BA-D339-4B53-D461-93A77EEE3D86}"/>
          </ac:spMkLst>
        </pc:spChg>
        <pc:spChg chg="add mod">
          <ac:chgData name="Markus Bilz" userId="a36021e4bdb9349f" providerId="LiveId" clId="{9CD03640-CC4F-4034-8161-8D1D39C001C5}" dt="2023-04-24T16:47:19.666" v="217" actId="1076"/>
          <ac:spMkLst>
            <pc:docMk/>
            <pc:sldMk cId="864514952" sldId="266"/>
            <ac:spMk id="231" creationId="{FBEA45D8-D738-696D-BD58-566FF923A38A}"/>
          </ac:spMkLst>
        </pc:spChg>
        <pc:spChg chg="del">
          <ac:chgData name="Markus Bilz" userId="a36021e4bdb9349f" providerId="LiveId" clId="{9CD03640-CC4F-4034-8161-8D1D39C001C5}" dt="2023-04-24T16:34:56.601" v="18" actId="478"/>
          <ac:spMkLst>
            <pc:docMk/>
            <pc:sldMk cId="864514952" sldId="266"/>
            <ac:spMk id="233" creationId="{22826292-593A-4357-FEEB-B7D5B39875EF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39" creationId="{731CB360-1528-E1CB-9AA3-A43C56DD8090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0" creationId="{58EA490F-2ADC-437C-2E12-82586401378D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3" creationId="{96A5131F-4926-742B-2CDA-3FDAF0530C35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4" creationId="{B00CBD93-4C47-43AA-5B94-FA07E509EAFC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5" creationId="{6C7C1B0E-C140-27FB-F2F0-F396C070CD3D}"/>
          </ac:spMkLst>
        </pc:spChg>
        <pc:spChg chg="mod">
          <ac:chgData name="Markus Bilz" userId="a36021e4bdb9349f" providerId="LiveId" clId="{9CD03640-CC4F-4034-8161-8D1D39C001C5}" dt="2023-04-24T16:40:07.186" v="93"/>
          <ac:spMkLst>
            <pc:docMk/>
            <pc:sldMk cId="864514952" sldId="266"/>
            <ac:spMk id="246" creationId="{7EBA5B1C-50E5-C80F-7362-E81AFFAB887D}"/>
          </ac:spMkLst>
        </pc:spChg>
        <pc:spChg chg="add mod">
          <ac:chgData name="Markus Bilz" userId="a36021e4bdb9349f" providerId="LiveId" clId="{9CD03640-CC4F-4034-8161-8D1D39C001C5}" dt="2023-04-24T16:48:13.648" v="225" actId="1076"/>
          <ac:spMkLst>
            <pc:docMk/>
            <pc:sldMk cId="864514952" sldId="266"/>
            <ac:spMk id="248" creationId="{6AF29941-846E-C683-4567-93F5FD136B64}"/>
          </ac:spMkLst>
        </pc:spChg>
        <pc:spChg chg="add mod">
          <ac:chgData name="Markus Bilz" userId="a36021e4bdb9349f" providerId="LiveId" clId="{9CD03640-CC4F-4034-8161-8D1D39C001C5}" dt="2023-04-24T16:42:48.170" v="136" actId="20577"/>
          <ac:spMkLst>
            <pc:docMk/>
            <pc:sldMk cId="864514952" sldId="266"/>
            <ac:spMk id="253" creationId="{EC5DEF8F-3AC9-983D-49B4-7733921FBA6E}"/>
          </ac:spMkLst>
        </pc:spChg>
        <pc:spChg chg="add mod">
          <ac:chgData name="Markus Bilz" userId="a36021e4bdb9349f" providerId="LiveId" clId="{9CD03640-CC4F-4034-8161-8D1D39C001C5}" dt="2023-04-24T16:47:25.989" v="218" actId="1076"/>
          <ac:spMkLst>
            <pc:docMk/>
            <pc:sldMk cId="864514952" sldId="266"/>
            <ac:spMk id="254" creationId="{2712C93F-92CB-FE3F-85BB-A70AFD230B66}"/>
          </ac:spMkLst>
        </pc:spChg>
        <pc:spChg chg="add mod">
          <ac:chgData name="Markus Bilz" userId="a36021e4bdb9349f" providerId="LiveId" clId="{9CD03640-CC4F-4034-8161-8D1D39C001C5}" dt="2023-04-24T16:45:07.258" v="173" actId="1076"/>
          <ac:spMkLst>
            <pc:docMk/>
            <pc:sldMk cId="864514952" sldId="266"/>
            <ac:spMk id="258" creationId="{78768205-86A3-D9D5-18D5-FC3A2BCD02AF}"/>
          </ac:spMkLst>
        </pc:spChg>
        <pc:spChg chg="add mod">
          <ac:chgData name="Markus Bilz" userId="a36021e4bdb9349f" providerId="LiveId" clId="{9CD03640-CC4F-4034-8161-8D1D39C001C5}" dt="2023-04-24T16:44:51.637" v="160" actId="1076"/>
          <ac:spMkLst>
            <pc:docMk/>
            <pc:sldMk cId="864514952" sldId="266"/>
            <ac:spMk id="262" creationId="{3E9E8AF5-B556-DE0D-CF25-0ED8151A4F4D}"/>
          </ac:spMkLst>
        </pc:spChg>
        <pc:spChg chg="del">
          <ac:chgData name="Markus Bilz" userId="a36021e4bdb9349f" providerId="LiveId" clId="{9CD03640-CC4F-4034-8161-8D1D39C001C5}" dt="2023-04-24T16:34:31.443" v="6" actId="478"/>
          <ac:spMkLst>
            <pc:docMk/>
            <pc:sldMk cId="864514952" sldId="266"/>
            <ac:spMk id="266" creationId="{581F8540-556F-156B-61E8-585BC8A175EB}"/>
          </ac:spMkLst>
        </pc:spChg>
        <pc:spChg chg="del">
          <ac:chgData name="Markus Bilz" userId="a36021e4bdb9349f" providerId="LiveId" clId="{9CD03640-CC4F-4034-8161-8D1D39C001C5}" dt="2023-04-24T16:35:12.568" v="26" actId="478"/>
          <ac:spMkLst>
            <pc:docMk/>
            <pc:sldMk cId="864514952" sldId="266"/>
            <ac:spMk id="267" creationId="{457B388C-7929-72CD-0559-53E0AA934C74}"/>
          </ac:spMkLst>
        </pc:spChg>
        <pc:spChg chg="del">
          <ac:chgData name="Markus Bilz" userId="a36021e4bdb9349f" providerId="LiveId" clId="{9CD03640-CC4F-4034-8161-8D1D39C001C5}" dt="2023-04-24T16:35:15.027" v="29" actId="478"/>
          <ac:spMkLst>
            <pc:docMk/>
            <pc:sldMk cId="864514952" sldId="266"/>
            <ac:spMk id="268" creationId="{BB1549EF-6367-5F54-69BE-C8B0CC0F2CF9}"/>
          </ac:spMkLst>
        </pc:spChg>
        <pc:grpChg chg="add mod">
          <ac:chgData name="Markus Bilz" userId="a36021e4bdb9349f" providerId="LiveId" clId="{9CD03640-CC4F-4034-8161-8D1D39C001C5}" dt="2023-04-24T16:40:17.837" v="95" actId="1076"/>
          <ac:grpSpMkLst>
            <pc:docMk/>
            <pc:sldMk cId="864514952" sldId="266"/>
            <ac:grpSpMk id="9" creationId="{C32E5919-6D95-84C0-C2B4-588BD8F1D087}"/>
          </ac:grpSpMkLst>
        </pc:grpChg>
        <pc:grpChg chg="add del mod">
          <ac:chgData name="Markus Bilz" userId="a36021e4bdb9349f" providerId="LiveId" clId="{9CD03640-CC4F-4034-8161-8D1D39C001C5}" dt="2023-04-24T16:36:42.682" v="54" actId="478"/>
          <ac:grpSpMkLst>
            <pc:docMk/>
            <pc:sldMk cId="864514952" sldId="266"/>
            <ac:grpSpMk id="10" creationId="{C5365B73-39EC-87C2-6566-6B6C00579EB1}"/>
          </ac:grpSpMkLst>
        </pc:grpChg>
        <pc:grpChg chg="add del mod">
          <ac:chgData name="Markus Bilz" userId="a36021e4bdb9349f" providerId="LiveId" clId="{9CD03640-CC4F-4034-8161-8D1D39C001C5}" dt="2023-04-24T16:38:39.763" v="80" actId="478"/>
          <ac:grpSpMkLst>
            <pc:docMk/>
            <pc:sldMk cId="864514952" sldId="266"/>
            <ac:grpSpMk id="24" creationId="{504C6AB5-4530-96BD-BE08-EAFCD2ED02D1}"/>
          </ac:grpSpMkLst>
        </pc:grpChg>
        <pc:grpChg chg="add mod">
          <ac:chgData name="Markus Bilz" userId="a36021e4bdb9349f" providerId="LiveId" clId="{9CD03640-CC4F-4034-8161-8D1D39C001C5}" dt="2023-04-24T16:40:15.722" v="94" actId="1076"/>
          <ac:grpSpMkLst>
            <pc:docMk/>
            <pc:sldMk cId="864514952" sldId="266"/>
            <ac:grpSpMk id="238" creationId="{F480E401-07C9-A65C-382E-9DDFFDDCDE46}"/>
          </ac:grpSpMkLst>
        </pc:grpChg>
        <pc:grpChg chg="add">
          <ac:chgData name="Markus Bilz" userId="a36021e4bdb9349f" providerId="LiveId" clId="{9CD03640-CC4F-4034-8161-8D1D39C001C5}" dt="2023-04-24T16:49:10.995" v="231" actId="164"/>
          <ac:grpSpMkLst>
            <pc:docMk/>
            <pc:sldMk cId="864514952" sldId="266"/>
            <ac:grpSpMk id="263" creationId="{B91516EA-A878-C95E-E73C-E46A9230D80F}"/>
          </ac:grpSpMkLst>
        </pc:grpChg>
        <pc:picChg chg="del">
          <ac:chgData name="Markus Bilz" userId="a36021e4bdb9349f" providerId="LiveId" clId="{9CD03640-CC4F-4034-8161-8D1D39C001C5}" dt="2023-04-24T16:34:13.526" v="1" actId="478"/>
          <ac:picMkLst>
            <pc:docMk/>
            <pc:sldMk cId="864514952" sldId="266"/>
            <ac:picMk id="5" creationId="{7295174F-DD3B-430A-4AAD-CB8716281370}"/>
          </ac:picMkLst>
        </pc:picChg>
        <pc:picChg chg="add del mod">
          <ac:chgData name="Markus Bilz" userId="a36021e4bdb9349f" providerId="LiveId" clId="{9CD03640-CC4F-4034-8161-8D1D39C001C5}" dt="2023-04-24T16:48:55.328" v="230" actId="478"/>
          <ac:picMkLst>
            <pc:docMk/>
            <pc:sldMk cId="864514952" sldId="266"/>
            <ac:picMk id="8" creationId="{04B01B87-F2CB-71DC-E1C7-30AD3383FA85}"/>
          </ac:picMkLst>
        </pc:picChg>
        <pc:cxnChg chg="del mod">
          <ac:chgData name="Markus Bilz" userId="a36021e4bdb9349f" providerId="LiveId" clId="{9CD03640-CC4F-4034-8161-8D1D39C001C5}" dt="2023-04-24T16:34:42.558" v="15" actId="478"/>
          <ac:cxnSpMkLst>
            <pc:docMk/>
            <pc:sldMk cId="864514952" sldId="266"/>
            <ac:cxnSpMk id="3" creationId="{1B21BEEA-0718-A8BF-CA7A-FD95D29662F1}"/>
          </ac:cxnSpMkLst>
        </pc:cxnChg>
        <pc:cxnChg chg="del mod">
          <ac:chgData name="Markus Bilz" userId="a36021e4bdb9349f" providerId="LiveId" clId="{9CD03640-CC4F-4034-8161-8D1D39C001C5}" dt="2023-04-24T16:34:50.289" v="16" actId="478"/>
          <ac:cxnSpMkLst>
            <pc:docMk/>
            <pc:sldMk cId="864514952" sldId="266"/>
            <ac:cxnSpMk id="28" creationId="{8A6ED71D-102A-0459-C60D-99BC3B322234}"/>
          </ac:cxnSpMkLst>
        </pc:cxnChg>
        <pc:cxnChg chg="del">
          <ac:chgData name="Markus Bilz" userId="a36021e4bdb9349f" providerId="LiveId" clId="{9CD03640-CC4F-4034-8161-8D1D39C001C5}" dt="2023-04-24T16:34:50.289" v="16" actId="478"/>
          <ac:cxnSpMkLst>
            <pc:docMk/>
            <pc:sldMk cId="864514952" sldId="266"/>
            <ac:cxnSpMk id="29" creationId="{ADCE3843-0FDE-285C-7733-2A6A7A7A0AC7}"/>
          </ac:cxnSpMkLst>
        </pc:cxnChg>
        <pc:cxnChg chg="add mod">
          <ac:chgData name="Markus Bilz" userId="a36021e4bdb9349f" providerId="LiveId" clId="{9CD03640-CC4F-4034-8161-8D1D39C001C5}" dt="2023-04-24T16:43:31.579" v="138" actId="1076"/>
          <ac:cxnSpMkLst>
            <pc:docMk/>
            <pc:sldMk cId="864514952" sldId="266"/>
            <ac:cxnSpMk id="33" creationId="{5DD08E79-440E-6EFD-DEB6-FFF662C82D80}"/>
          </ac:cxnSpMkLst>
        </pc:cxnChg>
        <pc:cxnChg chg="add mod">
          <ac:chgData name="Markus Bilz" userId="a36021e4bdb9349f" providerId="LiveId" clId="{9CD03640-CC4F-4034-8161-8D1D39C001C5}" dt="2023-04-24T16:43:31.579" v="138" actId="1076"/>
          <ac:cxnSpMkLst>
            <pc:docMk/>
            <pc:sldMk cId="864514952" sldId="266"/>
            <ac:cxnSpMk id="34" creationId="{67DF4F7C-E0D4-F9FD-2D44-3DE3E954C809}"/>
          </ac:cxnSpMkLst>
        </pc:cxnChg>
        <pc:cxnChg chg="add del mod">
          <ac:chgData name="Markus Bilz" userId="a36021e4bdb9349f" providerId="LiveId" clId="{9CD03640-CC4F-4034-8161-8D1D39C001C5}" dt="2023-04-24T16:48:25.183" v="228" actId="478"/>
          <ac:cxnSpMkLst>
            <pc:docMk/>
            <pc:sldMk cId="864514952" sldId="266"/>
            <ac:cxnSpMk id="36" creationId="{AF4337F6-B356-36E6-2783-A1725AEFFC4D}"/>
          </ac:cxnSpMkLst>
        </pc:cxnChg>
        <pc:cxnChg chg="add mod">
          <ac:chgData name="Markus Bilz" userId="a36021e4bdb9349f" providerId="LiveId" clId="{9CD03640-CC4F-4034-8161-8D1D39C001C5}" dt="2023-04-24T16:43:31.579" v="138" actId="1076"/>
          <ac:cxnSpMkLst>
            <pc:docMk/>
            <pc:sldMk cId="864514952" sldId="266"/>
            <ac:cxnSpMk id="37" creationId="{3CA0507A-2302-3D0E-E9A0-34003CF1E055}"/>
          </ac:cxnSpMkLst>
        </pc:cxnChg>
        <pc:cxnChg chg="add mod">
          <ac:chgData name="Markus Bilz" userId="a36021e4bdb9349f" providerId="LiveId" clId="{9CD03640-CC4F-4034-8161-8D1D39C001C5}" dt="2023-04-24T16:43:31.579" v="138" actId="1076"/>
          <ac:cxnSpMkLst>
            <pc:docMk/>
            <pc:sldMk cId="864514952" sldId="266"/>
            <ac:cxnSpMk id="38" creationId="{9BEF3E0A-EFD8-08ED-621D-59B34C13E983}"/>
          </ac:cxnSpMkLst>
        </pc:cxnChg>
        <pc:cxnChg chg="del mod">
          <ac:chgData name="Markus Bilz" userId="a36021e4bdb9349f" providerId="LiveId" clId="{9CD03640-CC4F-4034-8161-8D1D39C001C5}" dt="2023-04-24T16:34:32.594" v="7" actId="478"/>
          <ac:cxnSpMkLst>
            <pc:docMk/>
            <pc:sldMk cId="864514952" sldId="266"/>
            <ac:cxnSpMk id="39" creationId="{F9F26774-D4F9-74AB-B575-2F6F78375116}"/>
          </ac:cxnSpMkLst>
        </pc:cxnChg>
        <pc:cxnChg chg="add mod">
          <ac:chgData name="Markus Bilz" userId="a36021e4bdb9349f" providerId="LiveId" clId="{9CD03640-CC4F-4034-8161-8D1D39C001C5}" dt="2023-04-24T16:44:25.306" v="156" actId="1076"/>
          <ac:cxnSpMkLst>
            <pc:docMk/>
            <pc:sldMk cId="864514952" sldId="266"/>
            <ac:cxnSpMk id="43" creationId="{75F0FCDC-50F1-2328-5ECF-17AB8C6C3E21}"/>
          </ac:cxnSpMkLst>
        </pc:cxnChg>
        <pc:cxnChg chg="add mod">
          <ac:chgData name="Markus Bilz" userId="a36021e4bdb9349f" providerId="LiveId" clId="{9CD03640-CC4F-4034-8161-8D1D39C001C5}" dt="2023-04-24T16:44:25.306" v="156" actId="1076"/>
          <ac:cxnSpMkLst>
            <pc:docMk/>
            <pc:sldMk cId="864514952" sldId="266"/>
            <ac:cxnSpMk id="44" creationId="{0198B279-4BC8-D979-6F21-9E60F5ED5B87}"/>
          </ac:cxnSpMkLst>
        </pc:cxnChg>
        <pc:cxnChg chg="add mod">
          <ac:chgData name="Markus Bilz" userId="a36021e4bdb9349f" providerId="LiveId" clId="{9CD03640-CC4F-4034-8161-8D1D39C001C5}" dt="2023-04-24T16:48:39.572" v="229" actId="693"/>
          <ac:cxnSpMkLst>
            <pc:docMk/>
            <pc:sldMk cId="864514952" sldId="266"/>
            <ac:cxnSpMk id="46" creationId="{E429196B-0B7E-F38C-566A-81AED5C9EDA9}"/>
          </ac:cxnSpMkLst>
        </pc:cxnChg>
        <pc:cxnChg chg="add mod">
          <ac:chgData name="Markus Bilz" userId="a36021e4bdb9349f" providerId="LiveId" clId="{9CD03640-CC4F-4034-8161-8D1D39C001C5}" dt="2023-04-24T16:44:25.306" v="156" actId="1076"/>
          <ac:cxnSpMkLst>
            <pc:docMk/>
            <pc:sldMk cId="864514952" sldId="266"/>
            <ac:cxnSpMk id="47" creationId="{007EEFA8-ACF5-5E22-1349-3FA299CFB8F9}"/>
          </ac:cxnSpMkLst>
        </pc:cxnChg>
        <pc:cxnChg chg="add mod">
          <ac:chgData name="Markus Bilz" userId="a36021e4bdb9349f" providerId="LiveId" clId="{9CD03640-CC4F-4034-8161-8D1D39C001C5}" dt="2023-04-24T16:44:25.306" v="156" actId="1076"/>
          <ac:cxnSpMkLst>
            <pc:docMk/>
            <pc:sldMk cId="864514952" sldId="266"/>
            <ac:cxnSpMk id="48" creationId="{5FD4D2C3-1DE2-4BBC-63D2-2EF777D82FC8}"/>
          </ac:cxnSpMkLst>
        </pc:cxnChg>
        <pc:cxnChg chg="add mod">
          <ac:chgData name="Markus Bilz" userId="a36021e4bdb9349f" providerId="LiveId" clId="{9CD03640-CC4F-4034-8161-8D1D39C001C5}" dt="2023-04-24T16:44:39.067" v="158" actId="1076"/>
          <ac:cxnSpMkLst>
            <pc:docMk/>
            <pc:sldMk cId="864514952" sldId="266"/>
            <ac:cxnSpMk id="52" creationId="{129DDE14-8C80-5433-51C6-A8AA41D4CA02}"/>
          </ac:cxnSpMkLst>
        </pc:cxnChg>
        <pc:cxnChg chg="add mod">
          <ac:chgData name="Markus Bilz" userId="a36021e4bdb9349f" providerId="LiveId" clId="{9CD03640-CC4F-4034-8161-8D1D39C001C5}" dt="2023-04-24T16:44:39.067" v="158" actId="1076"/>
          <ac:cxnSpMkLst>
            <pc:docMk/>
            <pc:sldMk cId="864514952" sldId="266"/>
            <ac:cxnSpMk id="53" creationId="{AFE9ED2C-56B5-5DFA-5BD9-30F020E41C7F}"/>
          </ac:cxnSpMkLst>
        </pc:cxnChg>
        <pc:cxnChg chg="add del mod">
          <ac:chgData name="Markus Bilz" userId="a36021e4bdb9349f" providerId="LiveId" clId="{9CD03640-CC4F-4034-8161-8D1D39C001C5}" dt="2023-04-24T16:48:22.291" v="226" actId="478"/>
          <ac:cxnSpMkLst>
            <pc:docMk/>
            <pc:sldMk cId="864514952" sldId="266"/>
            <ac:cxnSpMk id="55" creationId="{6F4C9F52-BAE5-DE4A-69AC-AE97666AF011}"/>
          </ac:cxnSpMkLst>
        </pc:cxnChg>
        <pc:cxnChg chg="add mod">
          <ac:chgData name="Markus Bilz" userId="a36021e4bdb9349f" providerId="LiveId" clId="{9CD03640-CC4F-4034-8161-8D1D39C001C5}" dt="2023-04-24T16:44:39.067" v="158" actId="1076"/>
          <ac:cxnSpMkLst>
            <pc:docMk/>
            <pc:sldMk cId="864514952" sldId="266"/>
            <ac:cxnSpMk id="56" creationId="{64C293DD-21BB-C879-37DA-2E181048A591}"/>
          </ac:cxnSpMkLst>
        </pc:cxnChg>
        <pc:cxnChg chg="add mod">
          <ac:chgData name="Markus Bilz" userId="a36021e4bdb9349f" providerId="LiveId" clId="{9CD03640-CC4F-4034-8161-8D1D39C001C5}" dt="2023-04-24T16:44:39.067" v="158" actId="1076"/>
          <ac:cxnSpMkLst>
            <pc:docMk/>
            <pc:sldMk cId="864514952" sldId="266"/>
            <ac:cxnSpMk id="57" creationId="{37EAA4F1-CA02-ABE0-B997-29874121DF5A}"/>
          </ac:cxnSpMkLst>
        </pc:cxnChg>
        <pc:cxnChg chg="del mod">
          <ac:chgData name="Markus Bilz" userId="a36021e4bdb9349f" providerId="LiveId" clId="{9CD03640-CC4F-4034-8161-8D1D39C001C5}" dt="2023-04-24T16:34:39.725" v="12" actId="478"/>
          <ac:cxnSpMkLst>
            <pc:docMk/>
            <pc:sldMk cId="864514952" sldId="266"/>
            <ac:cxnSpMk id="65" creationId="{28EE4F0F-C008-F011-6402-C667E69D8B21}"/>
          </ac:cxnSpMkLst>
        </pc:cxnChg>
        <pc:cxnChg chg="del mod">
          <ac:chgData name="Markus Bilz" userId="a36021e4bdb9349f" providerId="LiveId" clId="{9CD03640-CC4F-4034-8161-8D1D39C001C5}" dt="2023-04-24T16:34:37.035" v="10" actId="478"/>
          <ac:cxnSpMkLst>
            <pc:docMk/>
            <pc:sldMk cId="864514952" sldId="266"/>
            <ac:cxnSpMk id="70" creationId="{66C88C84-34E5-DBC0-F118-6C49B6374993}"/>
          </ac:cxnSpMkLst>
        </pc:cxnChg>
        <pc:cxnChg chg="del mod">
          <ac:chgData name="Markus Bilz" userId="a36021e4bdb9349f" providerId="LiveId" clId="{9CD03640-CC4F-4034-8161-8D1D39C001C5}" dt="2023-04-24T16:34:41.810" v="14" actId="478"/>
          <ac:cxnSpMkLst>
            <pc:docMk/>
            <pc:sldMk cId="864514952" sldId="266"/>
            <ac:cxnSpMk id="214" creationId="{0D81CBA5-C3C3-5317-A8A3-8CD616613EDE}"/>
          </ac:cxnSpMkLst>
        </pc:cxnChg>
        <pc:cxnChg chg="del mod">
          <ac:chgData name="Markus Bilz" userId="a36021e4bdb9349f" providerId="LiveId" clId="{9CD03640-CC4F-4034-8161-8D1D39C001C5}" dt="2023-04-24T16:35:17.543" v="31" actId="478"/>
          <ac:cxnSpMkLst>
            <pc:docMk/>
            <pc:sldMk cId="864514952" sldId="266"/>
            <ac:cxnSpMk id="217" creationId="{AF17FB98-C9BC-D133-7339-F0C5698E6493}"/>
          </ac:cxnSpMkLst>
        </pc:cxnChg>
        <pc:cxnChg chg="del mod">
          <ac:chgData name="Markus Bilz" userId="a36021e4bdb9349f" providerId="LiveId" clId="{9CD03640-CC4F-4034-8161-8D1D39C001C5}" dt="2023-04-24T16:34:38.502" v="11" actId="478"/>
          <ac:cxnSpMkLst>
            <pc:docMk/>
            <pc:sldMk cId="864514952" sldId="266"/>
            <ac:cxnSpMk id="220" creationId="{F71C02ED-6336-D99D-2AAA-7DC8A5931246}"/>
          </ac:cxnSpMkLst>
        </pc:cxnChg>
        <pc:cxnChg chg="add del">
          <ac:chgData name="Markus Bilz" userId="a36021e4bdb9349f" providerId="LiveId" clId="{9CD03640-CC4F-4034-8161-8D1D39C001C5}" dt="2023-04-24T16:39:40.714" v="89" actId="478"/>
          <ac:cxnSpMkLst>
            <pc:docMk/>
            <pc:sldMk cId="864514952" sldId="266"/>
            <ac:cxnSpMk id="234" creationId="{50BAA6FE-A991-6CA4-6308-BE9BCE8479E7}"/>
          </ac:cxnSpMkLst>
        </pc:cxnChg>
        <pc:cxnChg chg="add mod">
          <ac:chgData name="Markus Bilz" userId="a36021e4bdb9349f" providerId="LiveId" clId="{9CD03640-CC4F-4034-8161-8D1D39C001C5}" dt="2023-04-24T16:39:47.886" v="91" actId="14100"/>
          <ac:cxnSpMkLst>
            <pc:docMk/>
            <pc:sldMk cId="864514952" sldId="266"/>
            <ac:cxnSpMk id="235" creationId="{C3DA3678-3D95-A41B-A9D2-02227709CA69}"/>
          </ac:cxnSpMkLst>
        </pc:cxnChg>
        <pc:cxnChg chg="del mod">
          <ac:chgData name="Markus Bilz" userId="a36021e4bdb9349f" providerId="LiveId" clId="{9CD03640-CC4F-4034-8161-8D1D39C001C5}" dt="2023-04-24T16:34:40.974" v="13" actId="478"/>
          <ac:cxnSpMkLst>
            <pc:docMk/>
            <pc:sldMk cId="864514952" sldId="266"/>
            <ac:cxnSpMk id="241" creationId="{647D61CA-2D51-3BFE-D9EB-260D494A7DAC}"/>
          </ac:cxnSpMkLst>
        </pc:cxnChg>
        <pc:cxnChg chg="del">
          <ac:chgData name="Markus Bilz" userId="a36021e4bdb9349f" providerId="LiveId" clId="{9CD03640-CC4F-4034-8161-8D1D39C001C5}" dt="2023-04-24T16:35:14.261" v="28" actId="478"/>
          <ac:cxnSpMkLst>
            <pc:docMk/>
            <pc:sldMk cId="864514952" sldId="266"/>
            <ac:cxnSpMk id="242" creationId="{15A6B20D-82BA-B4F9-68E1-286190BB95EE}"/>
          </ac:cxnSpMkLst>
        </pc:cxnChg>
        <pc:cxnChg chg="add mod">
          <ac:chgData name="Markus Bilz" userId="a36021e4bdb9349f" providerId="LiveId" clId="{9CD03640-CC4F-4034-8161-8D1D39C001C5}" dt="2023-04-24T16:41:46.278" v="118" actId="1076"/>
          <ac:cxnSpMkLst>
            <pc:docMk/>
            <pc:sldMk cId="864514952" sldId="266"/>
            <ac:cxnSpMk id="247" creationId="{B57F3CDD-AC70-F737-8C91-716AC2ADE388}"/>
          </ac:cxnSpMkLst>
        </pc:cxnChg>
        <pc:cxnChg chg="del">
          <ac:chgData name="Markus Bilz" userId="a36021e4bdb9349f" providerId="LiveId" clId="{9CD03640-CC4F-4034-8161-8D1D39C001C5}" dt="2023-04-24T16:35:16.209" v="30" actId="478"/>
          <ac:cxnSpMkLst>
            <pc:docMk/>
            <pc:sldMk cId="864514952" sldId="266"/>
            <ac:cxnSpMk id="249" creationId="{474E23BC-E9EE-6D4C-E9B0-65C585D028C8}"/>
          </ac:cxnSpMkLst>
        </pc:cxnChg>
        <pc:cxnChg chg="add mod">
          <ac:chgData name="Markus Bilz" userId="a36021e4bdb9349f" providerId="LiveId" clId="{9CD03640-CC4F-4034-8161-8D1D39C001C5}" dt="2023-04-24T16:48:39.572" v="229" actId="693"/>
          <ac:cxnSpMkLst>
            <pc:docMk/>
            <pc:sldMk cId="864514952" sldId="266"/>
            <ac:cxnSpMk id="250" creationId="{59F29DE5-486E-BFE9-4847-43007836CB38}"/>
          </ac:cxnSpMkLst>
        </pc:cxnChg>
        <pc:cxnChg chg="add mod">
          <ac:chgData name="Markus Bilz" userId="a36021e4bdb9349f" providerId="LiveId" clId="{9CD03640-CC4F-4034-8161-8D1D39C001C5}" dt="2023-04-24T16:42:25.915" v="124" actId="1076"/>
          <ac:cxnSpMkLst>
            <pc:docMk/>
            <pc:sldMk cId="864514952" sldId="266"/>
            <ac:cxnSpMk id="251" creationId="{4A209874-1154-FD9C-DD63-118CF294F905}"/>
          </ac:cxnSpMkLst>
        </pc:cxnChg>
        <pc:cxnChg chg="add mod">
          <ac:chgData name="Markus Bilz" userId="a36021e4bdb9349f" providerId="LiveId" clId="{9CD03640-CC4F-4034-8161-8D1D39C001C5}" dt="2023-04-24T16:42:39.507" v="126" actId="1076"/>
          <ac:cxnSpMkLst>
            <pc:docMk/>
            <pc:sldMk cId="864514952" sldId="266"/>
            <ac:cxnSpMk id="252" creationId="{242EB6C1-D759-C004-77B6-FBD486BBDB2F}"/>
          </ac:cxnSpMkLst>
        </pc:cxnChg>
        <pc:cxnChg chg="del mod">
          <ac:chgData name="Markus Bilz" userId="a36021e4bdb9349f" providerId="LiveId" clId="{9CD03640-CC4F-4034-8161-8D1D39C001C5}" dt="2023-04-24T16:34:33.602" v="8" actId="478"/>
          <ac:cxnSpMkLst>
            <pc:docMk/>
            <pc:sldMk cId="864514952" sldId="266"/>
            <ac:cxnSpMk id="255" creationId="{37A65A15-9D02-19D0-A9DA-DEA04BF5E7CC}"/>
          </ac:cxnSpMkLst>
        </pc:cxnChg>
        <pc:cxnChg chg="add mod">
          <ac:chgData name="Markus Bilz" userId="a36021e4bdb9349f" providerId="LiveId" clId="{9CD03640-CC4F-4034-8161-8D1D39C001C5}" dt="2023-04-24T16:44:51.637" v="160" actId="1076"/>
          <ac:cxnSpMkLst>
            <pc:docMk/>
            <pc:sldMk cId="864514952" sldId="266"/>
            <ac:cxnSpMk id="256" creationId="{70C78A24-927E-E888-F2F5-6E2FE13CADE0}"/>
          </ac:cxnSpMkLst>
        </pc:cxnChg>
        <pc:cxnChg chg="add mod">
          <ac:chgData name="Markus Bilz" userId="a36021e4bdb9349f" providerId="LiveId" clId="{9CD03640-CC4F-4034-8161-8D1D39C001C5}" dt="2023-04-24T16:44:51.637" v="160" actId="1076"/>
          <ac:cxnSpMkLst>
            <pc:docMk/>
            <pc:sldMk cId="864514952" sldId="266"/>
            <ac:cxnSpMk id="257" creationId="{2132ECBE-C5C8-0AE7-6993-4920648225E5}"/>
          </ac:cxnSpMkLst>
        </pc:cxnChg>
        <pc:cxnChg chg="add del mod">
          <ac:chgData name="Markus Bilz" userId="a36021e4bdb9349f" providerId="LiveId" clId="{9CD03640-CC4F-4034-8161-8D1D39C001C5}" dt="2023-04-24T16:48:23.259" v="227" actId="478"/>
          <ac:cxnSpMkLst>
            <pc:docMk/>
            <pc:sldMk cId="864514952" sldId="266"/>
            <ac:cxnSpMk id="259" creationId="{4FB11FD3-620A-25C8-BA92-E5C9679C3BA9}"/>
          </ac:cxnSpMkLst>
        </pc:cxnChg>
        <pc:cxnChg chg="add mod">
          <ac:chgData name="Markus Bilz" userId="a36021e4bdb9349f" providerId="LiveId" clId="{9CD03640-CC4F-4034-8161-8D1D39C001C5}" dt="2023-04-24T16:44:51.637" v="160" actId="1076"/>
          <ac:cxnSpMkLst>
            <pc:docMk/>
            <pc:sldMk cId="864514952" sldId="266"/>
            <ac:cxnSpMk id="260" creationId="{FE239940-86F5-59A7-6D0D-19B7DF3D0205}"/>
          </ac:cxnSpMkLst>
        </pc:cxnChg>
        <pc:cxnChg chg="add mod">
          <ac:chgData name="Markus Bilz" userId="a36021e4bdb9349f" providerId="LiveId" clId="{9CD03640-CC4F-4034-8161-8D1D39C001C5}" dt="2023-04-24T16:44:51.637" v="160" actId="1076"/>
          <ac:cxnSpMkLst>
            <pc:docMk/>
            <pc:sldMk cId="864514952" sldId="266"/>
            <ac:cxnSpMk id="261" creationId="{FDEE6B90-8A2F-7C9D-3778-9A809B9AC567}"/>
          </ac:cxnSpMkLst>
        </pc:cxnChg>
        <pc:cxnChg chg="del mod">
          <ac:chgData name="Markus Bilz" userId="a36021e4bdb9349f" providerId="LiveId" clId="{9CD03640-CC4F-4034-8161-8D1D39C001C5}" dt="2023-04-24T16:35:13.467" v="27" actId="478"/>
          <ac:cxnSpMkLst>
            <pc:docMk/>
            <pc:sldMk cId="864514952" sldId="266"/>
            <ac:cxnSpMk id="264" creationId="{16F9191E-FF68-381B-DBB7-8107DC518ED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7753-9C37-BE33-1CDC-212502D3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55E3C-E6B5-B438-5072-A30D494A6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7DE6-DDF8-842D-9152-79D19C4C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6D39-7599-D7F6-AD2A-C0128EC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A1E4-8629-0C2D-CD21-F056965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23C3-FB24-CC01-84FE-08953AB6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7C771-B2B5-376C-1705-0F185621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9705-D6F3-403B-0F8F-33EB78D8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A964-2A36-52F7-2CB9-97CFED82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5353-36FC-CA0E-EC72-00D1EB0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26E60-F76A-F482-0638-C5280270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2349F-231F-31C7-2D61-3EDD206C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E9CE-6DA6-4F99-3124-A86507F4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EC99-5966-3C8E-4456-403B90E6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0F50-EEB8-5FCF-8A86-875E31F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79B7-2EE5-935D-687C-46A1DE35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9313-F7A7-EEE1-6814-070D988B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4AFD-24DC-A425-3746-BF9E3EE2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A121-92BD-771C-D807-4A5CEE98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80F0-55F9-27E4-49F9-F62DDB57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D62-B28D-1482-1956-989660DB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24A8-4AD6-A6CE-3C71-7DBC25A9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ACFE-F3B4-2B6E-0B5F-D394897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A21A-6D98-4041-A68F-EDACD52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4D6A-CBDA-869F-CDF3-2D313629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1EE2-5B0B-5ABD-E5C8-75D24EF4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6F2-77DF-8E82-4688-CD26DF3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34FD-E88C-67A9-464E-BDF17C09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D658-C7A2-CA06-0C5D-1D54206C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5A64-ED53-F158-DF1E-66A8D8E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4157-1135-A6BF-77F7-F8D4FDE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008-93C5-EFF2-D115-4C167EB2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95C8-7A79-FA11-FE55-81C40BC3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7D4AB-2940-C141-B76D-3DFDEC2D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ED394-55E6-A5EF-29A7-929BB19E7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F7AE-C056-A238-D579-50BB9537F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F26-927E-E89F-B9A0-E7B2DF7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5E6B7-75FF-C834-16F0-2AA7E03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8947-F8CB-3735-FE53-2AD698B3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61-DD06-E344-B6E2-CC28A46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A024-BAD0-955F-849A-46DAE32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1C708-DF22-97A0-B021-14E3EF56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578CD-D6BC-9BB1-FDE9-DC5F457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52BE9-CFC0-0313-DBAC-C0412AD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F0010-6619-7203-CB7F-4DC5D1D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0DAE-1656-FCE7-FD5F-96C8692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DFF5-62CE-491E-0CEA-A18EBD6D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C35-AB18-C11D-8F2C-26415F16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5680-2D14-B27A-E2A4-E9855DEC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69DE-826C-D4A4-43A9-6AB23E48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31E9-2BD7-8E29-114C-AD62117D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67AF-C551-C3BB-49F7-13FEA9B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21D-A54B-7CF4-B9A6-902D2777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8062-AB0B-6D8F-D935-5DE75A48C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7888-701E-70BC-09C9-30140304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40ED8-0BB6-DABF-CE42-3BDCDFC1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67F9-0F53-888B-58B1-D95DE12C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EDFE-32C4-F407-7FA7-D9BDF03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1B383-C48D-16C3-FFC5-2E100ABC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C239-8CA5-09DA-08BF-EE27E74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DCB4-5B69-B47C-279E-B33A18D41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EB2-151D-4EEE-ACF5-92C73278C09C}" type="datetimeFigureOut">
              <a:rPr lang="en-GB" smtClean="0"/>
              <a:t>23/05/2023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455C-7C84-1FC1-43F5-755A7C5C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3C4E-4AB7-6C18-A511-7094B8681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3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A793711-B6B5-B301-0D10-6E3D9220EA9D}"/>
              </a:ext>
            </a:extLst>
          </p:cNvPr>
          <p:cNvGrpSpPr/>
          <p:nvPr/>
        </p:nvGrpSpPr>
        <p:grpSpPr>
          <a:xfrm>
            <a:off x="3278978" y="3681117"/>
            <a:ext cx="2840831" cy="1275155"/>
            <a:chOff x="3133724" y="3894538"/>
            <a:chExt cx="2840831" cy="1275155"/>
          </a:xfrm>
          <a:solidFill>
            <a:schemeClr val="accent1">
              <a:alpha val="50000"/>
            </a:schemeClr>
          </a:solidFill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2F1E81A3-727D-DFF2-2EF8-914608EC16D9}"/>
                </a:ext>
              </a:extLst>
            </p:cNvPr>
            <p:cNvSpPr/>
            <p:nvPr/>
          </p:nvSpPr>
          <p:spPr>
            <a:xfrm>
              <a:off x="3153340" y="488632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ED346AAC-1004-4241-330E-CC4FD96A2AB6}"/>
                </a:ext>
              </a:extLst>
            </p:cNvPr>
            <p:cNvSpPr/>
            <p:nvPr/>
          </p:nvSpPr>
          <p:spPr>
            <a:xfrm>
              <a:off x="3133724" y="4215409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000">
                <a:alpha val="50000"/>
              </a:srgbClr>
            </a:solidFill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F259A31-9810-7B92-D77D-E5B2A146383C}"/>
                </a:ext>
              </a:extLst>
            </p:cNvPr>
            <p:cNvCxnSpPr>
              <a:cxnSpLocks/>
              <a:stCxn id="302" idx="0"/>
            </p:cNvCxnSpPr>
            <p:nvPr/>
          </p:nvCxnSpPr>
          <p:spPr>
            <a:xfrm flipV="1">
              <a:off x="3460239" y="4529138"/>
              <a:ext cx="0" cy="35718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C0FC074-7CBD-98AA-6F5B-0C1C06A31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375" y="3894538"/>
              <a:ext cx="0" cy="325038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1D092AC7-321E-F94E-6E8B-036F735F6A4E}"/>
                </a:ext>
              </a:extLst>
            </p:cNvPr>
            <p:cNvSpPr/>
            <p:nvPr/>
          </p:nvSpPr>
          <p:spPr>
            <a:xfrm>
              <a:off x="4239190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264C6CC8-5585-5A09-A872-691550C565E0}"/>
                </a:ext>
              </a:extLst>
            </p:cNvPr>
            <p:cNvCxnSpPr>
              <a:cxnSpLocks/>
              <a:stCxn id="308" idx="0"/>
            </p:cNvCxnSpPr>
            <p:nvPr/>
          </p:nvCxnSpPr>
          <p:spPr>
            <a:xfrm flipV="1">
              <a:off x="4546089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579F54E2-741E-5155-3B16-55E3E7A80506}"/>
                </a:ext>
              </a:extLst>
            </p:cNvPr>
            <p:cNvSpPr/>
            <p:nvPr/>
          </p:nvSpPr>
          <p:spPr>
            <a:xfrm>
              <a:off x="5310753" y="488870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836A65F0-73ED-A541-655F-9C814BA8AEB7}"/>
                </a:ext>
              </a:extLst>
            </p:cNvPr>
            <p:cNvCxnSpPr>
              <a:cxnSpLocks/>
              <a:stCxn id="312" idx="0"/>
            </p:cNvCxnSpPr>
            <p:nvPr/>
          </p:nvCxnSpPr>
          <p:spPr>
            <a:xfrm flipV="1">
              <a:off x="5617652" y="4558308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52E09-CEAE-1CE3-AD42-25102E23C69E}"/>
              </a:ext>
            </a:extLst>
          </p:cNvPr>
          <p:cNvSpPr/>
          <p:nvPr/>
        </p:nvSpPr>
        <p:spPr>
          <a:xfrm>
            <a:off x="438150" y="2732187"/>
            <a:ext cx="1479550" cy="2581275"/>
          </a:xfrm>
          <a:prstGeom prst="roundRect">
            <a:avLst>
              <a:gd name="adj" fmla="val 5838"/>
            </a:avLst>
          </a:prstGeom>
          <a:solidFill>
            <a:srgbClr val="FFCC00">
              <a:alpha val="2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DEB47C-8305-563E-91D5-7B56B8D6B92A}"/>
              </a:ext>
            </a:extLst>
          </p:cNvPr>
          <p:cNvSpPr/>
          <p:nvPr/>
        </p:nvSpPr>
        <p:spPr>
          <a:xfrm>
            <a:off x="631031" y="3081832"/>
            <a:ext cx="1123950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B8C236-422C-0F3A-2195-02455E198FA4}"/>
              </a:ext>
            </a:extLst>
          </p:cNvPr>
          <p:cNvSpPr/>
          <p:nvPr/>
        </p:nvSpPr>
        <p:spPr>
          <a:xfrm>
            <a:off x="560783" y="4495503"/>
            <a:ext cx="681038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E0810-1ECA-16CF-FD0B-A3F1319A10ED}"/>
              </a:ext>
            </a:extLst>
          </p:cNvPr>
          <p:cNvSpPr/>
          <p:nvPr/>
        </p:nvSpPr>
        <p:spPr>
          <a:xfrm>
            <a:off x="609599" y="4022824"/>
            <a:ext cx="583407" cy="242887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C9DEFE-7018-453B-197A-B3C804BF1D4F}"/>
              </a:ext>
            </a:extLst>
          </p:cNvPr>
          <p:cNvSpPr/>
          <p:nvPr/>
        </p:nvSpPr>
        <p:spPr>
          <a:xfrm>
            <a:off x="535780" y="3550145"/>
            <a:ext cx="733424" cy="242887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B1958-A498-0910-FC56-F604B1B4ECEB}"/>
              </a:ext>
            </a:extLst>
          </p:cNvPr>
          <p:cNvSpPr txBox="1"/>
          <p:nvPr/>
        </p:nvSpPr>
        <p:spPr>
          <a:xfrm>
            <a:off x="501650" y="4936432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BF12D-AA78-EE30-53C6-6A293BDAE817}"/>
              </a:ext>
            </a:extLst>
          </p:cNvPr>
          <p:cNvSpPr txBox="1"/>
          <p:nvPr/>
        </p:nvSpPr>
        <p:spPr>
          <a:xfrm>
            <a:off x="959371" y="494526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6F888-F95A-D598-D12B-E04B43114576}"/>
              </a:ext>
            </a:extLst>
          </p:cNvPr>
          <p:cNvSpPr txBox="1"/>
          <p:nvPr/>
        </p:nvSpPr>
        <p:spPr>
          <a:xfrm>
            <a:off x="1447229" y="4946158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951A6-4218-B43E-E721-55F3359A28A6}"/>
              </a:ext>
            </a:extLst>
          </p:cNvPr>
          <p:cNvCxnSpPr>
            <a:cxnSpLocks/>
          </p:cNvCxnSpPr>
          <p:nvPr/>
        </p:nvCxnSpPr>
        <p:spPr>
          <a:xfrm flipH="1" flipV="1">
            <a:off x="1595438" y="3324719"/>
            <a:ext cx="1847" cy="1643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86DC9-B507-24F8-6FA8-0F2992DAF5B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02492" y="3316787"/>
            <a:ext cx="0" cy="233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567272-A972-36E4-BB89-01EF157E3C0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97728" y="3793032"/>
            <a:ext cx="3575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2CC081-6FBD-6970-72E7-007111CCFAB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901302" y="4265711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36ACA5-CFE6-E27A-5EB1-AF46FC4A600F}"/>
              </a:ext>
            </a:extLst>
          </p:cNvPr>
          <p:cNvCxnSpPr>
            <a:cxnSpLocks/>
          </p:cNvCxnSpPr>
          <p:nvPr/>
        </p:nvCxnSpPr>
        <p:spPr>
          <a:xfrm flipV="1">
            <a:off x="1108030" y="4741962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A9850-64D7-2DCD-EDB1-C8BBD7F50B7F}"/>
              </a:ext>
            </a:extLst>
          </p:cNvPr>
          <p:cNvCxnSpPr>
            <a:cxnSpLocks/>
          </p:cNvCxnSpPr>
          <p:nvPr/>
        </p:nvCxnSpPr>
        <p:spPr>
          <a:xfrm flipV="1">
            <a:off x="671710" y="4738390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86D2C-56C9-BAB6-300A-441CEA2F9FF9}"/>
              </a:ext>
            </a:extLst>
          </p:cNvPr>
          <p:cNvCxnSpPr>
            <a:cxnSpLocks/>
          </p:cNvCxnSpPr>
          <p:nvPr/>
        </p:nvCxnSpPr>
        <p:spPr>
          <a:xfrm flipV="1">
            <a:off x="1200148" y="2560737"/>
            <a:ext cx="0" cy="519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2EA331-912B-EC25-F58D-E54B0E513BDC}"/>
              </a:ext>
            </a:extLst>
          </p:cNvPr>
          <p:cNvCxnSpPr>
            <a:cxnSpLocks/>
          </p:cNvCxnSpPr>
          <p:nvPr/>
        </p:nvCxnSpPr>
        <p:spPr>
          <a:xfrm flipV="1">
            <a:off x="1883100" y="4389537"/>
            <a:ext cx="1323650" cy="9072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62A000-8BE3-2B1A-F351-8831397A01F5}"/>
              </a:ext>
            </a:extLst>
          </p:cNvPr>
          <p:cNvCxnSpPr>
            <a:cxnSpLocks/>
          </p:cNvCxnSpPr>
          <p:nvPr/>
        </p:nvCxnSpPr>
        <p:spPr>
          <a:xfrm>
            <a:off x="1883100" y="2753618"/>
            <a:ext cx="1317300" cy="13247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63FC932-9D87-C17B-7EB6-C92B96B1FAF5}"/>
              </a:ext>
            </a:extLst>
          </p:cNvPr>
          <p:cNvSpPr/>
          <p:nvPr/>
        </p:nvSpPr>
        <p:spPr>
          <a:xfrm>
            <a:off x="2990850" y="2884587"/>
            <a:ext cx="3300413" cy="2581275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D306185-1C55-9FEA-819A-1E221B0845E4}"/>
              </a:ext>
            </a:extLst>
          </p:cNvPr>
          <p:cNvSpPr/>
          <p:nvPr/>
        </p:nvSpPr>
        <p:spPr>
          <a:xfrm>
            <a:off x="4307963" y="2996504"/>
            <a:ext cx="613798" cy="278606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27EC82D-FC5B-7F49-978D-78DC3E964621}"/>
              </a:ext>
            </a:extLst>
          </p:cNvPr>
          <p:cNvSpPr/>
          <p:nvPr/>
        </p:nvSpPr>
        <p:spPr>
          <a:xfrm>
            <a:off x="3993918" y="3469187"/>
            <a:ext cx="1237687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1F1C23-4321-C448-C866-900D32931439}"/>
              </a:ext>
            </a:extLst>
          </p:cNvPr>
          <p:cNvSpPr txBox="1"/>
          <p:nvPr/>
        </p:nvSpPr>
        <p:spPr>
          <a:xfrm>
            <a:off x="3361511" y="517148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972D37-C6B9-9F2E-9AC9-C6C157BE5684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4612762" y="3275110"/>
            <a:ext cx="2100" cy="194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FD7B06-747A-24BE-3BDE-3930ED70079E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614862" y="2653606"/>
            <a:ext cx="0" cy="342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415A9F5-CBC0-E745-8622-85ABD001E06E}"/>
              </a:ext>
            </a:extLst>
          </p:cNvPr>
          <p:cNvCxnSpPr>
            <a:cxnSpLocks/>
          </p:cNvCxnSpPr>
          <p:nvPr/>
        </p:nvCxnSpPr>
        <p:spPr>
          <a:xfrm flipV="1">
            <a:off x="3498340" y="5014021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3795A0-B566-B1E2-61C6-EF94CAE5E7B7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3502736" y="5084862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7234238" y="602605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7548562" y="469969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7543800" y="434389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7546180" y="373667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7541419" y="324137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A20337-1D78-2DE5-B292-B4FD075545EE}"/>
              </a:ext>
            </a:extLst>
          </p:cNvPr>
          <p:cNvSpPr/>
          <p:nvPr/>
        </p:nvSpPr>
        <p:spPr>
          <a:xfrm>
            <a:off x="9671208" y="604272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Output Embedding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8108440" y="636180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B8EC65-0002-51B6-8023-BE84A773CCCA}"/>
              </a:ext>
            </a:extLst>
          </p:cNvPr>
          <p:cNvCxnSpPr>
            <a:cxnSpLocks/>
          </p:cNvCxnSpPr>
          <p:nvPr/>
        </p:nvCxnSpPr>
        <p:spPr>
          <a:xfrm flipV="1">
            <a:off x="6169819" y="5146775"/>
            <a:ext cx="1393031" cy="316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5A4530-2D02-8491-CAC4-686A58020F9B}"/>
              </a:ext>
            </a:extLst>
          </p:cNvPr>
          <p:cNvCxnSpPr>
            <a:cxnSpLocks/>
          </p:cNvCxnSpPr>
          <p:nvPr/>
        </p:nvCxnSpPr>
        <p:spPr>
          <a:xfrm>
            <a:off x="6262688" y="2946500"/>
            <a:ext cx="1314450" cy="1785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7262812" y="299888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C92E84-AAE1-582E-C601-99B54006B43F}"/>
              </a:ext>
            </a:extLst>
          </p:cNvPr>
          <p:cNvSpPr/>
          <p:nvPr/>
        </p:nvSpPr>
        <p:spPr>
          <a:xfrm>
            <a:off x="7583168" y="5618737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A7283E-03E0-ADB9-66FC-99A2B01B48C6}"/>
              </a:ext>
            </a:extLst>
          </p:cNvPr>
          <p:cNvSpPr/>
          <p:nvPr/>
        </p:nvSpPr>
        <p:spPr>
          <a:xfrm>
            <a:off x="9939335" y="4568727"/>
            <a:ext cx="1159669" cy="635198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AA59B-06AB-B15D-C58F-BF0AA87C7B67}"/>
              </a:ext>
            </a:extLst>
          </p:cNvPr>
          <p:cNvSpPr/>
          <p:nvPr/>
        </p:nvSpPr>
        <p:spPr>
          <a:xfrm>
            <a:off x="9939337" y="418197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181209-191D-1FD0-204A-5AAED1B16037}"/>
              </a:ext>
            </a:extLst>
          </p:cNvPr>
          <p:cNvSpPr/>
          <p:nvPr/>
        </p:nvSpPr>
        <p:spPr>
          <a:xfrm>
            <a:off x="9970293" y="2107902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7774FFE-D894-9156-4420-B50F767969B7}"/>
              </a:ext>
            </a:extLst>
          </p:cNvPr>
          <p:cNvSpPr/>
          <p:nvPr/>
        </p:nvSpPr>
        <p:spPr>
          <a:xfrm>
            <a:off x="9970294" y="160783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7749EE7-A30D-5C35-4D3C-A4162A3085A1}"/>
              </a:ext>
            </a:extLst>
          </p:cNvPr>
          <p:cNvSpPr/>
          <p:nvPr/>
        </p:nvSpPr>
        <p:spPr>
          <a:xfrm>
            <a:off x="9975058" y="276036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9992878-B793-38E0-4F6A-4766BC02A7E5}"/>
              </a:ext>
            </a:extLst>
          </p:cNvPr>
          <p:cNvSpPr/>
          <p:nvPr/>
        </p:nvSpPr>
        <p:spPr>
          <a:xfrm>
            <a:off x="9986961" y="313045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DAC74C-9441-B6BD-8704-8401BC9EACF5}"/>
              </a:ext>
            </a:extLst>
          </p:cNvPr>
          <p:cNvSpPr/>
          <p:nvPr/>
        </p:nvSpPr>
        <p:spPr>
          <a:xfrm>
            <a:off x="9970294" y="105538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1115222-C397-F4B7-342E-39B119F314B7}"/>
              </a:ext>
            </a:extLst>
          </p:cNvPr>
          <p:cNvSpPr/>
          <p:nvPr/>
        </p:nvSpPr>
        <p:spPr>
          <a:xfrm>
            <a:off x="9965532" y="67439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B9AACAD-6A63-1B0C-2776-E880FD7BC163}"/>
              </a:ext>
            </a:extLst>
          </p:cNvPr>
          <p:cNvSpPr/>
          <p:nvPr/>
        </p:nvSpPr>
        <p:spPr>
          <a:xfrm>
            <a:off x="8027670" y="5673506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4BB376D-94B8-4F3E-094E-5ED81610EE0C}"/>
              </a:ext>
            </a:extLst>
          </p:cNvPr>
          <p:cNvCxnSpPr>
            <a:cxnSpLocks/>
          </p:cNvCxnSpPr>
          <p:nvPr/>
        </p:nvCxnSpPr>
        <p:spPr>
          <a:xfrm flipV="1">
            <a:off x="10486356" y="638514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7719060" y="6550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4DDC7-EF2C-10E2-EB4D-74BB2FCBFC9C}"/>
              </a:ext>
            </a:extLst>
          </p:cNvPr>
          <p:cNvSpPr txBox="1"/>
          <p:nvPr/>
        </p:nvSpPr>
        <p:spPr>
          <a:xfrm>
            <a:off x="10182701" y="654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targets</a:t>
            </a:r>
            <a:endParaRPr lang="en-GB" sz="1400" dirty="0">
              <a:latin typeface="+mj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A93769-7B32-A316-32EA-1FC9143243AF}"/>
              </a:ext>
            </a:extLst>
          </p:cNvPr>
          <p:cNvSpPr txBox="1"/>
          <p:nvPr/>
        </p:nvSpPr>
        <p:spPr>
          <a:xfrm>
            <a:off x="6553200" y="5521523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9F181B-E7CC-7CD6-A843-CF0D0113A1B9}"/>
              </a:ext>
            </a:extLst>
          </p:cNvPr>
          <p:cNvSpPr txBox="1"/>
          <p:nvPr/>
        </p:nvSpPr>
        <p:spPr>
          <a:xfrm>
            <a:off x="11132820" y="5554860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97178BB-E74C-8862-55A6-E321D41541EC}"/>
              </a:ext>
            </a:extLst>
          </p:cNvPr>
          <p:cNvCxnSpPr>
            <a:cxnSpLocks/>
            <a:stCxn id="150" idx="0"/>
          </p:cNvCxnSpPr>
          <p:nvPr/>
        </p:nvCxnSpPr>
        <p:spPr>
          <a:xfrm rot="5400000" flipH="1" flipV="1">
            <a:off x="10373757" y="3727708"/>
            <a:ext cx="602058" cy="306467"/>
          </a:xfrm>
          <a:prstGeom prst="bentConnector3">
            <a:avLst>
              <a:gd name="adj1" fmla="val 626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71BFB04-5094-BECD-BBB7-124F3371B896}"/>
              </a:ext>
            </a:extLst>
          </p:cNvPr>
          <p:cNvCxnSpPr>
            <a:cxnSpLocks/>
            <a:endCxn id="150" idx="3"/>
          </p:cNvCxnSpPr>
          <p:nvPr/>
        </p:nvCxnSpPr>
        <p:spPr>
          <a:xfrm rot="5400000" flipH="1" flipV="1">
            <a:off x="10189171" y="4639371"/>
            <a:ext cx="1250554" cy="578640"/>
          </a:xfrm>
          <a:prstGeom prst="bentConnector4">
            <a:avLst>
              <a:gd name="adj1" fmla="val 2110"/>
              <a:gd name="adj2" fmla="val 1395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B5833C9-C07D-F2D1-2768-2F35F1D7780E}"/>
              </a:ext>
            </a:extLst>
          </p:cNvPr>
          <p:cNvCxnSpPr>
            <a:cxnSpLocks/>
            <a:endCxn id="152" idx="3"/>
          </p:cNvCxnSpPr>
          <p:nvPr/>
        </p:nvCxnSpPr>
        <p:spPr>
          <a:xfrm rot="5400000" flipH="1" flipV="1">
            <a:off x="10395150" y="1887837"/>
            <a:ext cx="898129" cy="581022"/>
          </a:xfrm>
          <a:prstGeom prst="bentConnector4">
            <a:avLst>
              <a:gd name="adj1" fmla="val -509"/>
              <a:gd name="adj2" fmla="val 1393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2266BF9-FEEB-509F-96D4-D41CB350B53F}"/>
              </a:ext>
            </a:extLst>
          </p:cNvPr>
          <p:cNvCxnSpPr>
            <a:cxnSpLocks/>
            <a:stCxn id="67" idx="0"/>
            <a:endCxn id="154" idx="2"/>
          </p:cNvCxnSpPr>
          <p:nvPr/>
        </p:nvCxnSpPr>
        <p:spPr>
          <a:xfrm rot="16200000" flipH="1">
            <a:off x="9171185" y="2193826"/>
            <a:ext cx="348059" cy="2443161"/>
          </a:xfrm>
          <a:prstGeom prst="bentConnector5">
            <a:avLst>
              <a:gd name="adj1" fmla="val -114938"/>
              <a:gd name="adj2" fmla="val 50049"/>
              <a:gd name="adj3" fmla="val 1417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8126016" y="406568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8123635" y="348426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8126016" y="458678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7398792" y="350544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159" idx="0"/>
            <a:endCxn id="63" idx="1"/>
          </p:cNvCxnSpPr>
          <p:nvPr/>
        </p:nvCxnSpPr>
        <p:spPr>
          <a:xfrm rot="16200000" flipV="1">
            <a:off x="7219452" y="4789688"/>
            <a:ext cx="1208167" cy="559470"/>
          </a:xfrm>
          <a:prstGeom prst="bentConnector4">
            <a:avLst>
              <a:gd name="adj1" fmla="val 15015"/>
              <a:gd name="adj2" fmla="val 1329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6686550" y="40292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9B237C7-6F16-D779-C094-6DB7CEF9786E}"/>
              </a:ext>
            </a:extLst>
          </p:cNvPr>
          <p:cNvSpPr txBox="1"/>
          <p:nvPr/>
        </p:nvSpPr>
        <p:spPr>
          <a:xfrm>
            <a:off x="11620500" y="35720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7820027" y="516344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8105778" y="516820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8103394" y="516344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3FB143F-225C-E190-85BD-DDE8D18125DF}"/>
              </a:ext>
            </a:extLst>
          </p:cNvPr>
          <p:cNvCxnSpPr>
            <a:cxnSpLocks/>
            <a:stCxn id="61" idx="0"/>
            <a:endCxn id="159" idx="4"/>
          </p:cNvCxnSpPr>
          <p:nvPr/>
        </p:nvCxnSpPr>
        <p:spPr>
          <a:xfrm flipH="1" flipV="1">
            <a:off x="8103270" y="5823050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AEB88A4-0A71-A877-BF55-F161FED1B9A9}"/>
              </a:ext>
            </a:extLst>
          </p:cNvPr>
          <p:cNvCxnSpPr>
            <a:cxnSpLocks/>
          </p:cNvCxnSpPr>
          <p:nvPr/>
        </p:nvCxnSpPr>
        <p:spPr>
          <a:xfrm flipV="1">
            <a:off x="10209610" y="3584276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0C3370F-9345-7102-AF54-2EABE2964BEB}"/>
              </a:ext>
            </a:extLst>
          </p:cNvPr>
          <p:cNvCxnSpPr>
            <a:cxnSpLocks/>
          </p:cNvCxnSpPr>
          <p:nvPr/>
        </p:nvCxnSpPr>
        <p:spPr>
          <a:xfrm flipV="1">
            <a:off x="10514410" y="4415332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8160544" y="51309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7567614" y="512385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7865269" y="512623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9959340" y="12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DD59653E-920D-F48F-9F20-B9322ECB117B}"/>
              </a:ext>
            </a:extLst>
          </p:cNvPr>
          <p:cNvSpPr/>
          <p:nvPr/>
        </p:nvSpPr>
        <p:spPr>
          <a:xfrm>
            <a:off x="7589044" y="5703987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BC94CD7-9020-9AD0-0571-38B60DAC6E69}"/>
              </a:ext>
            </a:extLst>
          </p:cNvPr>
          <p:cNvSpPr txBox="1"/>
          <p:nvPr/>
        </p:nvSpPr>
        <p:spPr>
          <a:xfrm>
            <a:off x="4456886" y="5166720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C40E824-AB6C-8B4D-EE80-5500ACAD36A2}"/>
              </a:ext>
            </a:extLst>
          </p:cNvPr>
          <p:cNvCxnSpPr>
            <a:cxnSpLocks/>
          </p:cNvCxnSpPr>
          <p:nvPr/>
        </p:nvCxnSpPr>
        <p:spPr>
          <a:xfrm flipV="1">
            <a:off x="4593715" y="5009258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83D4D8D6-24DE-EBC5-EE75-7E656C47807A}"/>
              </a:ext>
            </a:extLst>
          </p:cNvPr>
          <p:cNvCxnSpPr>
            <a:cxnSpLocks/>
            <a:stCxn id="287" idx="0"/>
          </p:cNvCxnSpPr>
          <p:nvPr/>
        </p:nvCxnSpPr>
        <p:spPr>
          <a:xfrm flipV="1">
            <a:off x="4598111" y="5080099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93E6DFD-9DBE-AB73-D087-56B9E5408E8D}"/>
              </a:ext>
            </a:extLst>
          </p:cNvPr>
          <p:cNvSpPr txBox="1"/>
          <p:nvPr/>
        </p:nvSpPr>
        <p:spPr>
          <a:xfrm>
            <a:off x="5528449" y="5161957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CB49D05-B62D-AF88-9D89-C7BB3FA60E35}"/>
              </a:ext>
            </a:extLst>
          </p:cNvPr>
          <p:cNvCxnSpPr>
            <a:cxnSpLocks/>
          </p:cNvCxnSpPr>
          <p:nvPr/>
        </p:nvCxnSpPr>
        <p:spPr>
          <a:xfrm flipV="1">
            <a:off x="5665278" y="500449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38C5C61-0F57-4BF5-92DD-9797CB18A320}"/>
              </a:ext>
            </a:extLst>
          </p:cNvPr>
          <p:cNvCxnSpPr>
            <a:cxnSpLocks/>
            <a:stCxn id="294" idx="0"/>
          </p:cNvCxnSpPr>
          <p:nvPr/>
        </p:nvCxnSpPr>
        <p:spPr>
          <a:xfrm flipV="1">
            <a:off x="5669674" y="5075336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2576EEA-C47D-7129-CE11-E6A858A35809}"/>
              </a:ext>
            </a:extLst>
          </p:cNvPr>
          <p:cNvGrpSpPr/>
          <p:nvPr/>
        </p:nvGrpSpPr>
        <p:grpSpPr>
          <a:xfrm>
            <a:off x="3358355" y="3684687"/>
            <a:ext cx="2840831" cy="1209674"/>
            <a:chOff x="3179762" y="3964782"/>
            <a:chExt cx="2840831" cy="1209674"/>
          </a:xfrm>
          <a:solidFill>
            <a:schemeClr val="accent1">
              <a:alpha val="10000"/>
            </a:schemeClr>
          </a:solidFill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C4A0AC6-F9EF-999F-A221-7B138A9851CC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AB292E56-FE69-8728-77AD-F995C3E23745}"/>
                </a:ext>
              </a:extLst>
            </p:cNvPr>
            <p:cNvSpPr/>
            <p:nvPr/>
          </p:nvSpPr>
          <p:spPr>
            <a:xfrm>
              <a:off x="3179762" y="421064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>
                <a:alpha val="10000"/>
              </a:srgbClr>
            </a:solidFill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3334D5F6-5BFB-013F-386C-C53CF9436B30}"/>
                </a:ext>
              </a:extLst>
            </p:cNvPr>
            <p:cNvCxnSpPr>
              <a:cxnSpLocks/>
              <a:stCxn id="317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6818338-A380-8571-0227-68862B1431D2}"/>
                </a:ext>
              </a:extLst>
            </p:cNvPr>
            <p:cNvCxnSpPr>
              <a:cxnSpLocks/>
              <a:stCxn id="318" idx="0"/>
            </p:cNvCxnSpPr>
            <p:nvPr/>
          </p:nvCxnSpPr>
          <p:spPr>
            <a:xfrm flipV="1">
              <a:off x="4600178" y="3964782"/>
              <a:ext cx="0" cy="245865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61DB48F1-78F3-1AEB-98D3-D62E107C76B7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3F90467-6631-6F69-AF8C-15E424119BBF}"/>
                </a:ext>
              </a:extLst>
            </p:cNvPr>
            <p:cNvCxnSpPr>
              <a:cxnSpLocks/>
              <a:stCxn id="323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6662E1E9-375B-966C-9B93-AC61F1A0636F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610D4F5D-C2CF-75EC-A5BA-FFB8082194FF}"/>
                </a:ext>
              </a:extLst>
            </p:cNvPr>
            <p:cNvCxnSpPr>
              <a:cxnSpLocks/>
              <a:stCxn id="327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970B700-7EDF-E2B8-7388-6FFD75031A26}"/>
              </a:ext>
            </a:extLst>
          </p:cNvPr>
          <p:cNvGrpSpPr/>
          <p:nvPr/>
        </p:nvGrpSpPr>
        <p:grpSpPr>
          <a:xfrm>
            <a:off x="3190874" y="3674563"/>
            <a:ext cx="2840831" cy="1410299"/>
            <a:chOff x="3190874" y="3828451"/>
            <a:chExt cx="2840831" cy="1410299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B2DECB-F95F-54E0-F468-AB724D91C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965" y="5025034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D9490CA-F8B2-9BA9-067F-46242C62BC3D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5F402FF-45FF-BE8D-DDFF-50E53AF15C05}"/>
                </a:ext>
              </a:extLst>
            </p:cNvPr>
            <p:cNvSpPr/>
            <p:nvPr/>
          </p:nvSpPr>
          <p:spPr>
            <a:xfrm>
              <a:off x="3190874" y="422969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200" noProof="1">
                  <a:latin typeface="+mj-lt"/>
                  <a:cs typeface="Arial" panose="020B0604020202020204" pitchFamily="34" charset="0"/>
                </a:rPr>
                <a:t>Scaled Dot-Product Attention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565C46A-61F0-FBD6-EDB6-08CF93E08AAB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0C55BF1-EAFB-857C-72BE-D149779321C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4611290" y="3828451"/>
              <a:ext cx="1471" cy="4012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1FD4DFA-74A9-C9AD-4694-2884A402B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8509" y="5175053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9E2C6C8-D60C-6AAC-E038-DE462D914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340" y="5020271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ACA74DC6-36AD-AA46-426C-6AF95C41835E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2CACBA9-8845-6A9F-E1C2-15783AA575F0}"/>
                </a:ext>
              </a:extLst>
            </p:cNvPr>
            <p:cNvCxnSpPr>
              <a:cxnSpLocks/>
              <a:stCxn id="286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9BD0EAD-17E5-7507-8809-2315BA789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884" y="5170290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748488-610B-2C74-075C-B57EB7710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5903" y="5015508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25916F21-3021-54AF-2C66-2D0D57C84154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85DBDD-0C29-4269-E80E-B39868FD8E8E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8CF0B292-6D0C-48A3-245F-C31B6642C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447" y="5165527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C6E22160-D866-92DB-BD84-84CE220CD26B}"/>
              </a:ext>
            </a:extLst>
          </p:cNvPr>
          <p:cNvSpPr/>
          <p:nvPr/>
        </p:nvSpPr>
        <p:spPr>
          <a:xfrm>
            <a:off x="9752648" y="1482507"/>
            <a:ext cx="1757362" cy="41014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BE2B4CD1-38C1-B0DE-DB96-36C2254209B4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H="1" flipV="1">
            <a:off x="10557274" y="3003251"/>
            <a:ext cx="9522" cy="12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68D467CA-359D-10CF-E465-BF265E9D9727}"/>
              </a:ext>
            </a:extLst>
          </p:cNvPr>
          <p:cNvCxnSpPr>
            <a:cxnSpLocks/>
            <a:stCxn id="153" idx="0"/>
            <a:endCxn id="151" idx="2"/>
          </p:cNvCxnSpPr>
          <p:nvPr/>
        </p:nvCxnSpPr>
        <p:spPr>
          <a:xfrm flipH="1" flipV="1">
            <a:off x="10552509" y="2436913"/>
            <a:ext cx="4765" cy="32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8A9749C-158F-8FE5-A9CF-35DCA5D98B73}"/>
              </a:ext>
            </a:extLst>
          </p:cNvPr>
          <p:cNvCxnSpPr>
            <a:cxnSpLocks/>
            <a:stCxn id="151" idx="0"/>
            <a:endCxn id="152" idx="2"/>
          </p:cNvCxnSpPr>
          <p:nvPr/>
        </p:nvCxnSpPr>
        <p:spPr>
          <a:xfrm flipV="1">
            <a:off x="10552509" y="1850726"/>
            <a:ext cx="1" cy="25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C6733DA-676A-1A14-7522-D892306783B9}"/>
              </a:ext>
            </a:extLst>
          </p:cNvPr>
          <p:cNvCxnSpPr>
            <a:cxnSpLocks/>
            <a:stCxn id="152" idx="0"/>
            <a:endCxn id="155" idx="2"/>
          </p:cNvCxnSpPr>
          <p:nvPr/>
        </p:nvCxnSpPr>
        <p:spPr>
          <a:xfrm flipV="1">
            <a:off x="10552510" y="1298276"/>
            <a:ext cx="0" cy="309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5777D9B2-2213-7E19-2F00-D495870A6B8C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H="1" flipV="1">
            <a:off x="10547748" y="917277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630D9FB8-05E1-F1B0-DB3B-8A7520917890}"/>
              </a:ext>
            </a:extLst>
          </p:cNvPr>
          <p:cNvCxnSpPr>
            <a:cxnSpLocks/>
            <a:stCxn id="271" idx="3"/>
            <a:endCxn id="159" idx="2"/>
          </p:cNvCxnSpPr>
          <p:nvPr/>
        </p:nvCxnSpPr>
        <p:spPr>
          <a:xfrm flipV="1">
            <a:off x="7834312" y="5748278"/>
            <a:ext cx="193358" cy="3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813B81B3-5B1B-8DB0-17CE-A27F9F8C08FE}"/>
              </a:ext>
            </a:extLst>
          </p:cNvPr>
          <p:cNvSpPr/>
          <p:nvPr/>
        </p:nvSpPr>
        <p:spPr>
          <a:xfrm>
            <a:off x="10799601" y="5640168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C3FF8B0D-DC5D-9E54-3AFE-22F8293245D7}"/>
              </a:ext>
            </a:extLst>
          </p:cNvPr>
          <p:cNvSpPr/>
          <p:nvPr/>
        </p:nvSpPr>
        <p:spPr>
          <a:xfrm>
            <a:off x="10454728" y="5675887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2" name="Connector: Elbow 421">
            <a:extLst>
              <a:ext uri="{FF2B5EF4-FFF2-40B4-BE49-F238E27FC236}">
                <a16:creationId xmlns:a16="http://schemas.microsoft.com/office/drawing/2014/main" id="{196FAB25-6411-E003-8719-EB4C50D6E933}"/>
              </a:ext>
            </a:extLst>
          </p:cNvPr>
          <p:cNvCxnSpPr>
            <a:cxnSpLocks/>
          </p:cNvCxnSpPr>
          <p:nvPr/>
        </p:nvCxnSpPr>
        <p:spPr>
          <a:xfrm rot="10800000">
            <a:off x="10251282" y="5208690"/>
            <a:ext cx="278606" cy="257173"/>
          </a:xfrm>
          <a:prstGeom prst="bentConnector3">
            <a:avLst>
              <a:gd name="adj1" fmla="val 1004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04F2825D-3D37-A219-796F-C3489D68FD51}"/>
              </a:ext>
            </a:extLst>
          </p:cNvPr>
          <p:cNvCxnSpPr>
            <a:cxnSpLocks/>
          </p:cNvCxnSpPr>
          <p:nvPr/>
        </p:nvCxnSpPr>
        <p:spPr>
          <a:xfrm flipV="1">
            <a:off x="10527506" y="5213449"/>
            <a:ext cx="311943" cy="252413"/>
          </a:xfrm>
          <a:prstGeom prst="bentConnector3">
            <a:avLst>
              <a:gd name="adj1" fmla="val 1003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237CF59-3E77-B75F-212D-2714C58909E7}"/>
              </a:ext>
            </a:extLst>
          </p:cNvPr>
          <p:cNvCxnSpPr>
            <a:cxnSpLocks/>
            <a:stCxn id="421" idx="0"/>
            <a:endCxn id="149" idx="2"/>
          </p:cNvCxnSpPr>
          <p:nvPr/>
        </p:nvCxnSpPr>
        <p:spPr>
          <a:xfrm flipH="1" flipV="1">
            <a:off x="10519170" y="5203925"/>
            <a:ext cx="11158" cy="471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E679514-9D08-0938-DDF7-610FD3B6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27153" y="5828606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C14FE11-EB73-25C7-EF03-DFB3638AB097}"/>
              </a:ext>
            </a:extLst>
          </p:cNvPr>
          <p:cNvSpPr txBox="1"/>
          <p:nvPr/>
        </p:nvSpPr>
        <p:spPr>
          <a:xfrm>
            <a:off x="10589418" y="519767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60ABCD62-1C42-F5AC-5CDC-1DE657983B80}"/>
              </a:ext>
            </a:extLst>
          </p:cNvPr>
          <p:cNvSpPr txBox="1"/>
          <p:nvPr/>
        </p:nvSpPr>
        <p:spPr>
          <a:xfrm>
            <a:off x="10013157" y="519767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11BEE9B5-5F39-AAF3-80B1-F91F7926342D}"/>
              </a:ext>
            </a:extLst>
          </p:cNvPr>
          <p:cNvSpPr txBox="1"/>
          <p:nvPr/>
        </p:nvSpPr>
        <p:spPr>
          <a:xfrm>
            <a:off x="10280650" y="519926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9227B221-4F93-2B5F-6835-73EFEE9870C5}"/>
              </a:ext>
            </a:extLst>
          </p:cNvPr>
          <p:cNvSpPr/>
          <p:nvPr/>
        </p:nvSpPr>
        <p:spPr>
          <a:xfrm>
            <a:off x="10808652" y="5700652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3A4382D-B435-EBB9-C252-A3806B65A1A6}"/>
              </a:ext>
            </a:extLst>
          </p:cNvPr>
          <p:cNvCxnSpPr>
            <a:cxnSpLocks/>
            <a:endCxn id="421" idx="6"/>
          </p:cNvCxnSpPr>
          <p:nvPr/>
        </p:nvCxnSpPr>
        <p:spPr>
          <a:xfrm flipH="1">
            <a:off x="10605928" y="5750659"/>
            <a:ext cx="2098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102CF8D6-653C-EB6E-8C8D-AE62472923C0}"/>
              </a:ext>
            </a:extLst>
          </p:cNvPr>
          <p:cNvCxnSpPr>
            <a:cxnSpLocks/>
            <a:endCxn id="153" idx="3"/>
          </p:cNvCxnSpPr>
          <p:nvPr/>
        </p:nvCxnSpPr>
        <p:spPr>
          <a:xfrm rot="5400000" flipH="1" flipV="1">
            <a:off x="10277725" y="3126830"/>
            <a:ext cx="1106786" cy="616742"/>
          </a:xfrm>
          <a:prstGeom prst="bentConnector4">
            <a:avLst>
              <a:gd name="adj1" fmla="val -882"/>
              <a:gd name="adj2" fmla="val 1370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89A43354-B2BF-9117-0081-E28B2D479FBB}"/>
              </a:ext>
            </a:extLst>
          </p:cNvPr>
          <p:cNvSpPr txBox="1"/>
          <p:nvPr/>
        </p:nvSpPr>
        <p:spPr>
          <a:xfrm>
            <a:off x="10560843" y="35307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523F78B-F9AC-0948-152B-8079E4788737}"/>
              </a:ext>
            </a:extLst>
          </p:cNvPr>
          <p:cNvSpPr txBox="1"/>
          <p:nvPr/>
        </p:nvSpPr>
        <p:spPr>
          <a:xfrm>
            <a:off x="9984582" y="3530800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B0FFA97-307F-B323-9124-F5C4FE8C8754}"/>
              </a:ext>
            </a:extLst>
          </p:cNvPr>
          <p:cNvSpPr txBox="1"/>
          <p:nvPr/>
        </p:nvSpPr>
        <p:spPr>
          <a:xfrm>
            <a:off x="10252075" y="353238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560717" y="267419"/>
            <a:ext cx="14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Classical</a:t>
            </a:r>
            <a:r>
              <a:rPr lang="de-DE" dirty="0"/>
              <a:t> Transformer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08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48B29-D23C-3F4A-8CFD-CC2CD996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" y="0"/>
            <a:ext cx="1167514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A4B46-C438-5924-D392-B8FE886D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1" y="1380830"/>
            <a:ext cx="366763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5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3905250" y="2664146"/>
            <a:ext cx="720000" cy="237252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Sublayer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3002755" y="2661328"/>
            <a:ext cx="720000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7" idx="3"/>
            <a:endCxn id="66" idx="1"/>
          </p:cNvCxnSpPr>
          <p:nvPr/>
        </p:nvCxnSpPr>
        <p:spPr>
          <a:xfrm>
            <a:off x="3722755" y="2782772"/>
            <a:ext cx="1824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3"/>
            <a:endCxn id="15" idx="2"/>
          </p:cNvCxnSpPr>
          <p:nvPr/>
        </p:nvCxnSpPr>
        <p:spPr>
          <a:xfrm>
            <a:off x="4625250" y="2782772"/>
            <a:ext cx="178207" cy="48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B6CED-9580-DA79-22AE-F82A08CEF70D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954657" y="2787590"/>
            <a:ext cx="1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96722123-71A7-17FC-A1D1-AF5B326757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6283" y="3483760"/>
            <a:ext cx="4314825" cy="267652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8133E75-162F-B9D7-4F2C-61241AF6B53D}"/>
              </a:ext>
            </a:extLst>
          </p:cNvPr>
          <p:cNvSpPr/>
          <p:nvPr/>
        </p:nvSpPr>
        <p:spPr>
          <a:xfrm>
            <a:off x="4803457" y="2712818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01F5F2-C867-1EF5-6585-E4346DDBC353}"/>
              </a:ext>
            </a:extLst>
          </p:cNvPr>
          <p:cNvSpPr txBox="1"/>
          <p:nvPr/>
        </p:nvSpPr>
        <p:spPr>
          <a:xfrm>
            <a:off x="5140325" y="2657475"/>
            <a:ext cx="1118255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100" dirty="0"/>
              <a:t>$\</a:t>
            </a:r>
            <a:r>
              <a:rPr lang="de-DE" sz="1100" dirty="0" err="1"/>
              <a:t>boldsymbol</a:t>
            </a:r>
            <a:r>
              <a:rPr lang="de-DE" sz="1100" dirty="0"/>
              <a:t>{X}$</a:t>
            </a:r>
            <a:endParaRPr lang="en-GB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8EF78B-5C83-C0E6-D42D-88D80ABC2387}"/>
              </a:ext>
            </a:extLst>
          </p:cNvPr>
          <p:cNvSpPr txBox="1"/>
          <p:nvPr/>
        </p:nvSpPr>
        <p:spPr>
          <a:xfrm>
            <a:off x="2621756" y="2659857"/>
            <a:ext cx="202736" cy="246221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100" dirty="0"/>
              <a:t>$\</a:t>
            </a:r>
            <a:r>
              <a:rPr lang="de-DE" sz="1100" dirty="0" err="1"/>
              <a:t>boldsymbol</a:t>
            </a:r>
            <a:r>
              <a:rPr lang="de-DE" sz="1100" dirty="0"/>
              <a:t>{X}$</a:t>
            </a:r>
            <a:endParaRPr lang="en-GB" sz="11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5034EB7-A2C2-833C-6950-F5376C1D7711}"/>
              </a:ext>
            </a:extLst>
          </p:cNvPr>
          <p:cNvCxnSpPr>
            <a:cxnSpLocks/>
            <a:endCxn id="67" idx="1"/>
          </p:cNvCxnSpPr>
          <p:nvPr/>
        </p:nvCxnSpPr>
        <p:spPr>
          <a:xfrm>
            <a:off x="2824163" y="2781300"/>
            <a:ext cx="178592" cy="14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1F1362-E500-05A6-E86F-3C1CB5CCD44D}"/>
              </a:ext>
            </a:extLst>
          </p:cNvPr>
          <p:cNvSpPr/>
          <p:nvPr/>
        </p:nvSpPr>
        <p:spPr>
          <a:xfrm>
            <a:off x="3957101" y="501651"/>
            <a:ext cx="678400" cy="254794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noProof="1">
                <a:latin typeface="+mj-lt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2523B3A1-A1A0-B768-99F1-32A20559DD27}"/>
              </a:ext>
            </a:extLst>
          </p:cNvPr>
          <p:cNvSpPr/>
          <p:nvPr/>
        </p:nvSpPr>
        <p:spPr>
          <a:xfrm>
            <a:off x="2961482" y="492125"/>
            <a:ext cx="676514" cy="268361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>
                <a:cs typeface="Arial" panose="020B0604020202020204" pitchFamily="34" charset="0"/>
              </a:rPr>
              <a:t>Sublayer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2A3476EF-77D7-9FBB-A947-F75560E54658}"/>
              </a:ext>
            </a:extLst>
          </p:cNvPr>
          <p:cNvCxnSpPr>
            <a:cxnSpLocks/>
            <a:stCxn id="94" idx="3"/>
            <a:endCxn id="195" idx="2"/>
          </p:cNvCxnSpPr>
          <p:nvPr/>
        </p:nvCxnSpPr>
        <p:spPr>
          <a:xfrm flipV="1">
            <a:off x="3637996" y="625416"/>
            <a:ext cx="116245" cy="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79936518-1DA3-3C30-DA38-F2C3F2F18C02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2832100" y="626306"/>
            <a:ext cx="115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CD4D7F8D-ACFF-6E58-7554-64E68DE7F1EB}"/>
              </a:ext>
            </a:extLst>
          </p:cNvPr>
          <p:cNvCxnSpPr>
            <a:cxnSpLocks/>
            <a:endCxn id="195" idx="0"/>
          </p:cNvCxnSpPr>
          <p:nvPr/>
        </p:nvCxnSpPr>
        <p:spPr>
          <a:xfrm rot="16200000" flipH="1">
            <a:off x="3279722" y="59461"/>
            <a:ext cx="52524" cy="987455"/>
          </a:xfrm>
          <a:prstGeom prst="bentConnector3">
            <a:avLst>
              <a:gd name="adj1" fmla="val -4352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A533FB3A-4776-A7FD-BCF2-A8E1C483A990}"/>
              </a:ext>
            </a:extLst>
          </p:cNvPr>
          <p:cNvCxnSpPr>
            <a:cxnSpLocks/>
            <a:stCxn id="195" idx="6"/>
            <a:endCxn id="93" idx="1"/>
          </p:cNvCxnSpPr>
          <p:nvPr/>
        </p:nvCxnSpPr>
        <p:spPr>
          <a:xfrm>
            <a:off x="3845182" y="625416"/>
            <a:ext cx="111919" cy="36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Oval 194">
            <a:extLst>
              <a:ext uri="{FF2B5EF4-FFF2-40B4-BE49-F238E27FC236}">
                <a16:creationId xmlns:a16="http://schemas.microsoft.com/office/drawing/2014/main" id="{EE401D95-5407-A19B-E61D-AB1030A25C0C}"/>
              </a:ext>
            </a:extLst>
          </p:cNvPr>
          <p:cNvSpPr/>
          <p:nvPr/>
        </p:nvSpPr>
        <p:spPr>
          <a:xfrm>
            <a:off x="3754241" y="579450"/>
            <a:ext cx="90941" cy="919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2BF1CC6-08EF-9DE9-0F91-0E6D29DD0175}"/>
              </a:ext>
            </a:extLst>
          </p:cNvPr>
          <p:cNvSpPr txBox="1"/>
          <p:nvPr/>
        </p:nvSpPr>
        <p:spPr>
          <a:xfrm>
            <a:off x="4753344" y="507205"/>
            <a:ext cx="1691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111866D8-FAED-B118-4BC1-98E555EC188A}"/>
              </a:ext>
            </a:extLst>
          </p:cNvPr>
          <p:cNvCxnSpPr>
            <a:cxnSpLocks/>
            <a:stCxn id="93" idx="3"/>
          </p:cNvCxnSpPr>
          <p:nvPr/>
        </p:nvCxnSpPr>
        <p:spPr>
          <a:xfrm>
            <a:off x="4635501" y="629048"/>
            <a:ext cx="1152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1589835F-2FFC-271A-7EB2-719A536F4B4B}"/>
              </a:ext>
            </a:extLst>
          </p:cNvPr>
          <p:cNvSpPr txBox="1"/>
          <p:nvPr/>
        </p:nvSpPr>
        <p:spPr>
          <a:xfrm>
            <a:off x="503238" y="265113"/>
            <a:ext cx="680636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100" dirty="0"/>
              <a:t>Post norm</a:t>
            </a:r>
            <a:endParaRPr lang="en-GB" sz="1100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A116659-2760-21F2-F809-E4320983C7EA}"/>
              </a:ext>
            </a:extLst>
          </p:cNvPr>
          <p:cNvSpPr txBox="1"/>
          <p:nvPr/>
        </p:nvSpPr>
        <p:spPr>
          <a:xfrm>
            <a:off x="508001" y="2389188"/>
            <a:ext cx="626133" cy="2616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de-DE" sz="1100" dirty="0" err="1"/>
              <a:t>Pre</a:t>
            </a:r>
            <a:r>
              <a:rPr lang="de-DE" sz="1100" dirty="0"/>
              <a:t> norm</a:t>
            </a:r>
            <a:endParaRPr lang="en-GB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016958-3168-A01D-32D3-1859970EA6AC}"/>
              </a:ext>
            </a:extLst>
          </p:cNvPr>
          <p:cNvSpPr/>
          <p:nvPr/>
        </p:nvSpPr>
        <p:spPr>
          <a:xfrm>
            <a:off x="2560320" y="0"/>
            <a:ext cx="252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1C4352A-6FB0-A2F6-7BD7-C1AA82F43FA6}"/>
              </a:ext>
            </a:extLst>
          </p:cNvPr>
          <p:cNvSpPr txBox="1"/>
          <p:nvPr/>
        </p:nvSpPr>
        <p:spPr>
          <a:xfrm>
            <a:off x="2745950" y="496886"/>
            <a:ext cx="16870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987843DF-B74C-1D89-D259-56ED2F0EDD96}"/>
              </a:ext>
            </a:extLst>
          </p:cNvPr>
          <p:cNvSpPr/>
          <p:nvPr/>
        </p:nvSpPr>
        <p:spPr>
          <a:xfrm>
            <a:off x="8973284" y="3526633"/>
            <a:ext cx="678400" cy="254794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800" noProof="1">
                <a:latin typeface="+mj-lt"/>
                <a:cs typeface="Arial" panose="020B0604020202020204" pitchFamily="34" charset="0"/>
              </a:rPr>
              <a:t>Layer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44275E91-3DA7-3A19-0647-D6747170CC1F}"/>
              </a:ext>
            </a:extLst>
          </p:cNvPr>
          <p:cNvSpPr/>
          <p:nvPr/>
        </p:nvSpPr>
        <p:spPr>
          <a:xfrm>
            <a:off x="8188802" y="3516313"/>
            <a:ext cx="676514" cy="268361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27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000" noProof="1">
                <a:cs typeface="Arial" panose="020B0604020202020204" pitchFamily="34" charset="0"/>
              </a:rPr>
              <a:t>Sublayer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D41AA52-F79D-2133-DC1F-9E5158C2BB05}"/>
              </a:ext>
            </a:extLst>
          </p:cNvPr>
          <p:cNvCxnSpPr>
            <a:cxnSpLocks/>
            <a:endCxn id="78" idx="2"/>
          </p:cNvCxnSpPr>
          <p:nvPr/>
        </p:nvCxnSpPr>
        <p:spPr>
          <a:xfrm flipV="1">
            <a:off x="9649541" y="3655954"/>
            <a:ext cx="116245" cy="8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B2AE1A-EEEE-400A-1B15-E72247E381F2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8059420" y="3650494"/>
            <a:ext cx="1152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A9C9995-6651-39CA-E5EF-37CC662A2BF2}"/>
              </a:ext>
            </a:extLst>
          </p:cNvPr>
          <p:cNvCxnSpPr>
            <a:cxnSpLocks/>
            <a:stCxn id="82" idx="0"/>
            <a:endCxn id="78" idx="0"/>
          </p:cNvCxnSpPr>
          <p:nvPr/>
        </p:nvCxnSpPr>
        <p:spPr>
          <a:xfrm rot="16200000" flipH="1">
            <a:off x="8868894" y="2667625"/>
            <a:ext cx="88914" cy="1795812"/>
          </a:xfrm>
          <a:prstGeom prst="bentConnector3">
            <a:avLst>
              <a:gd name="adj1" fmla="val -25710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EA7E582D-7470-3F6D-ECEE-5C38A3451FD7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9856727" y="3655954"/>
            <a:ext cx="1143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D5A7D820-0D39-A0D9-BC5A-37EE959371E7}"/>
              </a:ext>
            </a:extLst>
          </p:cNvPr>
          <p:cNvSpPr/>
          <p:nvPr/>
        </p:nvSpPr>
        <p:spPr>
          <a:xfrm>
            <a:off x="9765786" y="3609988"/>
            <a:ext cx="90941" cy="91931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9914F06-18C1-BAB9-3662-78C08C0F5189}"/>
              </a:ext>
            </a:extLst>
          </p:cNvPr>
          <p:cNvSpPr txBox="1"/>
          <p:nvPr/>
        </p:nvSpPr>
        <p:spPr>
          <a:xfrm>
            <a:off x="9980664" y="3531393"/>
            <a:ext cx="169176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713BC6C-0942-6560-E236-A4DE821B93CA}"/>
              </a:ext>
            </a:extLst>
          </p:cNvPr>
          <p:cNvCxnSpPr>
            <a:cxnSpLocks/>
            <a:stCxn id="72" idx="3"/>
            <a:endCxn id="71" idx="1"/>
          </p:cNvCxnSpPr>
          <p:nvPr/>
        </p:nvCxnSpPr>
        <p:spPr>
          <a:xfrm>
            <a:off x="8865316" y="3650494"/>
            <a:ext cx="107968" cy="35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775418FD-706B-FF60-E5C3-280F02E15E76}"/>
              </a:ext>
            </a:extLst>
          </p:cNvPr>
          <p:cNvSpPr/>
          <p:nvPr/>
        </p:nvSpPr>
        <p:spPr>
          <a:xfrm>
            <a:off x="7787640" y="2895600"/>
            <a:ext cx="2520000" cy="144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E0F7373-2628-1428-6892-4EEA6645EBA5}"/>
              </a:ext>
            </a:extLst>
          </p:cNvPr>
          <p:cNvSpPr txBox="1"/>
          <p:nvPr/>
        </p:nvSpPr>
        <p:spPr>
          <a:xfrm>
            <a:off x="7973270" y="3521074"/>
            <a:ext cx="84350" cy="246221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de-DE" sz="1000" dirty="0"/>
              <a:t>b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8446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B4F8EBF-01AD-B69D-6A21-45BD78F61BD1}"/>
              </a:ext>
            </a:extLst>
          </p:cNvPr>
          <p:cNvGrpSpPr/>
          <p:nvPr/>
        </p:nvGrpSpPr>
        <p:grpSpPr>
          <a:xfrm>
            <a:off x="3580130" y="2284195"/>
            <a:ext cx="1342160" cy="2003584"/>
            <a:chOff x="687705" y="3392270"/>
            <a:chExt cx="1342160" cy="200358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34B8A47-24F9-00C0-A92E-5FDD9D4126CE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0D708CD-5125-DE38-FFC5-DBB1912AC14B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4AF6990-E5D1-FEE8-0916-298DFF5E39FC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61D42A6-492C-E676-4D70-89F4145B6D26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CB0926E-422D-2C8F-702E-CB6E65842C24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7B69A3C-21DA-D590-07FD-AB494CBC52F0}"/>
              </a:ext>
            </a:extLst>
          </p:cNvPr>
          <p:cNvGrpSpPr/>
          <p:nvPr/>
        </p:nvGrpSpPr>
        <p:grpSpPr>
          <a:xfrm>
            <a:off x="5289867" y="2284195"/>
            <a:ext cx="1342160" cy="2003584"/>
            <a:chOff x="687705" y="3392270"/>
            <a:chExt cx="1342160" cy="200358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64E4DD7-6D18-7E9E-0600-9C7879620A3A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383301E-09DB-CA6E-3A0F-0578BDBD2CAA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93E0498-4A57-CD28-E4C1-B4CDE4CFF956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1DFF46-0354-8960-C03F-B397D9D38944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24C2EF-190A-F64C-5976-2F93ADEC79B9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09BD29-37A1-9168-370E-1561BD62E282}"/>
              </a:ext>
            </a:extLst>
          </p:cNvPr>
          <p:cNvGrpSpPr/>
          <p:nvPr/>
        </p:nvGrpSpPr>
        <p:grpSpPr>
          <a:xfrm>
            <a:off x="6828154" y="2288957"/>
            <a:ext cx="3223895" cy="2003584"/>
            <a:chOff x="687705" y="3392270"/>
            <a:chExt cx="1342160" cy="2003584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AA4247-10B1-385E-EC79-A8352759F5BD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102983F-36E7-BD02-8ED4-A903092054AE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65B3F9A-A5A4-779A-1BF4-F079B6D04B7F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6C1D843-AD1A-4B91-2AF9-BBF77506EF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F215BA5-170C-890F-44FE-19C9BCE111D1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244F4BB-BB2D-31B7-9A51-FFEADCE56E9E}"/>
              </a:ext>
            </a:extLst>
          </p:cNvPr>
          <p:cNvGrpSpPr/>
          <p:nvPr/>
        </p:nvGrpSpPr>
        <p:grpSpPr>
          <a:xfrm>
            <a:off x="2110105" y="2287370"/>
            <a:ext cx="1342160" cy="2003584"/>
            <a:chOff x="687705" y="3392270"/>
            <a:chExt cx="1342160" cy="2003584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274EA9-5CE4-49D7-7B2B-4DA3CDA7EAD6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386F30D-10FA-7F0D-3352-6615D2D0C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BB37B5A-DCDD-FDD3-3DE2-FEC939EFA3ED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29CBB9B-6089-3EC3-8114-6E6D3B5A0FA0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321910-BA84-1E2C-9238-A71E688F0532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F0A351-4582-96BB-41DB-B2076B852011}"/>
              </a:ext>
            </a:extLst>
          </p:cNvPr>
          <p:cNvSpPr txBox="1"/>
          <p:nvPr/>
        </p:nvSpPr>
        <p:spPr>
          <a:xfrm>
            <a:off x="1692275" y="216281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Ask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823CC-2312-D341-E44A-3763CE6A05CF}"/>
              </a:ext>
            </a:extLst>
          </p:cNvPr>
          <p:cNvSpPr txBox="1"/>
          <p:nvPr/>
        </p:nvSpPr>
        <p:spPr>
          <a:xfrm>
            <a:off x="1730375" y="3161030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C3183-53D4-C562-650C-7B76EC539D85}"/>
              </a:ext>
            </a:extLst>
          </p:cNvPr>
          <p:cNvSpPr txBox="1"/>
          <p:nvPr/>
        </p:nvSpPr>
        <p:spPr>
          <a:xfrm>
            <a:off x="1730375" y="412877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6D1AE21-BD7B-027C-55BE-F44DC9AA37CA}"/>
              </a:ext>
            </a:extLst>
          </p:cNvPr>
          <p:cNvSpPr/>
          <p:nvPr/>
        </p:nvSpPr>
        <p:spPr>
          <a:xfrm>
            <a:off x="7031608" y="1638299"/>
            <a:ext cx="847725" cy="3343275"/>
          </a:xfrm>
          <a:prstGeom prst="roundRect">
            <a:avLst>
              <a:gd name="adj" fmla="val 5856"/>
            </a:avLst>
          </a:prstGeom>
          <a:solidFill>
            <a:srgbClr val="FFBDE6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Trade Size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2D2EB51-762E-E07F-687B-4816F4E53131}"/>
              </a:ext>
            </a:extLst>
          </p:cNvPr>
          <p:cNvSpPr/>
          <p:nvPr/>
        </p:nvSpPr>
        <p:spPr>
          <a:xfrm>
            <a:off x="7936482" y="3151480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FFF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Depth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FE971C9-C360-A714-0671-6CF02666DE52}"/>
              </a:ext>
            </a:extLst>
          </p:cNvPr>
          <p:cNvSpPr/>
          <p:nvPr/>
        </p:nvSpPr>
        <p:spPr>
          <a:xfrm>
            <a:off x="8831833" y="1641474"/>
            <a:ext cx="971550" cy="3352801"/>
          </a:xfrm>
          <a:prstGeom prst="roundRect">
            <a:avLst>
              <a:gd name="adj" fmla="val 5856"/>
            </a:avLst>
          </a:prstGeom>
          <a:solidFill>
            <a:srgbClr val="C0BD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Misc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6C47EB-AD61-7ACE-76A0-F9172022ABCD}"/>
              </a:ext>
            </a:extLst>
          </p:cNvPr>
          <p:cNvSpPr/>
          <p:nvPr/>
        </p:nvSpPr>
        <p:spPr>
          <a:xfrm>
            <a:off x="2352372" y="316860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64557EA-9DAD-9EAC-67E1-8F8AB1F8C97C}"/>
              </a:ext>
            </a:extLst>
          </p:cNvPr>
          <p:cNvSpPr/>
          <p:nvPr/>
        </p:nvSpPr>
        <p:spPr>
          <a:xfrm>
            <a:off x="2349303" y="3462877"/>
            <a:ext cx="847725" cy="151393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474268A-B82E-9805-7CD2-7D29F7A3645C}"/>
              </a:ext>
            </a:extLst>
          </p:cNvPr>
          <p:cNvSpPr/>
          <p:nvPr/>
        </p:nvSpPr>
        <p:spPr>
          <a:xfrm>
            <a:off x="2334063" y="1638300"/>
            <a:ext cx="847725" cy="1494791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DC0E662-F332-71DA-D808-03B2BBCDCA22}"/>
              </a:ext>
            </a:extLst>
          </p:cNvPr>
          <p:cNvSpPr/>
          <p:nvPr/>
        </p:nvSpPr>
        <p:spPr>
          <a:xfrm>
            <a:off x="3803347" y="1628775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922EFF8-9A2B-5432-7B17-3D312C510E5F}"/>
              </a:ext>
            </a:extLst>
          </p:cNvPr>
          <p:cNvSpPr/>
          <p:nvPr/>
        </p:nvSpPr>
        <p:spPr>
          <a:xfrm>
            <a:off x="3803347" y="2168476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7735B34-F151-78D8-A7BD-2302FD6086E3}"/>
              </a:ext>
            </a:extLst>
          </p:cNvPr>
          <p:cNvSpPr/>
          <p:nvPr/>
        </p:nvSpPr>
        <p:spPr>
          <a:xfrm>
            <a:off x="3812872" y="2473276"/>
            <a:ext cx="828676" cy="167009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A6CA36F-DC0D-9024-6CE8-1140AC4183CD}"/>
              </a:ext>
            </a:extLst>
          </p:cNvPr>
          <p:cNvSpPr/>
          <p:nvPr/>
        </p:nvSpPr>
        <p:spPr>
          <a:xfrm>
            <a:off x="3822397" y="417825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F3230AF-BE60-F490-FC5F-F5CF3EABA02C}"/>
              </a:ext>
            </a:extLst>
          </p:cNvPr>
          <p:cNvSpPr/>
          <p:nvPr/>
        </p:nvSpPr>
        <p:spPr>
          <a:xfrm>
            <a:off x="3822397" y="4471988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11D4D92-E79C-FEB5-5C88-08AF89C95640}"/>
              </a:ext>
            </a:extLst>
          </p:cNvPr>
          <p:cNvSpPr/>
          <p:nvPr/>
        </p:nvSpPr>
        <p:spPr>
          <a:xfrm>
            <a:off x="5515258" y="1647825"/>
            <a:ext cx="828676" cy="61406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3B2BF83-E8BD-710B-9FA9-E37853BCAF55}"/>
              </a:ext>
            </a:extLst>
          </p:cNvPr>
          <p:cNvSpPr/>
          <p:nvPr/>
        </p:nvSpPr>
        <p:spPr>
          <a:xfrm>
            <a:off x="5524783" y="2877845"/>
            <a:ext cx="828676" cy="8413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4141A1-F184-A050-4CC8-042212917CD5}"/>
              </a:ext>
            </a:extLst>
          </p:cNvPr>
          <p:cNvSpPr/>
          <p:nvPr/>
        </p:nvSpPr>
        <p:spPr>
          <a:xfrm>
            <a:off x="5524783" y="375732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F4F3805-0B09-C164-7BE4-0789BDBF82FE}"/>
              </a:ext>
            </a:extLst>
          </p:cNvPr>
          <p:cNvSpPr/>
          <p:nvPr/>
        </p:nvSpPr>
        <p:spPr>
          <a:xfrm>
            <a:off x="5521608" y="231587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8CEEFAF-0140-6F45-9886-456FC1B6749A}"/>
              </a:ext>
            </a:extLst>
          </p:cNvPr>
          <p:cNvSpPr/>
          <p:nvPr/>
        </p:nvSpPr>
        <p:spPr>
          <a:xfrm>
            <a:off x="5527958" y="4322469"/>
            <a:ext cx="828676" cy="638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ADBCB6-E2ED-33ED-1FE7-C8C9ED3A63F8}"/>
              </a:ext>
            </a:extLst>
          </p:cNvPr>
          <p:cNvSpPr txBox="1"/>
          <p:nvPr/>
        </p:nvSpPr>
        <p:spPr>
          <a:xfrm>
            <a:off x="1679575" y="359600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3/10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321A9A-FD04-53D5-91F4-A0C65B8D5FFF}"/>
              </a:ext>
            </a:extLst>
          </p:cNvPr>
          <p:cNvSpPr txBox="1"/>
          <p:nvPr/>
        </p:nvSpPr>
        <p:spPr>
          <a:xfrm>
            <a:off x="1695450" y="271335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7/10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CA419-571C-AAA5-5ACE-3A8CAC909C6C}"/>
              </a:ext>
            </a:extLst>
          </p:cNvPr>
          <p:cNvSpPr txBox="1"/>
          <p:nvPr/>
        </p:nvSpPr>
        <p:spPr>
          <a:xfrm>
            <a:off x="784285" y="86009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4655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2">
            <a:extLst>
              <a:ext uri="{FF2B5EF4-FFF2-40B4-BE49-F238E27FC236}">
                <a16:creationId xmlns:a16="http://schemas.microsoft.com/office/drawing/2014/main" id="{516BA130-8D2C-1714-6086-0662FEF00BE6}"/>
              </a:ext>
            </a:extLst>
          </p:cNvPr>
          <p:cNvSpPr/>
          <p:nvPr/>
        </p:nvSpPr>
        <p:spPr>
          <a:xfrm flipH="1">
            <a:off x="3213098" y="2252663"/>
            <a:ext cx="1180307" cy="2630487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81200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49392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550" h="2635281">
                <a:moveTo>
                  <a:pt x="0" y="0"/>
                </a:moveTo>
                <a:lnTo>
                  <a:pt x="1092200" y="641350"/>
                </a:lnTo>
                <a:cubicBezTo>
                  <a:pt x="1094317" y="1087967"/>
                  <a:pt x="1096433" y="1502775"/>
                  <a:pt x="1098550" y="1949392"/>
                </a:cubicBezTo>
                <a:lnTo>
                  <a:pt x="43064" y="2635281"/>
                </a:lnTo>
                <a:lnTo>
                  <a:pt x="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27" name="Right Triangle 25">
            <a:extLst>
              <a:ext uri="{FF2B5EF4-FFF2-40B4-BE49-F238E27FC236}">
                <a16:creationId xmlns:a16="http://schemas.microsoft.com/office/drawing/2014/main" id="{6949C08B-8EFA-AF50-6765-A70EC8FEAB55}"/>
              </a:ext>
            </a:extLst>
          </p:cNvPr>
          <p:cNvSpPr/>
          <p:nvPr/>
        </p:nvSpPr>
        <p:spPr>
          <a:xfrm rot="18058911">
            <a:off x="6314729" y="1877762"/>
            <a:ext cx="1124507" cy="1268467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64DDFD-5F6A-E779-BBCB-6A6C9F82324E}"/>
              </a:ext>
            </a:extLst>
          </p:cNvPr>
          <p:cNvCxnSpPr>
            <a:cxnSpLocks/>
          </p:cNvCxnSpPr>
          <p:nvPr/>
        </p:nvCxnSpPr>
        <p:spPr>
          <a:xfrm>
            <a:off x="6061470" y="2666838"/>
            <a:ext cx="1080954" cy="66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Triangle 25">
            <a:extLst>
              <a:ext uri="{FF2B5EF4-FFF2-40B4-BE49-F238E27FC236}">
                <a16:creationId xmlns:a16="http://schemas.microsoft.com/office/drawing/2014/main" id="{349BFA3A-B63D-3F62-F88C-6B1D7C181744}"/>
              </a:ext>
            </a:extLst>
          </p:cNvPr>
          <p:cNvSpPr/>
          <p:nvPr/>
        </p:nvSpPr>
        <p:spPr>
          <a:xfrm rot="236942">
            <a:off x="6009713" y="1384833"/>
            <a:ext cx="1126265" cy="1325921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ADC6D3CC-F3CC-01D1-B479-F52423AC9248}"/>
              </a:ext>
            </a:extLst>
          </p:cNvPr>
          <p:cNvSpPr/>
          <p:nvPr/>
        </p:nvSpPr>
        <p:spPr>
          <a:xfrm rot="18058911">
            <a:off x="5440862" y="2339293"/>
            <a:ext cx="1140882" cy="1278304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ight Triangle 25">
            <a:extLst>
              <a:ext uri="{FF2B5EF4-FFF2-40B4-BE49-F238E27FC236}">
                <a16:creationId xmlns:a16="http://schemas.microsoft.com/office/drawing/2014/main" id="{4BAEFB87-5237-7748-1305-84B5643223C4}"/>
              </a:ext>
            </a:extLst>
          </p:cNvPr>
          <p:cNvSpPr/>
          <p:nvPr/>
        </p:nvSpPr>
        <p:spPr>
          <a:xfrm rot="236942">
            <a:off x="5123715" y="1816517"/>
            <a:ext cx="1129426" cy="1331485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E9BD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80462C7-5562-1F4F-146B-702719C60EE1}"/>
              </a:ext>
            </a:extLst>
          </p:cNvPr>
          <p:cNvSpPr/>
          <p:nvPr/>
        </p:nvSpPr>
        <p:spPr>
          <a:xfrm>
            <a:off x="4312920" y="2259330"/>
            <a:ext cx="1188720" cy="2622550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50" h="2622550">
                <a:moveTo>
                  <a:pt x="76200" y="0"/>
                </a:moveTo>
                <a:lnTo>
                  <a:pt x="1168400" y="641350"/>
                </a:lnTo>
                <a:cubicBezTo>
                  <a:pt x="1170517" y="1087967"/>
                  <a:pt x="1172633" y="1534583"/>
                  <a:pt x="1174750" y="1981200"/>
                </a:cubicBezTo>
                <a:lnTo>
                  <a:pt x="0" y="2622550"/>
                </a:lnTo>
                <a:lnTo>
                  <a:pt x="7620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DD5BA8-25F4-1DFD-B5EA-AF948AB45B04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056708" y="1347625"/>
            <a:ext cx="0" cy="99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07C23C-F7A3-527E-6B2D-7D9459719B5A}"/>
              </a:ext>
            </a:extLst>
          </p:cNvPr>
          <p:cNvSpPr txBox="1"/>
          <p:nvPr/>
        </p:nvSpPr>
        <p:spPr>
          <a:xfrm>
            <a:off x="6829424" y="3333750"/>
            <a:ext cx="704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D49391C-4D60-485D-4672-EFF8148FB8A4}"/>
              </a:ext>
            </a:extLst>
          </p:cNvPr>
          <p:cNvCxnSpPr>
            <a:cxnSpLocks/>
          </p:cNvCxnSpPr>
          <p:nvPr/>
        </p:nvCxnSpPr>
        <p:spPr>
          <a:xfrm>
            <a:off x="5155406" y="3121819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BC87FB-1594-1B85-B936-0F095727EE2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5153025" y="1779206"/>
            <a:ext cx="17880" cy="134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FDFBB86-DCB6-B9A6-1A31-4410A008DEEB}"/>
              </a:ext>
            </a:extLst>
          </p:cNvPr>
          <p:cNvSpPr txBox="1"/>
          <p:nvPr/>
        </p:nvSpPr>
        <p:spPr>
          <a:xfrm>
            <a:off x="5851524" y="3773488"/>
            <a:ext cx="871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Quote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1D9EC8-192B-6696-4205-17BCC50FA492}"/>
              </a:ext>
            </a:extLst>
          </p:cNvPr>
          <p:cNvCxnSpPr>
            <a:cxnSpLocks/>
          </p:cNvCxnSpPr>
          <p:nvPr/>
        </p:nvCxnSpPr>
        <p:spPr>
          <a:xfrm flipV="1">
            <a:off x="5145881" y="2349500"/>
            <a:ext cx="200819" cy="1693863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4AD7C7E-8887-23F0-64B9-4D3809B2954B}"/>
              </a:ext>
            </a:extLst>
          </p:cNvPr>
          <p:cNvCxnSpPr>
            <a:cxnSpLocks/>
          </p:cNvCxnSpPr>
          <p:nvPr/>
        </p:nvCxnSpPr>
        <p:spPr>
          <a:xfrm>
            <a:off x="4386263" y="2257425"/>
            <a:ext cx="1087437" cy="666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642AE36-18F7-627A-3BBD-349ED1EE87CA}"/>
              </a:ext>
            </a:extLst>
          </p:cNvPr>
          <p:cNvCxnSpPr>
            <a:cxnSpLocks/>
          </p:cNvCxnSpPr>
          <p:nvPr/>
        </p:nvCxnSpPr>
        <p:spPr>
          <a:xfrm>
            <a:off x="5481637" y="2919413"/>
            <a:ext cx="0" cy="1323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A6DFED4-2A5A-5890-BD86-979CE6C3DB6F}"/>
              </a:ext>
            </a:extLst>
          </p:cNvPr>
          <p:cNvCxnSpPr>
            <a:cxnSpLocks/>
          </p:cNvCxnSpPr>
          <p:nvPr/>
        </p:nvCxnSpPr>
        <p:spPr>
          <a:xfrm>
            <a:off x="4314824" y="3559969"/>
            <a:ext cx="0" cy="1312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C93ED00-F6DA-2453-C62C-96CD6BD590E1}"/>
              </a:ext>
            </a:extLst>
          </p:cNvPr>
          <p:cNvCxnSpPr>
            <a:cxnSpLocks/>
          </p:cNvCxnSpPr>
          <p:nvPr/>
        </p:nvCxnSpPr>
        <p:spPr>
          <a:xfrm flipH="1">
            <a:off x="3224213" y="2257425"/>
            <a:ext cx="1157287" cy="6286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1265EE5-F275-52D6-7BC4-D841F2B382BE}"/>
              </a:ext>
            </a:extLst>
          </p:cNvPr>
          <p:cNvSpPr txBox="1"/>
          <p:nvPr/>
        </p:nvSpPr>
        <p:spPr>
          <a:xfrm>
            <a:off x="4338636" y="4838700"/>
            <a:ext cx="114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Trade Size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B9B2D69-69C8-CB4C-9149-FF72DBF99D22}"/>
              </a:ext>
            </a:extLst>
          </p:cNvPr>
          <p:cNvCxnSpPr>
            <a:cxnSpLocks/>
          </p:cNvCxnSpPr>
          <p:nvPr/>
        </p:nvCxnSpPr>
        <p:spPr>
          <a:xfrm>
            <a:off x="3221830" y="4198144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90D09B3-79AF-E131-D355-6B05FB8BCB94}"/>
              </a:ext>
            </a:extLst>
          </p:cNvPr>
          <p:cNvCxnSpPr>
            <a:cxnSpLocks/>
          </p:cNvCxnSpPr>
          <p:nvPr/>
        </p:nvCxnSpPr>
        <p:spPr>
          <a:xfrm flipV="1">
            <a:off x="3214688" y="2893219"/>
            <a:ext cx="0" cy="131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2170481-CF30-3739-DB64-AD809DCA32F2}"/>
              </a:ext>
            </a:extLst>
          </p:cNvPr>
          <p:cNvCxnSpPr>
            <a:cxnSpLocks/>
          </p:cNvCxnSpPr>
          <p:nvPr/>
        </p:nvCxnSpPr>
        <p:spPr>
          <a:xfrm flipH="1">
            <a:off x="4321175" y="4248150"/>
            <a:ext cx="1165225" cy="6254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61F8D24-43A6-0ADE-B70C-EB21ED697FA2}"/>
              </a:ext>
            </a:extLst>
          </p:cNvPr>
          <p:cNvCxnSpPr>
            <a:cxnSpLocks/>
          </p:cNvCxnSpPr>
          <p:nvPr/>
        </p:nvCxnSpPr>
        <p:spPr>
          <a:xfrm flipH="1">
            <a:off x="4312444" y="2930525"/>
            <a:ext cx="1173956" cy="6199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63C3EF5-5ED4-0D5A-8E11-1FC0EB8772D9}"/>
              </a:ext>
            </a:extLst>
          </p:cNvPr>
          <p:cNvCxnSpPr>
            <a:cxnSpLocks/>
          </p:cNvCxnSpPr>
          <p:nvPr/>
        </p:nvCxnSpPr>
        <p:spPr>
          <a:xfrm>
            <a:off x="3224213" y="2893219"/>
            <a:ext cx="1090612" cy="6572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7BBCCFA-0862-B48C-B521-C14D39C6C5BB}"/>
              </a:ext>
            </a:extLst>
          </p:cNvPr>
          <p:cNvCxnSpPr>
            <a:cxnSpLocks/>
          </p:cNvCxnSpPr>
          <p:nvPr/>
        </p:nvCxnSpPr>
        <p:spPr>
          <a:xfrm flipV="1">
            <a:off x="4332288" y="4235450"/>
            <a:ext cx="1176337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2B2A41C-5CE8-D5B0-3CC6-CACF10E38335}"/>
              </a:ext>
            </a:extLst>
          </p:cNvPr>
          <p:cNvCxnSpPr>
            <a:cxnSpLocks/>
          </p:cNvCxnSpPr>
          <p:nvPr/>
        </p:nvCxnSpPr>
        <p:spPr>
          <a:xfrm flipV="1">
            <a:off x="3236119" y="4042859"/>
            <a:ext cx="1913823" cy="27672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A2E687C-6A9B-145A-2B2E-807A0E3660D8}"/>
              </a:ext>
            </a:extLst>
          </p:cNvPr>
          <p:cNvSpPr txBox="1"/>
          <p:nvPr/>
        </p:nvSpPr>
        <p:spPr>
          <a:xfrm>
            <a:off x="5229225" y="2219720"/>
            <a:ext cx="168725" cy="24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CE10BE5-7DBD-5A3F-A8EA-F01F02D3E14F}"/>
              </a:ext>
            </a:extLst>
          </p:cNvPr>
          <p:cNvSpPr txBox="1"/>
          <p:nvPr/>
        </p:nvSpPr>
        <p:spPr>
          <a:xfrm rot="857354">
            <a:off x="6370658" y="2010169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3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1C43FA3-13F3-D2E7-53BD-C3F3DD277BDA}"/>
              </a:ext>
            </a:extLst>
          </p:cNvPr>
          <p:cNvCxnSpPr>
            <a:cxnSpLocks/>
          </p:cNvCxnSpPr>
          <p:nvPr/>
        </p:nvCxnSpPr>
        <p:spPr>
          <a:xfrm flipV="1">
            <a:off x="5343525" y="2148940"/>
            <a:ext cx="1141818" cy="200560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1FFF19A-7F9E-ABE6-7E28-2ADB75642A28}"/>
              </a:ext>
            </a:extLst>
          </p:cNvPr>
          <p:cNvSpPr txBox="1"/>
          <p:nvPr/>
        </p:nvSpPr>
        <p:spPr>
          <a:xfrm rot="857354">
            <a:off x="5032395" y="3910408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rgbClr val="FF0000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5EA19D8-7F68-1FAA-616B-6168A7030EFF}"/>
              </a:ext>
            </a:extLst>
          </p:cNvPr>
          <p:cNvSpPr txBox="1"/>
          <p:nvPr/>
        </p:nvSpPr>
        <p:spPr>
          <a:xfrm>
            <a:off x="2874961" y="35718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9A206CD-141B-B9D3-D0BF-5CB722B479DC}"/>
              </a:ext>
            </a:extLst>
          </p:cNvPr>
          <p:cNvSpPr txBox="1"/>
          <p:nvPr/>
        </p:nvSpPr>
        <p:spPr>
          <a:xfrm>
            <a:off x="3446461" y="44862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876D75B-D1A8-84D9-B8E5-DA939986585D}"/>
              </a:ext>
            </a:extLst>
          </p:cNvPr>
          <p:cNvSpPr txBox="1"/>
          <p:nvPr/>
        </p:nvSpPr>
        <p:spPr>
          <a:xfrm>
            <a:off x="3817936" y="38068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625714-F596-9AB6-ACB3-FB2839764AB3}"/>
              </a:ext>
            </a:extLst>
          </p:cNvPr>
          <p:cNvSpPr txBox="1"/>
          <p:nvPr/>
        </p:nvSpPr>
        <p:spPr>
          <a:xfrm>
            <a:off x="4887911" y="21494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D2D15A0-7DC9-B759-B9E0-032236ED11A0}"/>
              </a:ext>
            </a:extLst>
          </p:cNvPr>
          <p:cNvSpPr txBox="1"/>
          <p:nvPr/>
        </p:nvSpPr>
        <p:spPr>
          <a:xfrm>
            <a:off x="5586411" y="34829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A4559E-272C-9C88-5331-377F0DBFAD39}"/>
              </a:ext>
            </a:extLst>
          </p:cNvPr>
          <p:cNvSpPr txBox="1"/>
          <p:nvPr/>
        </p:nvSpPr>
        <p:spPr>
          <a:xfrm>
            <a:off x="6481761" y="30575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B6FA8C0-5E68-D647-7090-9392F2FE449D}"/>
              </a:ext>
            </a:extLst>
          </p:cNvPr>
          <p:cNvSpPr txBox="1"/>
          <p:nvPr/>
        </p:nvSpPr>
        <p:spPr>
          <a:xfrm>
            <a:off x="5575301" y="1476375"/>
            <a:ext cx="527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 (</a:t>
            </a:r>
            <a:r>
              <a:rPr lang="de-DE" sz="8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prev</a:t>
            </a:r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)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98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Rectangle: Rounded Corners 1059">
            <a:extLst>
              <a:ext uri="{FF2B5EF4-FFF2-40B4-BE49-F238E27FC236}">
                <a16:creationId xmlns:a16="http://schemas.microsoft.com/office/drawing/2014/main" id="{E3E8E653-98FD-BEC9-669A-D7BD1B70F8FB}"/>
              </a:ext>
            </a:extLst>
          </p:cNvPr>
          <p:cNvSpPr/>
          <p:nvPr/>
        </p:nvSpPr>
        <p:spPr>
          <a:xfrm>
            <a:off x="4040505" y="1188720"/>
            <a:ext cx="1689735" cy="3764280"/>
          </a:xfrm>
          <a:prstGeom prst="roundRect">
            <a:avLst>
              <a:gd name="adj" fmla="val 5838"/>
            </a:avLst>
          </a:prstGeom>
          <a:solidFill>
            <a:srgbClr val="A5A5A5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4" name="Rectangle: Rounded Corners 1103">
            <a:extLst>
              <a:ext uri="{FF2B5EF4-FFF2-40B4-BE49-F238E27FC236}">
                <a16:creationId xmlns:a16="http://schemas.microsoft.com/office/drawing/2014/main" id="{036C182E-A7D7-6BED-3F4A-18887914EFB8}"/>
              </a:ext>
            </a:extLst>
          </p:cNvPr>
          <p:cNvSpPr/>
          <p:nvPr/>
        </p:nvSpPr>
        <p:spPr>
          <a:xfrm>
            <a:off x="4127083" y="3687192"/>
            <a:ext cx="1481238" cy="1121028"/>
          </a:xfrm>
          <a:prstGeom prst="roundRect">
            <a:avLst>
              <a:gd name="adj" fmla="val 5838"/>
            </a:avLst>
          </a:prstGeom>
          <a:solidFill>
            <a:srgbClr val="FFE9BD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03" name="Rectangle: Rounded Corners 1102">
            <a:extLst>
              <a:ext uri="{FF2B5EF4-FFF2-40B4-BE49-F238E27FC236}">
                <a16:creationId xmlns:a16="http://schemas.microsoft.com/office/drawing/2014/main" id="{E76637E0-0D7F-A080-291E-7B42E14A4420}"/>
              </a:ext>
            </a:extLst>
          </p:cNvPr>
          <p:cNvSpPr/>
          <p:nvPr/>
        </p:nvSpPr>
        <p:spPr>
          <a:xfrm>
            <a:off x="4149721" y="1430784"/>
            <a:ext cx="1466220" cy="2173550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8" name="Rectangle: Rounded Corners 1097">
            <a:extLst>
              <a:ext uri="{FF2B5EF4-FFF2-40B4-BE49-F238E27FC236}">
                <a16:creationId xmlns:a16="http://schemas.microsoft.com/office/drawing/2014/main" id="{D5B60F40-7371-5206-9F88-8F100302F7F2}"/>
              </a:ext>
            </a:extLst>
          </p:cNvPr>
          <p:cNvSpPr/>
          <p:nvPr/>
        </p:nvSpPr>
        <p:spPr>
          <a:xfrm>
            <a:off x="5985177" y="1421833"/>
            <a:ext cx="1392315" cy="833021"/>
          </a:xfrm>
          <a:prstGeom prst="roundRect">
            <a:avLst>
              <a:gd name="adj" fmla="val 5838"/>
            </a:avLst>
          </a:prstGeom>
          <a:solidFill>
            <a:srgbClr val="BFFFBD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5" name="Rectangle: Rounded Corners 1054">
            <a:extLst>
              <a:ext uri="{FF2B5EF4-FFF2-40B4-BE49-F238E27FC236}">
                <a16:creationId xmlns:a16="http://schemas.microsoft.com/office/drawing/2014/main" id="{850EF205-0363-4FCB-7C62-FF3B24B067F2}"/>
              </a:ext>
            </a:extLst>
          </p:cNvPr>
          <p:cNvSpPr/>
          <p:nvPr/>
        </p:nvSpPr>
        <p:spPr>
          <a:xfrm>
            <a:off x="5850255" y="1188720"/>
            <a:ext cx="1624891" cy="2477684"/>
          </a:xfrm>
          <a:prstGeom prst="roundRect">
            <a:avLst>
              <a:gd name="adj" fmla="val 5838"/>
            </a:avLst>
          </a:prstGeom>
          <a:solidFill>
            <a:srgbClr val="A5A5A5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94" name="Rectangle: Rounded Corners 1093">
            <a:extLst>
              <a:ext uri="{FF2B5EF4-FFF2-40B4-BE49-F238E27FC236}">
                <a16:creationId xmlns:a16="http://schemas.microsoft.com/office/drawing/2014/main" id="{ED699A23-C575-C12B-8D9E-60AFA28ED9D5}"/>
              </a:ext>
            </a:extLst>
          </p:cNvPr>
          <p:cNvSpPr/>
          <p:nvPr/>
        </p:nvSpPr>
        <p:spPr>
          <a:xfrm>
            <a:off x="5965943" y="2361386"/>
            <a:ext cx="1402671" cy="1198485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67" name="Rectangle: Rounded Corners 1066">
            <a:extLst>
              <a:ext uri="{FF2B5EF4-FFF2-40B4-BE49-F238E27FC236}">
                <a16:creationId xmlns:a16="http://schemas.microsoft.com/office/drawing/2014/main" id="{EDFE3AE4-920B-6249-B56F-985B110C864E}"/>
              </a:ext>
            </a:extLst>
          </p:cNvPr>
          <p:cNvSpPr/>
          <p:nvPr/>
        </p:nvSpPr>
        <p:spPr>
          <a:xfrm>
            <a:off x="200025" y="1188721"/>
            <a:ext cx="3715027" cy="2513268"/>
          </a:xfrm>
          <a:prstGeom prst="roundRect">
            <a:avLst>
              <a:gd name="adj" fmla="val 5838"/>
            </a:avLst>
          </a:prstGeom>
          <a:solidFill>
            <a:srgbClr val="BDFFFF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35" name="Rectangle: Rounded Corners 1134">
            <a:extLst>
              <a:ext uri="{FF2B5EF4-FFF2-40B4-BE49-F238E27FC236}">
                <a16:creationId xmlns:a16="http://schemas.microsoft.com/office/drawing/2014/main" id="{44732851-7FA7-C6CF-0A44-144ACD513BD7}"/>
              </a:ext>
            </a:extLst>
          </p:cNvPr>
          <p:cNvSpPr/>
          <p:nvPr/>
        </p:nvSpPr>
        <p:spPr>
          <a:xfrm>
            <a:off x="5833111" y="3729989"/>
            <a:ext cx="1657350" cy="784861"/>
          </a:xfrm>
          <a:prstGeom prst="roundRect">
            <a:avLst>
              <a:gd name="adj" fmla="val 5838"/>
            </a:avLst>
          </a:prstGeom>
          <a:solidFill>
            <a:srgbClr val="C0BDFF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3A413D-99D9-FCB9-77DB-9A11EE63A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" y="-311150"/>
            <a:ext cx="10515600" cy="1325563"/>
          </a:xfrm>
        </p:spPr>
        <p:txBody>
          <a:bodyPr/>
          <a:lstStyle/>
          <a:p>
            <a:r>
              <a:rPr lang="de-DE" dirty="0"/>
              <a:t>Research Framework</a:t>
            </a:r>
            <a:endParaRPr lang="en-GB" dirty="0"/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A023D810-4417-2CD5-6DB9-5A58ED07DAF1}"/>
              </a:ext>
            </a:extLst>
          </p:cNvPr>
          <p:cNvSpPr/>
          <p:nvPr/>
        </p:nvSpPr>
        <p:spPr>
          <a:xfrm>
            <a:off x="294197" y="2979887"/>
            <a:ext cx="1008000" cy="576000"/>
          </a:xfrm>
          <a:prstGeom prst="can">
            <a:avLst/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dirty="0" err="1">
                <a:latin typeface="+mj-lt"/>
                <a:cs typeface="Arial" panose="020B0604020202020204" pitchFamily="34" charset="0"/>
              </a:rPr>
              <a:t>OptionMetrics</a:t>
            </a:r>
            <a:endParaRPr lang="de-DE" sz="1100" dirty="0"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Option Data</a:t>
            </a:r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EB67B30B-4D14-827E-5DB9-0B9167FF157A}"/>
              </a:ext>
            </a:extLst>
          </p:cNvPr>
          <p:cNvSpPr/>
          <p:nvPr/>
        </p:nvSpPr>
        <p:spPr>
          <a:xfrm>
            <a:off x="311269" y="1599230"/>
            <a:ext cx="1008000" cy="576000"/>
          </a:xfrm>
          <a:prstGeom prst="can">
            <a:avLst/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dirty="0" err="1">
                <a:latin typeface="+mj-lt"/>
                <a:cs typeface="Arial" panose="020B0604020202020204" pitchFamily="34" charset="0"/>
              </a:rPr>
              <a:t>LiveVol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Trade Data</a:t>
            </a:r>
          </a:p>
        </p:txBody>
      </p:sp>
      <p:sp>
        <p:nvSpPr>
          <p:cNvPr id="31" name="Cylinder 30">
            <a:extLst>
              <a:ext uri="{FF2B5EF4-FFF2-40B4-BE49-F238E27FC236}">
                <a16:creationId xmlns:a16="http://schemas.microsoft.com/office/drawing/2014/main" id="{D3E48620-93F1-1D9E-966B-44CA6FF79461}"/>
              </a:ext>
            </a:extLst>
          </p:cNvPr>
          <p:cNvSpPr/>
          <p:nvPr/>
        </p:nvSpPr>
        <p:spPr>
          <a:xfrm>
            <a:off x="297072" y="2287617"/>
            <a:ext cx="1008000" cy="576000"/>
          </a:xfrm>
          <a:prstGeom prst="can">
            <a:avLst/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dirty="0">
                <a:latin typeface="+mj-lt"/>
                <a:cs typeface="Arial" panose="020B0604020202020204" pitchFamily="34" charset="0"/>
              </a:rPr>
              <a:t>ISE Open/Close</a:t>
            </a:r>
          </a:p>
          <a:p>
            <a:pPr algn="ctr"/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Trade Profile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20" name="Rectangle: Rounded Corners 1119">
            <a:extLst>
              <a:ext uri="{FF2B5EF4-FFF2-40B4-BE49-F238E27FC236}">
                <a16:creationId xmlns:a16="http://schemas.microsoft.com/office/drawing/2014/main" id="{10E956EF-9B07-0565-D617-7AF163026D0B}"/>
              </a:ext>
            </a:extLst>
          </p:cNvPr>
          <p:cNvSpPr/>
          <p:nvPr/>
        </p:nvSpPr>
        <p:spPr>
          <a:xfrm>
            <a:off x="6048986" y="2680891"/>
            <a:ext cx="1239729" cy="361950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SAGE Values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B1643A64-28D7-1917-65B5-6DB3D2D79A2E}"/>
              </a:ext>
            </a:extLst>
          </p:cNvPr>
          <p:cNvSpPr txBox="1"/>
          <p:nvPr/>
        </p:nvSpPr>
        <p:spPr>
          <a:xfrm>
            <a:off x="12223538" y="4017620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8EE4A338-BBA0-5825-EA7D-034082FD2CF5}"/>
              </a:ext>
            </a:extLst>
          </p:cNvPr>
          <p:cNvCxnSpPr>
            <a:cxnSpLocks/>
          </p:cNvCxnSpPr>
          <p:nvPr/>
        </p:nvCxnSpPr>
        <p:spPr>
          <a:xfrm flipH="1" flipV="1">
            <a:off x="12371747" y="2396181"/>
            <a:ext cx="1847" cy="1643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433C01C7-E6C4-593C-8ECD-B5195274AC47}"/>
              </a:ext>
            </a:extLst>
          </p:cNvPr>
          <p:cNvCxnSpPr>
            <a:cxnSpLocks/>
            <a:stCxn id="13" idx="4"/>
            <a:endCxn id="30" idx="1"/>
          </p:cNvCxnSpPr>
          <p:nvPr/>
        </p:nvCxnSpPr>
        <p:spPr>
          <a:xfrm>
            <a:off x="1319269" y="1887230"/>
            <a:ext cx="109204" cy="66347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7" name="Rectangle: Rounded Corners 1136">
            <a:extLst>
              <a:ext uri="{FF2B5EF4-FFF2-40B4-BE49-F238E27FC236}">
                <a16:creationId xmlns:a16="http://schemas.microsoft.com/office/drawing/2014/main" id="{33A92EAA-E8FE-3151-B823-B765D35E9869}"/>
              </a:ext>
            </a:extLst>
          </p:cNvPr>
          <p:cNvSpPr/>
          <p:nvPr/>
        </p:nvSpPr>
        <p:spPr>
          <a:xfrm>
            <a:off x="6017894" y="3943597"/>
            <a:ext cx="1257301" cy="493203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Effective Spread</a:t>
            </a:r>
          </a:p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Calculation</a:t>
            </a:r>
          </a:p>
        </p:txBody>
      </p:sp>
      <p:pic>
        <p:nvPicPr>
          <p:cNvPr id="1054" name="Picture 1053">
            <a:extLst>
              <a:ext uri="{FF2B5EF4-FFF2-40B4-BE49-F238E27FC236}">
                <a16:creationId xmlns:a16="http://schemas.microsoft.com/office/drawing/2014/main" id="{59846315-3989-1D20-130B-42B41CF0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10989" y="121565"/>
            <a:ext cx="11936491" cy="6382641"/>
          </a:xfrm>
          <a:prstGeom prst="rect">
            <a:avLst/>
          </a:prstGeom>
        </p:spPr>
      </p:pic>
      <p:sp>
        <p:nvSpPr>
          <p:cNvPr id="1064" name="Rectangle: Rounded Corners 1063">
            <a:extLst>
              <a:ext uri="{FF2B5EF4-FFF2-40B4-BE49-F238E27FC236}">
                <a16:creationId xmlns:a16="http://schemas.microsoft.com/office/drawing/2014/main" id="{F9D473EA-D805-3B48-04F1-CF2537D59277}"/>
              </a:ext>
            </a:extLst>
          </p:cNvPr>
          <p:cNvSpPr/>
          <p:nvPr/>
        </p:nvSpPr>
        <p:spPr>
          <a:xfrm>
            <a:off x="6048986" y="3109516"/>
            <a:ext cx="1248607" cy="361950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Attention Maps</a:t>
            </a:r>
          </a:p>
        </p:txBody>
      </p:sp>
      <p:sp>
        <p:nvSpPr>
          <p:cNvPr id="1065" name="Rectangle: Rounded Corners 1064">
            <a:extLst>
              <a:ext uri="{FF2B5EF4-FFF2-40B4-BE49-F238E27FC236}">
                <a16:creationId xmlns:a16="http://schemas.microsoft.com/office/drawing/2014/main" id="{63A90B82-D61F-1B4C-086B-E7EC86D17059}"/>
              </a:ext>
            </a:extLst>
          </p:cNvPr>
          <p:cNvSpPr/>
          <p:nvPr/>
        </p:nvSpPr>
        <p:spPr>
          <a:xfrm>
            <a:off x="6055922" y="1763532"/>
            <a:ext cx="1223916" cy="367035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Accuracy</a:t>
            </a:r>
          </a:p>
        </p:txBody>
      </p:sp>
      <p:sp>
        <p:nvSpPr>
          <p:cNvPr id="1068" name="Rectangle: Rounded Corners 1067">
            <a:extLst>
              <a:ext uri="{FF2B5EF4-FFF2-40B4-BE49-F238E27FC236}">
                <a16:creationId xmlns:a16="http://schemas.microsoft.com/office/drawing/2014/main" id="{C11E5637-D543-5690-7EF9-3DA64439843F}"/>
              </a:ext>
            </a:extLst>
          </p:cNvPr>
          <p:cNvSpPr/>
          <p:nvPr/>
        </p:nvSpPr>
        <p:spPr>
          <a:xfrm>
            <a:off x="4238871" y="3959718"/>
            <a:ext cx="1293249" cy="322722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Lee &amp; Ready</a:t>
            </a:r>
          </a:p>
        </p:txBody>
      </p:sp>
      <p:sp>
        <p:nvSpPr>
          <p:cNvPr id="1070" name="Rectangle: Rounded Corners 1069">
            <a:extLst>
              <a:ext uri="{FF2B5EF4-FFF2-40B4-BE49-F238E27FC236}">
                <a16:creationId xmlns:a16="http://schemas.microsoft.com/office/drawing/2014/main" id="{B72FDFDE-F053-4EC9-D6A6-440914550132}"/>
              </a:ext>
            </a:extLst>
          </p:cNvPr>
          <p:cNvSpPr/>
          <p:nvPr/>
        </p:nvSpPr>
        <p:spPr>
          <a:xfrm>
            <a:off x="2495273" y="2330843"/>
            <a:ext cx="1272817" cy="435218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Data Pre-Processing</a:t>
            </a:r>
          </a:p>
        </p:txBody>
      </p: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39C270AD-648F-13FC-86D4-560B9C52AF77}"/>
              </a:ext>
            </a:extLst>
          </p:cNvPr>
          <p:cNvCxnSpPr>
            <a:cxnSpLocks/>
            <a:stCxn id="31" idx="4"/>
            <a:endCxn id="30" idx="1"/>
          </p:cNvCxnSpPr>
          <p:nvPr/>
        </p:nvCxnSpPr>
        <p:spPr>
          <a:xfrm flipV="1">
            <a:off x="1305072" y="2550703"/>
            <a:ext cx="123401" cy="249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1" name="Straight Arrow Connector 1080">
            <a:extLst>
              <a:ext uri="{FF2B5EF4-FFF2-40B4-BE49-F238E27FC236}">
                <a16:creationId xmlns:a16="http://schemas.microsoft.com/office/drawing/2014/main" id="{5251E29D-B79E-8C8D-2B4B-30B201A76FF8}"/>
              </a:ext>
            </a:extLst>
          </p:cNvPr>
          <p:cNvCxnSpPr>
            <a:cxnSpLocks/>
            <a:stCxn id="7" idx="4"/>
            <a:endCxn id="30" idx="1"/>
          </p:cNvCxnSpPr>
          <p:nvPr/>
        </p:nvCxnSpPr>
        <p:spPr>
          <a:xfrm flipV="1">
            <a:off x="1302197" y="2550703"/>
            <a:ext cx="126276" cy="7171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F40BDB9-9FAB-8D2A-F755-37BC558FE668}"/>
              </a:ext>
            </a:extLst>
          </p:cNvPr>
          <p:cNvSpPr/>
          <p:nvPr/>
        </p:nvSpPr>
        <p:spPr>
          <a:xfrm>
            <a:off x="1428473" y="2342965"/>
            <a:ext cx="939442" cy="415475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Data Collection</a:t>
            </a:r>
          </a:p>
        </p:txBody>
      </p:sp>
      <p:cxnSp>
        <p:nvCxnSpPr>
          <p:cNvPr id="1091" name="Straight Arrow Connector 1090">
            <a:extLst>
              <a:ext uri="{FF2B5EF4-FFF2-40B4-BE49-F238E27FC236}">
                <a16:creationId xmlns:a16="http://schemas.microsoft.com/office/drawing/2014/main" id="{80B76914-D4D7-BC39-1BC3-6D42270F6C18}"/>
              </a:ext>
            </a:extLst>
          </p:cNvPr>
          <p:cNvCxnSpPr>
            <a:cxnSpLocks/>
            <a:stCxn id="30" idx="3"/>
            <a:endCxn id="1070" idx="1"/>
          </p:cNvCxnSpPr>
          <p:nvPr/>
        </p:nvCxnSpPr>
        <p:spPr>
          <a:xfrm flipV="1">
            <a:off x="2367915" y="2548452"/>
            <a:ext cx="127358" cy="22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6" name="Rectangle: Rounded Corners 1095">
            <a:extLst>
              <a:ext uri="{FF2B5EF4-FFF2-40B4-BE49-F238E27FC236}">
                <a16:creationId xmlns:a16="http://schemas.microsoft.com/office/drawing/2014/main" id="{673FA566-5DA1-FFEE-5953-56ED310DF0F5}"/>
              </a:ext>
            </a:extLst>
          </p:cNvPr>
          <p:cNvSpPr/>
          <p:nvPr/>
        </p:nvSpPr>
        <p:spPr>
          <a:xfrm>
            <a:off x="4235953" y="1764770"/>
            <a:ext cx="1319027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Gradient Boosting</a:t>
            </a:r>
          </a:p>
        </p:txBody>
      </p:sp>
      <p:sp>
        <p:nvSpPr>
          <p:cNvPr id="1097" name="Rectangle: Rounded Corners 1096">
            <a:extLst>
              <a:ext uri="{FF2B5EF4-FFF2-40B4-BE49-F238E27FC236}">
                <a16:creationId xmlns:a16="http://schemas.microsoft.com/office/drawing/2014/main" id="{764C9D3F-88A4-3CE7-9CB8-73549966FEFE}"/>
              </a:ext>
            </a:extLst>
          </p:cNvPr>
          <p:cNvSpPr/>
          <p:nvPr/>
        </p:nvSpPr>
        <p:spPr>
          <a:xfrm>
            <a:off x="4237433" y="2192378"/>
            <a:ext cx="1309927" cy="408780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Gradient Boosting 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With Self-Training</a:t>
            </a:r>
          </a:p>
        </p:txBody>
      </p:sp>
      <p:sp>
        <p:nvSpPr>
          <p:cNvPr id="1099" name="TextBox 1098">
            <a:extLst>
              <a:ext uri="{FF2B5EF4-FFF2-40B4-BE49-F238E27FC236}">
                <a16:creationId xmlns:a16="http://schemas.microsoft.com/office/drawing/2014/main" id="{2F14F9B8-01C1-2009-E838-9E2EB0F9C857}"/>
              </a:ext>
            </a:extLst>
          </p:cNvPr>
          <p:cNvSpPr txBox="1"/>
          <p:nvPr/>
        </p:nvSpPr>
        <p:spPr>
          <a:xfrm>
            <a:off x="5974820" y="2370264"/>
            <a:ext cx="13327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Feature </a:t>
            </a:r>
            <a:r>
              <a:rPr lang="de-DE" sz="1100" dirty="0" err="1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Importance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DA84E672-EBE6-4617-DDFD-F3AB7DFDD8F1}"/>
              </a:ext>
            </a:extLst>
          </p:cNvPr>
          <p:cNvSpPr txBox="1"/>
          <p:nvPr/>
        </p:nvSpPr>
        <p:spPr>
          <a:xfrm>
            <a:off x="5976300" y="1466222"/>
            <a:ext cx="1473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Evaluation </a:t>
            </a:r>
            <a:r>
              <a:rPr lang="de-DE" sz="1100" dirty="0" err="1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Metric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01" name="Rectangle: Rounded Corners 1100">
            <a:extLst>
              <a:ext uri="{FF2B5EF4-FFF2-40B4-BE49-F238E27FC236}">
                <a16:creationId xmlns:a16="http://schemas.microsoft.com/office/drawing/2014/main" id="{FAC08645-0DA0-C3FE-99E1-6E22977711B5}"/>
              </a:ext>
            </a:extLst>
          </p:cNvPr>
          <p:cNvSpPr/>
          <p:nvPr/>
        </p:nvSpPr>
        <p:spPr>
          <a:xfrm>
            <a:off x="4241670" y="2669683"/>
            <a:ext cx="1290450" cy="366479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Transformer</a:t>
            </a:r>
          </a:p>
        </p:txBody>
      </p:sp>
      <p:sp>
        <p:nvSpPr>
          <p:cNvPr id="1102" name="Rectangle: Rounded Corners 1101">
            <a:extLst>
              <a:ext uri="{FF2B5EF4-FFF2-40B4-BE49-F238E27FC236}">
                <a16:creationId xmlns:a16="http://schemas.microsoft.com/office/drawing/2014/main" id="{31D08AC2-42FF-FE02-6C7A-BB585904B2EE}"/>
              </a:ext>
            </a:extLst>
          </p:cNvPr>
          <p:cNvSpPr/>
          <p:nvPr/>
        </p:nvSpPr>
        <p:spPr>
          <a:xfrm>
            <a:off x="4234272" y="3150557"/>
            <a:ext cx="1297848" cy="366479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Transformer </a:t>
            </a:r>
          </a:p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With Pre-Training</a:t>
            </a:r>
          </a:p>
        </p:txBody>
      </p:sp>
      <p:sp>
        <p:nvSpPr>
          <p:cNvPr id="1105" name="Rectangle: Rounded Corners 1104">
            <a:extLst>
              <a:ext uri="{FF2B5EF4-FFF2-40B4-BE49-F238E27FC236}">
                <a16:creationId xmlns:a16="http://schemas.microsoft.com/office/drawing/2014/main" id="{8BB41228-C3F7-B2DD-9669-06E00BFFE292}"/>
              </a:ext>
            </a:extLst>
          </p:cNvPr>
          <p:cNvSpPr/>
          <p:nvPr/>
        </p:nvSpPr>
        <p:spPr>
          <a:xfrm>
            <a:off x="4238871" y="4371198"/>
            <a:ext cx="1293249" cy="322722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8EE9518C-9509-D0F4-1B4C-4A4F5B4F50CC}"/>
              </a:ext>
            </a:extLst>
          </p:cNvPr>
          <p:cNvSpPr txBox="1"/>
          <p:nvPr/>
        </p:nvSpPr>
        <p:spPr>
          <a:xfrm>
            <a:off x="4153640" y="3680904"/>
            <a:ext cx="1473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Classical</a:t>
            </a:r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 Rules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6332257B-B3CA-78E1-5ED6-878485A0D3D8}"/>
              </a:ext>
            </a:extLst>
          </p:cNvPr>
          <p:cNvSpPr txBox="1"/>
          <p:nvPr/>
        </p:nvSpPr>
        <p:spPr>
          <a:xfrm>
            <a:off x="4161260" y="1455864"/>
            <a:ext cx="1473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Machine</a:t>
            </a:r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 Learning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38CB90A9-089E-FA32-4917-C5FA21F29215}"/>
              </a:ext>
            </a:extLst>
          </p:cNvPr>
          <p:cNvSpPr txBox="1"/>
          <p:nvPr/>
        </p:nvSpPr>
        <p:spPr>
          <a:xfrm>
            <a:off x="5934815" y="3692334"/>
            <a:ext cx="14736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Application</a:t>
            </a:r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 Study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18" name="TextBox 1117">
            <a:extLst>
              <a:ext uri="{FF2B5EF4-FFF2-40B4-BE49-F238E27FC236}">
                <a16:creationId xmlns:a16="http://schemas.microsoft.com/office/drawing/2014/main" id="{3AD9CBFC-2787-0DE1-3CDE-97AB225A7860}"/>
              </a:ext>
            </a:extLst>
          </p:cNvPr>
          <p:cNvSpPr txBox="1"/>
          <p:nvPr/>
        </p:nvSpPr>
        <p:spPr>
          <a:xfrm>
            <a:off x="206480" y="1219644"/>
            <a:ext cx="17213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Data and Data </a:t>
            </a:r>
            <a:r>
              <a:rPr lang="en-GB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Preparation</a:t>
            </a:r>
          </a:p>
        </p:txBody>
      </p: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3549879-4943-8701-41D3-DAB5D758B034}"/>
              </a:ext>
            </a:extLst>
          </p:cNvPr>
          <p:cNvSpPr txBox="1"/>
          <p:nvPr/>
        </p:nvSpPr>
        <p:spPr>
          <a:xfrm>
            <a:off x="5906240" y="1166304"/>
            <a:ext cx="1454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Evaluation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152" name="TextBox 1151">
            <a:extLst>
              <a:ext uri="{FF2B5EF4-FFF2-40B4-BE49-F238E27FC236}">
                <a16:creationId xmlns:a16="http://schemas.microsoft.com/office/drawing/2014/main" id="{6B7CB937-0A24-12B9-9B3A-8E96FA2B61D7}"/>
              </a:ext>
            </a:extLst>
          </p:cNvPr>
          <p:cNvSpPr txBox="1"/>
          <p:nvPr/>
        </p:nvSpPr>
        <p:spPr>
          <a:xfrm>
            <a:off x="4046960" y="1166304"/>
            <a:ext cx="14546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+mj-lt"/>
                <a:cs typeface="Arial" panose="020B0604020202020204" pitchFamily="34" charset="0"/>
              </a:rPr>
              <a:t>Training and Tuning</a:t>
            </a:r>
            <a:endParaRPr lang="en-GB" sz="1100" dirty="0">
              <a:solidFill>
                <a:schemeClr val="dk1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153" name="Straight Arrow Connector 1152">
            <a:extLst>
              <a:ext uri="{FF2B5EF4-FFF2-40B4-BE49-F238E27FC236}">
                <a16:creationId xmlns:a16="http://schemas.microsoft.com/office/drawing/2014/main" id="{E822DABA-1E37-D4C3-676B-804D919F8823}"/>
              </a:ext>
            </a:extLst>
          </p:cNvPr>
          <p:cNvCxnSpPr>
            <a:cxnSpLocks/>
          </p:cNvCxnSpPr>
          <p:nvPr/>
        </p:nvCxnSpPr>
        <p:spPr>
          <a:xfrm>
            <a:off x="3912870" y="1428312"/>
            <a:ext cx="14097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6" name="Straight Arrow Connector 1155">
            <a:extLst>
              <a:ext uri="{FF2B5EF4-FFF2-40B4-BE49-F238E27FC236}">
                <a16:creationId xmlns:a16="http://schemas.microsoft.com/office/drawing/2014/main" id="{952A9D72-F6B8-9D7C-FAE9-5FB0FE2F9076}"/>
              </a:ext>
            </a:extLst>
          </p:cNvPr>
          <p:cNvCxnSpPr>
            <a:cxnSpLocks/>
          </p:cNvCxnSpPr>
          <p:nvPr/>
        </p:nvCxnSpPr>
        <p:spPr>
          <a:xfrm>
            <a:off x="5726430" y="1420692"/>
            <a:ext cx="13335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1" name="Straight Arrow Connector 1160">
            <a:extLst>
              <a:ext uri="{FF2B5EF4-FFF2-40B4-BE49-F238E27FC236}">
                <a16:creationId xmlns:a16="http://schemas.microsoft.com/office/drawing/2014/main" id="{F46488D2-84A8-0022-8F63-708B446BA33C}"/>
              </a:ext>
            </a:extLst>
          </p:cNvPr>
          <p:cNvCxnSpPr>
            <a:cxnSpLocks/>
          </p:cNvCxnSpPr>
          <p:nvPr/>
        </p:nvCxnSpPr>
        <p:spPr>
          <a:xfrm>
            <a:off x="5729288" y="3857625"/>
            <a:ext cx="1143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55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616768" y="578983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4931092" y="446347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4926330" y="410767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4928710" y="350045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4923949" y="300515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490970" y="6125589"/>
            <a:ext cx="2575" cy="202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645342" y="276266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752976" y="6328291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5508546" y="382946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5506165" y="324804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5508546" y="435056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4781322" y="326922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4427557" y="4727892"/>
            <a:ext cx="1560712" cy="563166"/>
          </a:xfrm>
          <a:prstGeom prst="bentConnector4">
            <a:avLst>
              <a:gd name="adj1" fmla="val 33903"/>
              <a:gd name="adj2" fmla="val 131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069080" y="379305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5202557" y="492722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488308" y="493198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485924" y="492722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543074" y="489477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4950144" y="488763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247799" y="489001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5606415" y="393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3812328" y="553888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TabTransformer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5967E-1280-E19C-67DF-3A188850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692161"/>
            <a:ext cx="3670110" cy="422489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968265-A590-F39E-B843-971A90C7E68C}"/>
              </a:ext>
            </a:extLst>
          </p:cNvPr>
          <p:cNvSpPr/>
          <p:nvPr/>
        </p:nvSpPr>
        <p:spPr>
          <a:xfrm>
            <a:off x="4967210" y="2316122"/>
            <a:ext cx="2450014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E3BB72-47BB-989E-8901-87A30134E572}"/>
              </a:ext>
            </a:extLst>
          </p:cNvPr>
          <p:cNvSpPr/>
          <p:nvPr/>
        </p:nvSpPr>
        <p:spPr>
          <a:xfrm>
            <a:off x="6403630" y="3013945"/>
            <a:ext cx="1164431" cy="229318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7CF94-27D5-E796-E2F2-43D95C7C105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85846" y="2538413"/>
            <a:ext cx="0" cy="47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2FE72C-3573-DCEA-2B15-CC7934C0AC52}"/>
              </a:ext>
            </a:extLst>
          </p:cNvPr>
          <p:cNvSpPr/>
          <p:nvPr/>
        </p:nvSpPr>
        <p:spPr>
          <a:xfrm>
            <a:off x="5610001" y="1811429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A742FB-A50B-7EBD-2B37-5B2164A98D94}"/>
              </a:ext>
            </a:extLst>
          </p:cNvPr>
          <p:cNvSpPr/>
          <p:nvPr/>
        </p:nvSpPr>
        <p:spPr>
          <a:xfrm>
            <a:off x="5610001" y="140907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D7333D-EC78-1E5C-9C11-5206C0AE4B92}"/>
              </a:ext>
            </a:extLst>
          </p:cNvPr>
          <p:cNvSpPr/>
          <p:nvPr/>
        </p:nvSpPr>
        <p:spPr>
          <a:xfrm>
            <a:off x="5605239" y="10280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C643F2-316A-6ACC-B983-4A59EBE1A55F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H="1" flipV="1">
            <a:off x="6187455" y="1270960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6AA929-4B8C-C3E5-A607-A3E75D64B692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6192217" y="1651959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7203BB-4AF6-E364-5EA2-D514D2C13620}"/>
              </a:ext>
            </a:extLst>
          </p:cNvPr>
          <p:cNvCxnSpPr>
            <a:cxnSpLocks/>
            <a:stCxn id="18" idx="0"/>
            <a:endCxn id="24" idx="2"/>
          </p:cNvCxnSpPr>
          <p:nvPr/>
        </p:nvCxnSpPr>
        <p:spPr>
          <a:xfrm flipV="1">
            <a:off x="6192217" y="2140440"/>
            <a:ext cx="0" cy="17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61E5C9-1F3C-D485-B7B7-A7ADEEAAC5D9}"/>
              </a:ext>
            </a:extLst>
          </p:cNvPr>
          <p:cNvSpPr txBox="1"/>
          <p:nvPr/>
        </p:nvSpPr>
        <p:spPr>
          <a:xfrm>
            <a:off x="6267451" y="6317179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EF799B-DD01-284F-666A-C8B7A4ADB1C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506165" y="2527300"/>
            <a:ext cx="0" cy="477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DE4234-3588-AD0C-E0F6-6C337B5E6E5F}"/>
              </a:ext>
            </a:extLst>
          </p:cNvPr>
          <p:cNvCxnSpPr>
            <a:cxnSpLocks/>
            <a:stCxn id="49" idx="0"/>
            <a:endCxn id="19" idx="2"/>
          </p:cNvCxnSpPr>
          <p:nvPr/>
        </p:nvCxnSpPr>
        <p:spPr>
          <a:xfrm flipH="1" flipV="1">
            <a:off x="6985846" y="3243263"/>
            <a:ext cx="22174" cy="3073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BAEA02A-30ED-85A0-E75B-C4503D01C2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8950352" y="5679599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9260139" y="424561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9257758" y="3892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9257758" y="3089711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9257758" y="272538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  <a:endCxn id="61" idx="2"/>
          </p:cNvCxnSpPr>
          <p:nvPr/>
        </p:nvCxnSpPr>
        <p:spPr>
          <a:xfrm flipV="1">
            <a:off x="9823080" y="6008211"/>
            <a:ext cx="0" cy="25271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8969402" y="2652435"/>
            <a:ext cx="1633537" cy="29101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8480055" y="626092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9839974" y="2968267"/>
            <a:ext cx="0" cy="1214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9839974" y="4135079"/>
            <a:ext cx="0" cy="11053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stCxn id="63" idx="0"/>
            <a:endCxn id="67" idx="1"/>
          </p:cNvCxnSpPr>
          <p:nvPr/>
        </p:nvCxnSpPr>
        <p:spPr>
          <a:xfrm rot="16200000" flipV="1">
            <a:off x="9026182" y="3078400"/>
            <a:ext cx="1045368" cy="582216"/>
          </a:xfrm>
          <a:prstGeom prst="bentConnector4">
            <a:avLst>
              <a:gd name="adj1" fmla="val 3644"/>
              <a:gd name="adj2" fmla="val 1392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8478865" y="3682821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9814749" y="4710055"/>
            <a:ext cx="338133" cy="253204"/>
          </a:xfrm>
          <a:prstGeom prst="bentConnector3">
            <a:avLst>
              <a:gd name="adj1" fmla="val 99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9823080" y="4717296"/>
            <a:ext cx="0" cy="24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9905234" y="469358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9250391" y="469834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9548045" y="469120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1BEEA-0718-A8BF-CA7A-FD95D29662F1}"/>
              </a:ext>
            </a:extLst>
          </p:cNvPr>
          <p:cNvCxnSpPr>
            <a:cxnSpLocks/>
            <a:stCxn id="67" idx="0"/>
            <a:endCxn id="31" idx="2"/>
          </p:cNvCxnSpPr>
          <p:nvPr/>
        </p:nvCxnSpPr>
        <p:spPr>
          <a:xfrm flipV="1">
            <a:off x="9839974" y="2495668"/>
            <a:ext cx="0" cy="2297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8800C0-1CF3-F5CA-4394-35FFEBF5E5A3}"/>
              </a:ext>
            </a:extLst>
          </p:cNvPr>
          <p:cNvSpPr txBox="1"/>
          <p:nvPr/>
        </p:nvSpPr>
        <p:spPr>
          <a:xfrm>
            <a:off x="8309499" y="1091161"/>
            <a:ext cx="3080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+mj-lt"/>
              </a:rPr>
              <a:t>output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F421B8-8DB7-34EA-C921-76E85E24F0A2}"/>
              </a:ext>
            </a:extLst>
          </p:cNvPr>
          <p:cNvSpPr/>
          <p:nvPr/>
        </p:nvSpPr>
        <p:spPr>
          <a:xfrm>
            <a:off x="9255153" y="1841288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7FEA6-F17E-CA57-7B37-D1BAA16BED3F}"/>
              </a:ext>
            </a:extLst>
          </p:cNvPr>
          <p:cNvSpPr/>
          <p:nvPr/>
        </p:nvSpPr>
        <p:spPr>
          <a:xfrm>
            <a:off x="9255153" y="143171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6ED71D-102A-0459-C60D-99BC3B322234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9837369" y="1674601"/>
            <a:ext cx="0" cy="166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CE3843-0FDE-285C-7733-2A6A7A7A0AC7}"/>
              </a:ext>
            </a:extLst>
          </p:cNvPr>
          <p:cNvCxnSpPr>
            <a:cxnSpLocks/>
          </p:cNvCxnSpPr>
          <p:nvPr/>
        </p:nvCxnSpPr>
        <p:spPr>
          <a:xfrm flipV="1">
            <a:off x="9838162" y="2085763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0536E0-E48A-70AD-633B-4384867F30A5}"/>
              </a:ext>
            </a:extLst>
          </p:cNvPr>
          <p:cNvSpPr/>
          <p:nvPr/>
        </p:nvSpPr>
        <p:spPr>
          <a:xfrm>
            <a:off x="9257758" y="2252781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EE4F0F-C008-F011-6402-C667E69D8B21}"/>
              </a:ext>
            </a:extLst>
          </p:cNvPr>
          <p:cNvCxnSpPr>
            <a:cxnSpLocks/>
            <a:stCxn id="63" idx="0"/>
            <a:endCxn id="19" idx="2"/>
          </p:cNvCxnSpPr>
          <p:nvPr/>
        </p:nvCxnSpPr>
        <p:spPr>
          <a:xfrm flipV="1">
            <a:off x="9839974" y="3754079"/>
            <a:ext cx="0" cy="1381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C4ADF-749C-6BDC-3F46-33B4726B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28" y="4943170"/>
            <a:ext cx="8554644" cy="4363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5174F-DD3B-430A-4AAD-CB87162813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762" y="1976437"/>
            <a:ext cx="4314825" cy="2676525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E7B1D8-1BF8-FDFE-D966-2445914F8910}"/>
              </a:ext>
            </a:extLst>
          </p:cNvPr>
          <p:cNvSpPr/>
          <p:nvPr/>
        </p:nvSpPr>
        <p:spPr>
          <a:xfrm>
            <a:off x="9240864" y="511774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E337DA-87E6-6A46-773B-22A52F746B75}"/>
              </a:ext>
            </a:extLst>
          </p:cNvPr>
          <p:cNvSpPr/>
          <p:nvPr/>
        </p:nvSpPr>
        <p:spPr>
          <a:xfrm>
            <a:off x="9257758" y="3511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Layer Norm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647D61CA-2D51-3BFE-D9EB-260D494A7DAC}"/>
              </a:ext>
            </a:extLst>
          </p:cNvPr>
          <p:cNvCxnSpPr>
            <a:cxnSpLocks/>
            <a:stCxn id="19" idx="0"/>
            <a:endCxn id="66" idx="2"/>
          </p:cNvCxnSpPr>
          <p:nvPr/>
        </p:nvCxnSpPr>
        <p:spPr>
          <a:xfrm flipV="1">
            <a:off x="9839974" y="3418722"/>
            <a:ext cx="0" cy="92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37A65A15-9D02-19D0-A9DA-DEA04BF5E7CC}"/>
              </a:ext>
            </a:extLst>
          </p:cNvPr>
          <p:cNvCxnSpPr>
            <a:cxnSpLocks/>
            <a:stCxn id="61" idx="0"/>
            <a:endCxn id="6" idx="2"/>
          </p:cNvCxnSpPr>
          <p:nvPr/>
        </p:nvCxnSpPr>
        <p:spPr>
          <a:xfrm flipV="1">
            <a:off x="9823080" y="5360630"/>
            <a:ext cx="0" cy="3189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F9F26774-D4F9-74AB-B575-2F6F78375116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8707438" y="4563957"/>
            <a:ext cx="1665963" cy="565322"/>
          </a:xfrm>
          <a:prstGeom prst="bentConnector4">
            <a:avLst>
              <a:gd name="adj1" fmla="val 9586"/>
              <a:gd name="adj2" fmla="val 14145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16F9191E-FF68-381B-DBB7-8107DC518EDC}"/>
              </a:ext>
            </a:extLst>
          </p:cNvPr>
          <p:cNvCxnSpPr>
            <a:stCxn id="6" idx="0"/>
          </p:cNvCxnSpPr>
          <p:nvPr/>
        </p:nvCxnSpPr>
        <p:spPr>
          <a:xfrm rot="16200000" flipV="1">
            <a:off x="9459510" y="4754172"/>
            <a:ext cx="412393" cy="314749"/>
          </a:xfrm>
          <a:prstGeom prst="bentConnector3">
            <a:avLst>
              <a:gd name="adj1" fmla="val 3729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17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8480055" y="626092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C4ADF-749C-6BDC-3F46-33B4726B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28" y="4943170"/>
            <a:ext cx="8554644" cy="4363059"/>
          </a:xfrm>
          <a:prstGeom prst="rect">
            <a:avLst/>
          </a:prstGeom>
        </p:spPr>
      </p:pic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91516EA-A878-C95E-E73C-E46A9230D80F}"/>
              </a:ext>
            </a:extLst>
          </p:cNvPr>
          <p:cNvGrpSpPr/>
          <p:nvPr/>
        </p:nvGrpSpPr>
        <p:grpSpPr>
          <a:xfrm>
            <a:off x="788988" y="2676525"/>
            <a:ext cx="6209343" cy="1771094"/>
            <a:chOff x="788988" y="2676525"/>
            <a:chExt cx="6209343" cy="177109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32E5919-6D95-84C0-C2B4-588BD8F1D087}"/>
                </a:ext>
              </a:extLst>
            </p:cNvPr>
            <p:cNvGrpSpPr/>
            <p:nvPr/>
          </p:nvGrpSpPr>
          <p:grpSpPr>
            <a:xfrm>
              <a:off x="3174436" y="2767305"/>
              <a:ext cx="650726" cy="1159276"/>
              <a:chOff x="8969402" y="2652435"/>
              <a:chExt cx="1633537" cy="2910165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C0641B72-A83F-2F0C-92F9-BC5B309B52B7}"/>
                  </a:ext>
                </a:extLst>
              </p:cNvPr>
              <p:cNvSpPr/>
              <p:nvPr/>
            </p:nvSpPr>
            <p:spPr>
              <a:xfrm>
                <a:off x="9244198" y="4357197"/>
                <a:ext cx="1159670" cy="458984"/>
              </a:xfrm>
              <a:prstGeom prst="roundRect">
                <a:avLst>
                  <a:gd name="adj" fmla="val 15547"/>
                </a:avLst>
              </a:prstGeom>
              <a:solidFill>
                <a:srgbClr val="EFABAA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de-DE" sz="12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3" name="Rectangle: Rounded Corners 62">
                <a:extLst>
                  <a:ext uri="{FF2B5EF4-FFF2-40B4-BE49-F238E27FC236}">
                    <a16:creationId xmlns:a16="http://schemas.microsoft.com/office/drawing/2014/main" id="{2E94D5CD-A3D0-17C2-6DA2-6C898CDD5E11}"/>
                  </a:ext>
                </a:extLst>
              </p:cNvPr>
              <p:cNvSpPr/>
              <p:nvPr/>
            </p:nvSpPr>
            <p:spPr>
              <a:xfrm>
                <a:off x="9257759" y="3828429"/>
                <a:ext cx="1164432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7343FA96-205F-7DD7-A660-9E1AE7A16CDD}"/>
                  </a:ext>
                </a:extLst>
              </p:cNvPr>
              <p:cNvSpPr/>
              <p:nvPr/>
            </p:nvSpPr>
            <p:spPr>
              <a:xfrm>
                <a:off x="9241818" y="3265058"/>
                <a:ext cx="1164432" cy="329011"/>
              </a:xfrm>
              <a:prstGeom prst="roundRect">
                <a:avLst>
                  <a:gd name="adj" fmla="val 15547"/>
                </a:avLst>
              </a:prstGeom>
              <a:solidFill>
                <a:srgbClr val="A8D1EE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542CA32F-221D-DD49-7091-4AFC3E421628}"/>
                  </a:ext>
                </a:extLst>
              </p:cNvPr>
              <p:cNvSpPr/>
              <p:nvPr/>
            </p:nvSpPr>
            <p:spPr>
              <a:xfrm>
                <a:off x="9257758" y="2725380"/>
                <a:ext cx="1164431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83641231-252D-FDB3-0C23-5CDCCDA26F9E}"/>
                  </a:ext>
                </a:extLst>
              </p:cNvPr>
              <p:cNvSpPr/>
              <p:nvPr/>
            </p:nvSpPr>
            <p:spPr>
              <a:xfrm>
                <a:off x="8969402" y="2652435"/>
                <a:ext cx="1633537" cy="2910165"/>
              </a:xfrm>
              <a:prstGeom prst="roundRect">
                <a:avLst>
                  <a:gd name="adj" fmla="val 5838"/>
                </a:avLst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7E7B1D8-1BF8-FDFE-D966-2445914F8910}"/>
                  </a:ext>
                </a:extLst>
              </p:cNvPr>
              <p:cNvSpPr/>
              <p:nvPr/>
            </p:nvSpPr>
            <p:spPr>
              <a:xfrm>
                <a:off x="9240864" y="5117743"/>
                <a:ext cx="1164431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F336B26-8B16-7823-45C3-15CFB7295479}"/>
                </a:ext>
              </a:extLst>
            </p:cNvPr>
            <p:cNvSpPr txBox="1"/>
            <p:nvPr/>
          </p:nvSpPr>
          <p:spPr>
            <a:xfrm>
              <a:off x="2938463" y="4073525"/>
              <a:ext cx="1143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Generator</a:t>
              </a:r>
              <a:endParaRPr lang="en-GB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0CB5ADD-0540-E6D3-5F0C-712C49407505}"/>
                </a:ext>
              </a:extLst>
            </p:cNvPr>
            <p:cNvSpPr txBox="1"/>
            <p:nvPr/>
          </p:nvSpPr>
          <p:spPr>
            <a:xfrm>
              <a:off x="4776787" y="4078287"/>
              <a:ext cx="14450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Discriminator</a:t>
              </a:r>
              <a:endParaRPr lang="en-GB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BDF876BA-D339-4B53-D461-93A77EEE3D86}"/>
                </a:ext>
              </a:extLst>
            </p:cNvPr>
            <p:cNvSpPr txBox="1"/>
            <p:nvPr/>
          </p:nvSpPr>
          <p:spPr>
            <a:xfrm>
              <a:off x="827087" y="2676525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FBEA45D8-D738-696D-BD58-566FF923A38A}"/>
                </a:ext>
              </a:extLst>
            </p:cNvPr>
            <p:cNvSpPr txBox="1"/>
            <p:nvPr/>
          </p:nvSpPr>
          <p:spPr>
            <a:xfrm>
              <a:off x="1971676" y="2676525"/>
              <a:ext cx="199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$\</a:t>
              </a:r>
              <a:r>
                <a:rPr lang="de-DE" dirty="0" err="1"/>
                <a:t>mathtt</a:t>
              </a:r>
              <a:r>
                <a:rPr lang="de-DE" dirty="0"/>
                <a:t>{[MASK]}$</a:t>
              </a:r>
              <a:endParaRPr lang="en-GB" dirty="0"/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C3DA3678-3D95-A41B-A9D2-02227709CA69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88" y="288131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F480E401-07C9-A65C-382E-9DDFFDDCDE46}"/>
                </a:ext>
              </a:extLst>
            </p:cNvPr>
            <p:cNvGrpSpPr/>
            <p:nvPr/>
          </p:nvGrpSpPr>
          <p:grpSpPr>
            <a:xfrm>
              <a:off x="5060386" y="2767305"/>
              <a:ext cx="650726" cy="1159276"/>
              <a:chOff x="8969402" y="2652435"/>
              <a:chExt cx="1633537" cy="2910165"/>
            </a:xfrm>
          </p:grpSpPr>
          <p:sp>
            <p:nvSpPr>
              <p:cNvPr id="239" name="Rectangle: Rounded Corners 238">
                <a:extLst>
                  <a:ext uri="{FF2B5EF4-FFF2-40B4-BE49-F238E27FC236}">
                    <a16:creationId xmlns:a16="http://schemas.microsoft.com/office/drawing/2014/main" id="{731CB360-1528-E1CB-9AA3-A43C56DD8090}"/>
                  </a:ext>
                </a:extLst>
              </p:cNvPr>
              <p:cNvSpPr/>
              <p:nvPr/>
            </p:nvSpPr>
            <p:spPr>
              <a:xfrm>
                <a:off x="9244198" y="4357197"/>
                <a:ext cx="1159670" cy="458984"/>
              </a:xfrm>
              <a:prstGeom prst="roundRect">
                <a:avLst>
                  <a:gd name="adj" fmla="val 15547"/>
                </a:avLst>
              </a:prstGeom>
              <a:solidFill>
                <a:srgbClr val="EFABAA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de-DE" sz="12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40" name="Rectangle: Rounded Corners 239">
                <a:extLst>
                  <a:ext uri="{FF2B5EF4-FFF2-40B4-BE49-F238E27FC236}">
                    <a16:creationId xmlns:a16="http://schemas.microsoft.com/office/drawing/2014/main" id="{58EA490F-2ADC-437C-2E12-82586401378D}"/>
                  </a:ext>
                </a:extLst>
              </p:cNvPr>
              <p:cNvSpPr/>
              <p:nvPr/>
            </p:nvSpPr>
            <p:spPr>
              <a:xfrm>
                <a:off x="9257759" y="3828429"/>
                <a:ext cx="1164432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43" name="Rectangle: Rounded Corners 242">
                <a:extLst>
                  <a:ext uri="{FF2B5EF4-FFF2-40B4-BE49-F238E27FC236}">
                    <a16:creationId xmlns:a16="http://schemas.microsoft.com/office/drawing/2014/main" id="{96A5131F-4926-742B-2CDA-3FDAF0530C35}"/>
                  </a:ext>
                </a:extLst>
              </p:cNvPr>
              <p:cNvSpPr/>
              <p:nvPr/>
            </p:nvSpPr>
            <p:spPr>
              <a:xfrm>
                <a:off x="9241818" y="3265058"/>
                <a:ext cx="1164432" cy="329011"/>
              </a:xfrm>
              <a:prstGeom prst="roundRect">
                <a:avLst>
                  <a:gd name="adj" fmla="val 15547"/>
                </a:avLst>
              </a:prstGeom>
              <a:solidFill>
                <a:srgbClr val="A8D1EE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44" name="Rectangle: Rounded Corners 243">
                <a:extLst>
                  <a:ext uri="{FF2B5EF4-FFF2-40B4-BE49-F238E27FC236}">
                    <a16:creationId xmlns:a16="http://schemas.microsoft.com/office/drawing/2014/main" id="{B00CBD93-4C47-43AA-5B94-FA07E509EAFC}"/>
                  </a:ext>
                </a:extLst>
              </p:cNvPr>
              <p:cNvSpPr/>
              <p:nvPr/>
            </p:nvSpPr>
            <p:spPr>
              <a:xfrm>
                <a:off x="9257758" y="2725380"/>
                <a:ext cx="1164431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  <p:sp>
            <p:nvSpPr>
              <p:cNvPr id="245" name="Rectangle: Rounded Corners 244">
                <a:extLst>
                  <a:ext uri="{FF2B5EF4-FFF2-40B4-BE49-F238E27FC236}">
                    <a16:creationId xmlns:a16="http://schemas.microsoft.com/office/drawing/2014/main" id="{6C7C1B0E-C140-27FB-F2F0-F396C070CD3D}"/>
                  </a:ext>
                </a:extLst>
              </p:cNvPr>
              <p:cNvSpPr/>
              <p:nvPr/>
            </p:nvSpPr>
            <p:spPr>
              <a:xfrm>
                <a:off x="8969402" y="2652435"/>
                <a:ext cx="1633537" cy="2910165"/>
              </a:xfrm>
              <a:prstGeom prst="roundRect">
                <a:avLst>
                  <a:gd name="adj" fmla="val 5838"/>
                </a:avLst>
              </a:prstGeom>
              <a:noFill/>
              <a:ln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6" name="Rectangle: Rounded Corners 245">
                <a:extLst>
                  <a:ext uri="{FF2B5EF4-FFF2-40B4-BE49-F238E27FC236}">
                    <a16:creationId xmlns:a16="http://schemas.microsoft.com/office/drawing/2014/main" id="{7EBA5B1C-50E5-C80F-7362-E81AFFAB887D}"/>
                  </a:ext>
                </a:extLst>
              </p:cNvPr>
              <p:cNvSpPr/>
              <p:nvPr/>
            </p:nvSpPr>
            <p:spPr>
              <a:xfrm>
                <a:off x="9240864" y="5117743"/>
                <a:ext cx="1164431" cy="242887"/>
              </a:xfrm>
              <a:prstGeom prst="roundRect">
                <a:avLst>
                  <a:gd name="adj" fmla="val 15547"/>
                </a:avLst>
              </a:prstGeom>
              <a:solidFill>
                <a:srgbClr val="CCD497"/>
              </a:solidFill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sz="1100" noProof="1">
                  <a:latin typeface="+mj-lt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B57F3CDD-AC70-F737-8C91-716AC2ADE388}"/>
                </a:ext>
              </a:extLst>
            </p:cNvPr>
            <p:cNvCxnSpPr>
              <a:cxnSpLocks/>
            </p:cNvCxnSpPr>
            <p:nvPr/>
          </p:nvCxnSpPr>
          <p:spPr>
            <a:xfrm>
              <a:off x="2786063" y="288607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6AF29941-846E-C683-4567-93F5FD136B64}"/>
                </a:ext>
              </a:extLst>
            </p:cNvPr>
            <p:cNvSpPr txBox="1"/>
            <p:nvPr/>
          </p:nvSpPr>
          <p:spPr>
            <a:xfrm>
              <a:off x="4143376" y="2695575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59F29DE5-486E-BFE9-4847-43007836CB38}"/>
                </a:ext>
              </a:extLst>
            </p:cNvPr>
            <p:cNvCxnSpPr>
              <a:cxnSpLocks/>
            </p:cNvCxnSpPr>
            <p:nvPr/>
          </p:nvCxnSpPr>
          <p:spPr>
            <a:xfrm>
              <a:off x="3857626" y="290036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4A209874-1154-FD9C-DD63-118CF294F905}"/>
                </a:ext>
              </a:extLst>
            </p:cNvPr>
            <p:cNvCxnSpPr>
              <a:cxnSpLocks/>
            </p:cNvCxnSpPr>
            <p:nvPr/>
          </p:nvCxnSpPr>
          <p:spPr>
            <a:xfrm>
              <a:off x="4705351" y="29051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242EB6C1-D759-C004-77B6-FBD486BBDB2F}"/>
                </a:ext>
              </a:extLst>
            </p:cNvPr>
            <p:cNvCxnSpPr>
              <a:cxnSpLocks/>
            </p:cNvCxnSpPr>
            <p:nvPr/>
          </p:nvCxnSpPr>
          <p:spPr>
            <a:xfrm>
              <a:off x="5710238" y="291941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EC5DEF8F-3AC9-983D-49B4-7733921FBA6E}"/>
                </a:ext>
              </a:extLst>
            </p:cNvPr>
            <p:cNvSpPr txBox="1"/>
            <p:nvPr/>
          </p:nvSpPr>
          <p:spPr>
            <a:xfrm>
              <a:off x="6005513" y="2728913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original</a:t>
              </a:r>
              <a:endParaRPr lang="en-GB" dirty="0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2712C93F-92CB-FE3F-85BB-A70AFD230B66}"/>
                </a:ext>
              </a:extLst>
            </p:cNvPr>
            <p:cNvSpPr txBox="1"/>
            <p:nvPr/>
          </p:nvSpPr>
          <p:spPr>
            <a:xfrm>
              <a:off x="803275" y="2881312"/>
              <a:ext cx="588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chef</a:t>
              </a:r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17921D7-1AFF-38E6-8C8D-79EE8D6165D2}"/>
                </a:ext>
              </a:extLst>
            </p:cNvPr>
            <p:cNvSpPr txBox="1"/>
            <p:nvPr/>
          </p:nvSpPr>
          <p:spPr>
            <a:xfrm>
              <a:off x="1976437" y="2876550"/>
              <a:ext cx="588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chef</a:t>
              </a:r>
              <a:endParaRPr lang="en-GB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D08E79-440E-6EFD-DEB6-FFF662C8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609725" y="309086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7DF4F7C-E0D4-F9FD-2D44-3DE3E954C809}"/>
                </a:ext>
              </a:extLst>
            </p:cNvPr>
            <p:cNvCxnSpPr>
              <a:cxnSpLocks/>
            </p:cNvCxnSpPr>
            <p:nvPr/>
          </p:nvCxnSpPr>
          <p:spPr>
            <a:xfrm>
              <a:off x="2781300" y="30956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5BAAEA6-2D12-98BE-1FFC-5E23C675AFBB}"/>
                </a:ext>
              </a:extLst>
            </p:cNvPr>
            <p:cNvSpPr txBox="1"/>
            <p:nvPr/>
          </p:nvSpPr>
          <p:spPr>
            <a:xfrm>
              <a:off x="4133850" y="2909888"/>
              <a:ext cx="5881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chef</a:t>
              </a:r>
              <a:endParaRPr lang="en-GB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CA0507A-2302-3D0E-E9A0-34003CF1E055}"/>
                </a:ext>
              </a:extLst>
            </p:cNvPr>
            <p:cNvCxnSpPr>
              <a:cxnSpLocks/>
            </p:cNvCxnSpPr>
            <p:nvPr/>
          </p:nvCxnSpPr>
          <p:spPr>
            <a:xfrm>
              <a:off x="4700588" y="311467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BEF3E0A-EFD8-08ED-621D-59B34C13E983}"/>
                </a:ext>
              </a:extLst>
            </p:cNvPr>
            <p:cNvCxnSpPr>
              <a:cxnSpLocks/>
            </p:cNvCxnSpPr>
            <p:nvPr/>
          </p:nvCxnSpPr>
          <p:spPr>
            <a:xfrm>
              <a:off x="5705475" y="312896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A84FAC7-3BE5-1415-4075-2FBDAFBE7ED7}"/>
                </a:ext>
              </a:extLst>
            </p:cNvPr>
            <p:cNvSpPr txBox="1"/>
            <p:nvPr/>
          </p:nvSpPr>
          <p:spPr>
            <a:xfrm>
              <a:off x="6000750" y="2938463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original</a:t>
              </a:r>
              <a:endParaRPr lang="en-GB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0B23E45-B90D-6C15-5C4D-1B38E646C22C}"/>
                </a:ext>
              </a:extLst>
            </p:cNvPr>
            <p:cNvSpPr txBox="1"/>
            <p:nvPr/>
          </p:nvSpPr>
          <p:spPr>
            <a:xfrm>
              <a:off x="793750" y="3086101"/>
              <a:ext cx="858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cooked</a:t>
              </a:r>
              <a:endParaRPr lang="en-GB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46FF801-2417-05B1-6D85-DD9531C2FCDF}"/>
                </a:ext>
              </a:extLst>
            </p:cNvPr>
            <p:cNvSpPr txBox="1"/>
            <p:nvPr/>
          </p:nvSpPr>
          <p:spPr>
            <a:xfrm>
              <a:off x="1981200" y="3105150"/>
              <a:ext cx="1990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$\</a:t>
              </a:r>
              <a:r>
                <a:rPr lang="de-DE" dirty="0" err="1"/>
                <a:t>mathtt</a:t>
              </a:r>
              <a:r>
                <a:rPr lang="de-DE" dirty="0"/>
                <a:t>{[MASK]}$</a:t>
              </a:r>
              <a:endParaRPr lang="en-GB" dirty="0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5F0FCDC-50F1-2328-5ECF-17AB8C6C3E21}"/>
                </a:ext>
              </a:extLst>
            </p:cNvPr>
            <p:cNvCxnSpPr>
              <a:cxnSpLocks/>
            </p:cNvCxnSpPr>
            <p:nvPr/>
          </p:nvCxnSpPr>
          <p:spPr>
            <a:xfrm>
              <a:off x="1609725" y="330041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198B279-4BC8-D979-6F21-9E60F5ED5B87}"/>
                </a:ext>
              </a:extLst>
            </p:cNvPr>
            <p:cNvCxnSpPr>
              <a:cxnSpLocks/>
            </p:cNvCxnSpPr>
            <p:nvPr/>
          </p:nvCxnSpPr>
          <p:spPr>
            <a:xfrm>
              <a:off x="2781300" y="330517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3382335-27A4-EB43-E521-12EF9A23F641}"/>
                </a:ext>
              </a:extLst>
            </p:cNvPr>
            <p:cNvSpPr txBox="1"/>
            <p:nvPr/>
          </p:nvSpPr>
          <p:spPr>
            <a:xfrm>
              <a:off x="4133850" y="3119438"/>
              <a:ext cx="4830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ate</a:t>
              </a:r>
              <a:endParaRPr lang="en-GB" dirty="0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E429196B-0B7E-F38C-566A-81AED5C9EDA9}"/>
                </a:ext>
              </a:extLst>
            </p:cNvPr>
            <p:cNvCxnSpPr>
              <a:cxnSpLocks/>
            </p:cNvCxnSpPr>
            <p:nvPr/>
          </p:nvCxnSpPr>
          <p:spPr>
            <a:xfrm>
              <a:off x="3852863" y="331946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07EEFA8-ACF5-5E22-1349-3FA299CFB8F9}"/>
                </a:ext>
              </a:extLst>
            </p:cNvPr>
            <p:cNvCxnSpPr>
              <a:cxnSpLocks/>
            </p:cNvCxnSpPr>
            <p:nvPr/>
          </p:nvCxnSpPr>
          <p:spPr>
            <a:xfrm>
              <a:off x="4700588" y="33242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FD4D2C3-1DE2-4BBC-63D2-2EF777D82FC8}"/>
                </a:ext>
              </a:extLst>
            </p:cNvPr>
            <p:cNvCxnSpPr>
              <a:cxnSpLocks/>
            </p:cNvCxnSpPr>
            <p:nvPr/>
          </p:nvCxnSpPr>
          <p:spPr>
            <a:xfrm>
              <a:off x="5705475" y="3338513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080246C-F957-B959-D84D-4F7A128562C3}"/>
                </a:ext>
              </a:extLst>
            </p:cNvPr>
            <p:cNvSpPr txBox="1"/>
            <p:nvPr/>
          </p:nvSpPr>
          <p:spPr>
            <a:xfrm>
              <a:off x="6000750" y="3148013"/>
              <a:ext cx="9975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replaced</a:t>
              </a:r>
              <a:endParaRPr lang="en-GB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2DA9DBA-8EB0-DDFE-DF90-5538590BE241}"/>
                </a:ext>
              </a:extLst>
            </p:cNvPr>
            <p:cNvSpPr txBox="1"/>
            <p:nvPr/>
          </p:nvSpPr>
          <p:spPr>
            <a:xfrm>
              <a:off x="788988" y="3305174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4957AE8-EA45-4D8A-A482-AD8DDE339906}"/>
                </a:ext>
              </a:extLst>
            </p:cNvPr>
            <p:cNvSpPr txBox="1"/>
            <p:nvPr/>
          </p:nvSpPr>
          <p:spPr>
            <a:xfrm>
              <a:off x="1995487" y="3338511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29DDE14-8C80-5433-51C6-A8AA41D4CA02}"/>
                </a:ext>
              </a:extLst>
            </p:cNvPr>
            <p:cNvCxnSpPr>
              <a:cxnSpLocks/>
            </p:cNvCxnSpPr>
            <p:nvPr/>
          </p:nvCxnSpPr>
          <p:spPr>
            <a:xfrm>
              <a:off x="1609725" y="35147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AFE9ED2C-56B5-5DFA-5BD9-30F020E41C7F}"/>
                </a:ext>
              </a:extLst>
            </p:cNvPr>
            <p:cNvCxnSpPr>
              <a:cxnSpLocks/>
            </p:cNvCxnSpPr>
            <p:nvPr/>
          </p:nvCxnSpPr>
          <p:spPr>
            <a:xfrm>
              <a:off x="2781300" y="3519487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3144A8C-89D5-D08F-66F3-FE9E5AF52C63}"/>
                </a:ext>
              </a:extLst>
            </p:cNvPr>
            <p:cNvSpPr txBox="1"/>
            <p:nvPr/>
          </p:nvSpPr>
          <p:spPr>
            <a:xfrm>
              <a:off x="4133851" y="3324225"/>
              <a:ext cx="49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the</a:t>
              </a:r>
              <a:endParaRPr lang="en-GB" dirty="0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4C293DD-21BB-C879-37DA-2E181048A591}"/>
                </a:ext>
              </a:extLst>
            </p:cNvPr>
            <p:cNvCxnSpPr>
              <a:cxnSpLocks/>
            </p:cNvCxnSpPr>
            <p:nvPr/>
          </p:nvCxnSpPr>
          <p:spPr>
            <a:xfrm>
              <a:off x="4700588" y="3538537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7EAA4F1-CA02-ABE0-B997-29874121DF5A}"/>
                </a:ext>
              </a:extLst>
            </p:cNvPr>
            <p:cNvCxnSpPr>
              <a:cxnSpLocks/>
            </p:cNvCxnSpPr>
            <p:nvPr/>
          </p:nvCxnSpPr>
          <p:spPr>
            <a:xfrm>
              <a:off x="5705475" y="3552825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63E79CF-E40D-9D92-E7AB-9FFBCC78273E}"/>
                </a:ext>
              </a:extLst>
            </p:cNvPr>
            <p:cNvSpPr txBox="1"/>
            <p:nvPr/>
          </p:nvSpPr>
          <p:spPr>
            <a:xfrm>
              <a:off x="6000750" y="3362325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original</a:t>
              </a:r>
              <a:endParaRPr lang="en-GB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00411C4-4D95-CD7E-8897-769308952745}"/>
                </a:ext>
              </a:extLst>
            </p:cNvPr>
            <p:cNvSpPr txBox="1"/>
            <p:nvPr/>
          </p:nvSpPr>
          <p:spPr>
            <a:xfrm>
              <a:off x="788988" y="3505198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meal</a:t>
              </a:r>
              <a:endParaRPr lang="en-GB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550293D-6B34-E2B8-4868-3188E8355117}"/>
                </a:ext>
              </a:extLst>
            </p:cNvPr>
            <p:cNvSpPr txBox="1"/>
            <p:nvPr/>
          </p:nvSpPr>
          <p:spPr>
            <a:xfrm>
              <a:off x="2000249" y="3514724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meal</a:t>
              </a:r>
              <a:endParaRPr lang="en-GB" dirty="0"/>
            </a:p>
          </p:txBody>
        </p: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70C78A24-927E-E888-F2F5-6E2FE13CADE0}"/>
                </a:ext>
              </a:extLst>
            </p:cNvPr>
            <p:cNvCxnSpPr>
              <a:cxnSpLocks/>
            </p:cNvCxnSpPr>
            <p:nvPr/>
          </p:nvCxnSpPr>
          <p:spPr>
            <a:xfrm>
              <a:off x="1614487" y="3709987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2132ECBE-C5C8-0AE7-6993-4920648225E5}"/>
                </a:ext>
              </a:extLst>
            </p:cNvPr>
            <p:cNvCxnSpPr>
              <a:cxnSpLocks/>
            </p:cNvCxnSpPr>
            <p:nvPr/>
          </p:nvCxnSpPr>
          <p:spPr>
            <a:xfrm>
              <a:off x="2786062" y="3714749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78768205-86A3-D9D5-18D5-FC3A2BCD02AF}"/>
                </a:ext>
              </a:extLst>
            </p:cNvPr>
            <p:cNvSpPr txBox="1"/>
            <p:nvPr/>
          </p:nvSpPr>
          <p:spPr>
            <a:xfrm>
              <a:off x="4129088" y="3533775"/>
              <a:ext cx="647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meal</a:t>
              </a:r>
              <a:endParaRPr lang="en-GB" dirty="0"/>
            </a:p>
          </p:txBody>
        </p: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FE239940-86F5-59A7-6D0D-19B7DF3D0205}"/>
                </a:ext>
              </a:extLst>
            </p:cNvPr>
            <p:cNvCxnSpPr>
              <a:cxnSpLocks/>
            </p:cNvCxnSpPr>
            <p:nvPr/>
          </p:nvCxnSpPr>
          <p:spPr>
            <a:xfrm>
              <a:off x="4705350" y="3733799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FDEE6B90-8A2F-7C9D-3778-9A809B9AC567}"/>
                </a:ext>
              </a:extLst>
            </p:cNvPr>
            <p:cNvCxnSpPr>
              <a:cxnSpLocks/>
            </p:cNvCxnSpPr>
            <p:nvPr/>
          </p:nvCxnSpPr>
          <p:spPr>
            <a:xfrm>
              <a:off x="5710237" y="3748087"/>
              <a:ext cx="3571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E9E8AF5-B556-DE0D-CF25-0ED8151A4F4D}"/>
                </a:ext>
              </a:extLst>
            </p:cNvPr>
            <p:cNvSpPr txBox="1"/>
            <p:nvPr/>
          </p:nvSpPr>
          <p:spPr>
            <a:xfrm>
              <a:off x="6005512" y="3557587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original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64514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A884-0014-7B87-1AF5-C2A758D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2671-D437-757C-1EA5-C048C350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B29C0-B5C8-8508-A26E-50B1D221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-314325"/>
            <a:ext cx="1167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4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338</Words>
  <Application>Microsoft Office PowerPoint</Application>
  <PresentationFormat>Widescreen</PresentationFormat>
  <Paragraphs>201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cmss12</vt:lpstr>
      <vt:lpstr>Office Theme</vt:lpstr>
      <vt:lpstr>PowerPoint Presentation</vt:lpstr>
      <vt:lpstr>PowerPoint Presentation</vt:lpstr>
      <vt:lpstr>PowerPoint Presentation</vt:lpstr>
      <vt:lpstr>PowerPoint Presentation</vt:lpstr>
      <vt:lpstr>Research Framework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Bilz, Markus</dc:creator>
  <cp:lastModifiedBy>Bilz, Markus</cp:lastModifiedBy>
  <cp:revision>1</cp:revision>
  <dcterms:created xsi:type="dcterms:W3CDTF">2023-01-11T12:03:03Z</dcterms:created>
  <dcterms:modified xsi:type="dcterms:W3CDTF">2023-05-23T16:31:02Z</dcterms:modified>
</cp:coreProperties>
</file>