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BDCBFF"/>
    <a:srgbClr val="FFBDE6"/>
    <a:srgbClr val="BDFFFF"/>
    <a:srgbClr val="FFE9BD"/>
    <a:srgbClr val="BFFFBD"/>
    <a:srgbClr val="BDF6FF"/>
    <a:srgbClr val="C0BDFF"/>
    <a:srgbClr val="A5A5A5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152" dt="2023-02-22T15:47:34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-2580" y="-20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22T15:50:17.970" v="1876" actId="1076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2-18T15:57:02.801" v="1567" actId="20577"/>
        <pc:sldMkLst>
          <pc:docMk/>
          <pc:sldMk cId="2878173059" sldId="261"/>
        </pc:sldMkLst>
        <pc:spChg chg="add mod">
          <ac:chgData name="Markus Bilz" userId="a36021e4bdb9349f" providerId="LiveId" clId="{F9F2BE70-AAED-47FD-A055-7B08EB1371A3}" dt="2023-02-18T15:21:19.274" v="1505" actId="1076"/>
          <ac:spMkLst>
            <pc:docMk/>
            <pc:sldMk cId="2878173059" sldId="261"/>
            <ac:spMk id="6" creationId="{37E7B1D8-1BF8-FDFE-D966-2445914F8910}"/>
          </ac:spMkLst>
        </pc:spChg>
        <pc:spChg chg="add mod">
          <ac:chgData name="Markus Bilz" userId="a36021e4bdb9349f" providerId="LiveId" clId="{F9F2BE70-AAED-47FD-A055-7B08EB1371A3}" dt="2023-02-18T15:19:12.474" v="1476" actId="1076"/>
          <ac:spMkLst>
            <pc:docMk/>
            <pc:sldMk cId="2878173059" sldId="261"/>
            <ac:spMk id="19" creationId="{1AE337DA-87E6-6A46-773B-22A52F746B75}"/>
          </ac:spMkLst>
        </pc:spChg>
        <pc:spChg chg="mod">
          <ac:chgData name="Markus Bilz" userId="a36021e4bdb9349f" providerId="LiveId" clId="{F9F2BE70-AAED-47FD-A055-7B08EB1371A3}" dt="2023-02-18T15:57:02.801" v="1567" actId="20577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2-18T15:19:43.933" v="1485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8T15:19:25.064" v="1479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2-18T15:19:14.712" v="1477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18T15:18:54.869" v="147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18T15:17:22.593" v="1435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2-18T15:14:40.440" v="1404" actId="14100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2-18T15:23:21.306" v="151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2-18T15:21:06.412" v="1504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2-18T15:26:51.611" v="1522" actId="14100"/>
          <ac:spMkLst>
            <pc:docMk/>
            <pc:sldMk cId="2878173059" sldId="261"/>
            <ac:spMk id="268" creationId="{BB1549EF-6367-5F54-69BE-C8B0CC0F2CF9}"/>
          </ac:spMkLst>
        </pc:spChg>
        <pc:picChg chg="add mod">
          <ac:chgData name="Markus Bilz" userId="a36021e4bdb9349f" providerId="LiveId" clId="{F9F2BE70-AAED-47FD-A055-7B08EB1371A3}" dt="2023-02-18T15:14:26.487" v="1403" actId="1076"/>
          <ac:picMkLst>
            <pc:docMk/>
            <pc:sldMk cId="2878173059" sldId="261"/>
            <ac:picMk id="5" creationId="{7295174F-DD3B-430A-4AAD-CB8716281370}"/>
          </ac:picMkLst>
        </pc:pic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9" creationId="{ADCE3843-0FDE-285C-7733-2A6A7A7A0AC7}"/>
          </ac:cxnSpMkLst>
        </pc:cxnChg>
        <pc:cxnChg chg="add mod">
          <ac:chgData name="Markus Bilz" userId="a36021e4bdb9349f" providerId="LiveId" clId="{F9F2BE70-AAED-47FD-A055-7B08EB1371A3}" dt="2023-02-18T15:25:41.862" v="1515" actId="14100"/>
          <ac:cxnSpMkLst>
            <pc:docMk/>
            <pc:sldMk cId="2878173059" sldId="261"/>
            <ac:cxnSpMk id="39" creationId="{F9F26774-D4F9-74AB-B575-2F6F78375116}"/>
          </ac:cxnSpMkLst>
        </pc:cxnChg>
        <pc:cxnChg chg="mod">
          <ac:chgData name="Markus Bilz" userId="a36021e4bdb9349f" providerId="LiveId" clId="{F9F2BE70-AAED-47FD-A055-7B08EB1371A3}" dt="2023-02-18T15:19:14.712" v="1477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2-18T15:23:21.306" v="1511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 mod">
          <ac:chgData name="Markus Bilz" userId="a36021e4bdb9349f" providerId="LiveId" clId="{F9F2BE70-AAED-47FD-A055-7B08EB1371A3}" dt="2023-02-18T15:27:46.052" v="1534" actId="478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2-18T15:18:54.869" v="147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2-18T15:19:25.064" v="1479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2-18T15:19:18.518" v="1478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2-18T15:19:30.778" v="1480" actId="478"/>
          <ac:cxnSpMkLst>
            <pc:docMk/>
            <pc:sldMk cId="2878173059" sldId="261"/>
            <ac:cxnSpMk id="226" creationId="{470B009F-AEBC-B736-2071-04407321C553}"/>
          </ac:cxnSpMkLst>
        </pc:cxnChg>
        <pc:cxnChg chg="add mod">
          <ac:chgData name="Markus Bilz" userId="a36021e4bdb9349f" providerId="LiveId" clId="{F9F2BE70-AAED-47FD-A055-7B08EB1371A3}" dt="2023-02-18T15:19:12.474" v="1476" actId="1076"/>
          <ac:cxnSpMkLst>
            <pc:docMk/>
            <pc:sldMk cId="2878173059" sldId="261"/>
            <ac:cxnSpMk id="241" creationId="{647D61CA-2D51-3BFE-D9EB-260D494A7DAC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2-18T15:20:58.645" v="1503" actId="1076"/>
          <ac:cxnSpMkLst>
            <pc:docMk/>
            <pc:sldMk cId="2878173059" sldId="261"/>
            <ac:cxnSpMk id="249" creationId="{474E23BC-E9EE-6D4C-E9B0-65C585D028C8}"/>
          </ac:cxnSpMkLst>
        </pc:cxnChg>
        <pc:cxnChg chg="add mod">
          <ac:chgData name="Markus Bilz" userId="a36021e4bdb9349f" providerId="LiveId" clId="{F9F2BE70-AAED-47FD-A055-7B08EB1371A3}" dt="2023-02-18T15:27:01.159" v="1525" actId="14100"/>
          <ac:cxnSpMkLst>
            <pc:docMk/>
            <pc:sldMk cId="2878173059" sldId="261"/>
            <ac:cxnSpMk id="255" creationId="{37A65A15-9D02-19D0-A9DA-DEA04BF5E7CC}"/>
          </ac:cxnSpMkLst>
        </pc:cxnChg>
        <pc:cxnChg chg="add del mod">
          <ac:chgData name="Markus Bilz" userId="a36021e4bdb9349f" providerId="LiveId" clId="{F9F2BE70-AAED-47FD-A055-7B08EB1371A3}" dt="2023-02-18T15:26:52.482" v="1524" actId="11529"/>
          <ac:cxnSpMkLst>
            <pc:docMk/>
            <pc:sldMk cId="2878173059" sldId="261"/>
            <ac:cxnSpMk id="257" creationId="{DB547BFB-73A6-DD51-1DB2-32DE374FCA9C}"/>
          </ac:cxnSpMkLst>
        </pc:cxnChg>
        <pc:cxnChg chg="add del mod">
          <ac:chgData name="Markus Bilz" userId="a36021e4bdb9349f" providerId="LiveId" clId="{F9F2BE70-AAED-47FD-A055-7B08EB1371A3}" dt="2023-02-18T15:27:22.731" v="1529" actId="478"/>
          <ac:cxnSpMkLst>
            <pc:docMk/>
            <pc:sldMk cId="2878173059" sldId="261"/>
            <ac:cxnSpMk id="261" creationId="{EEEB3D91-CDDA-94A5-42DD-314DD8526D2C}"/>
          </ac:cxnSpMkLst>
        </pc:cxnChg>
        <pc:cxnChg chg="add mod">
          <ac:chgData name="Markus Bilz" userId="a36021e4bdb9349f" providerId="LiveId" clId="{F9F2BE70-AAED-47FD-A055-7B08EB1371A3}" dt="2023-02-18T15:27:44.060" v="1533" actId="14100"/>
          <ac:cxnSpMkLst>
            <pc:docMk/>
            <pc:sldMk cId="2878173059" sldId="261"/>
            <ac:cxnSpMk id="264" creationId="{16F9191E-FF68-381B-DBB7-8107DC518EDC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2-22T15:50:17.970" v="1876" actId="1076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add mod">
          <ac:chgData name="Markus Bilz" userId="a36021e4bdb9349f" providerId="LiveId" clId="{F9F2BE70-AAED-47FD-A055-7B08EB1371A3}" dt="2023-02-22T15:27:37.677" v="1822" actId="1076"/>
          <ac:spMkLst>
            <pc:docMk/>
            <pc:sldMk cId="1844608576" sldId="263"/>
            <ac:spMk id="2" creationId="{AA016958-3168-A01D-32D3-1859970EA6AC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add del mod">
          <ac:chgData name="Markus Bilz" userId="a36021e4bdb9349f" providerId="LiveId" clId="{F9F2BE70-AAED-47FD-A055-7B08EB1371A3}" dt="2023-02-22T08:53:45.407" v="1707" actId="478"/>
          <ac:spMkLst>
            <pc:docMk/>
            <pc:sldMk cId="1844608576" sldId="263"/>
            <ac:spMk id="10" creationId="{E47B1989-23B1-6B34-E1D3-8193677E94C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add mod">
          <ac:chgData name="Markus Bilz" userId="a36021e4bdb9349f" providerId="LiveId" clId="{F9F2BE70-AAED-47FD-A055-7B08EB1371A3}" dt="2023-02-22T08:45:32.606" v="1592" actId="1076"/>
          <ac:spMkLst>
            <pc:docMk/>
            <pc:sldMk cId="1844608576" sldId="263"/>
            <ac:spMk id="15" creationId="{E8133E75-162F-B9D7-4F2C-61241AF6B53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add mod">
          <ac:chgData name="Markus Bilz" userId="a36021e4bdb9349f" providerId="LiveId" clId="{F9F2BE70-AAED-47FD-A055-7B08EB1371A3}" dt="2023-02-22T08:55:00.085" v="1711" actId="1076"/>
          <ac:spMkLst>
            <pc:docMk/>
            <pc:sldMk cId="1844608576" sldId="263"/>
            <ac:spMk id="26" creationId="{3F01F5F2-C867-1EF5-6585-E4346DDBC353}"/>
          </ac:spMkLst>
        </pc:spChg>
        <pc:spChg chg="add mod">
          <ac:chgData name="Markus Bilz" userId="a36021e4bdb9349f" providerId="LiveId" clId="{F9F2BE70-AAED-47FD-A055-7B08EB1371A3}" dt="2023-02-22T09:08:41.542" v="1781" actId="14100"/>
          <ac:spMkLst>
            <pc:docMk/>
            <pc:sldMk cId="1844608576" sldId="263"/>
            <ac:spMk id="28" creationId="{C68EF78B-5C83-C0E6-D42D-88D80ABC238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22T08:52:37.664" v="1692" actId="14100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22T09:01:08.909" v="1769" actId="255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mod">
          <ac:chgData name="Markus Bilz" userId="a36021e4bdb9349f" providerId="LiveId" clId="{F9F2BE70-AAED-47FD-A055-7B08EB1371A3}" dt="2023-02-22T15:47:14.506" v="1858" actId="1076"/>
          <ac:spMkLst>
            <pc:docMk/>
            <pc:sldMk cId="1844608576" sldId="263"/>
            <ac:spMk id="70" creationId="{E1C4352A-6FB0-A2F6-7BD7-C1AA82F43FA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1" creationId="{987843DF-B74C-1D89-D259-56ED2F0EDD9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2" creationId="{44275E91-3DA7-3A19-0647-D6747170CC1F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8" creationId="{D5A7D820-0D39-A0D9-BC5A-37EE959371E7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9" creationId="{D9914F06-18C1-BAB9-3662-78C08C0F5189}"/>
          </ac:spMkLst>
        </pc:spChg>
        <pc:spChg chg="del mod">
          <ac:chgData name="Markus Bilz" userId="a36021e4bdb9349f" providerId="LiveId" clId="{F9F2BE70-AAED-47FD-A055-7B08EB1371A3}" dt="2023-02-22T08:55:12.904" v="1712" actId="478"/>
          <ac:spMkLst>
            <pc:docMk/>
            <pc:sldMk cId="1844608576" sldId="263"/>
            <ac:spMk id="80" creationId="{83641231-252D-FDB3-0C23-5CDCCDA26F9E}"/>
          </ac:spMkLst>
        </pc:spChg>
        <pc:spChg chg="add mod">
          <ac:chgData name="Markus Bilz" userId="a36021e4bdb9349f" providerId="LiveId" clId="{F9F2BE70-AAED-47FD-A055-7B08EB1371A3}" dt="2023-02-22T15:47:42.921" v="1861" actId="1076"/>
          <ac:spMkLst>
            <pc:docMk/>
            <pc:sldMk cId="1844608576" sldId="263"/>
            <ac:spMk id="81" creationId="{775418FD-706B-FF60-E5C3-280F02E15E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82" creationId="{0E0F7373-2628-1428-6892-4EEA6645EBA5}"/>
          </ac:spMkLst>
        </pc:spChg>
        <pc:spChg chg="add mod topLvl">
          <ac:chgData name="Markus Bilz" userId="a36021e4bdb9349f" providerId="LiveId" clId="{F9F2BE70-AAED-47FD-A055-7B08EB1371A3}" dt="2023-02-22T15:47:19.841" v="1859" actId="20577"/>
          <ac:spMkLst>
            <pc:docMk/>
            <pc:sldMk cId="1844608576" sldId="263"/>
            <ac:spMk id="93" creationId="{671F1362-E500-05A6-E86F-3C1CB5CCD44D}"/>
          </ac:spMkLst>
        </pc:spChg>
        <pc:spChg chg="add mod topLvl">
          <ac:chgData name="Markus Bilz" userId="a36021e4bdb9349f" providerId="LiveId" clId="{F9F2BE70-AAED-47FD-A055-7B08EB1371A3}" dt="2023-02-22T15:31:20.981" v="1845" actId="1582"/>
          <ac:spMkLst>
            <pc:docMk/>
            <pc:sldMk cId="1844608576" sldId="263"/>
            <ac:spMk id="94" creationId="{2523B3A1-A1A0-B768-99F1-32A20559DD2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add mod topLvl">
          <ac:chgData name="Markus Bilz" userId="a36021e4bdb9349f" providerId="LiveId" clId="{F9F2BE70-AAED-47FD-A055-7B08EB1371A3}" dt="2023-02-22T15:31:37.905" v="1846" actId="1582"/>
          <ac:spMkLst>
            <pc:docMk/>
            <pc:sldMk cId="1844608576" sldId="263"/>
            <ac:spMk id="195" creationId="{EE401D95-5407-A19B-E61D-AB1030A25C0C}"/>
          </ac:spMkLst>
        </pc:spChg>
        <pc:spChg chg="add del mod topLvl">
          <ac:chgData name="Markus Bilz" userId="a36021e4bdb9349f" providerId="LiveId" clId="{F9F2BE70-AAED-47FD-A055-7B08EB1371A3}" dt="2023-02-22T15:46:54.323" v="1853" actId="14100"/>
          <ac:spMkLst>
            <pc:docMk/>
            <pc:sldMk cId="1844608576" sldId="263"/>
            <ac:spMk id="196" creationId="{D2BF1CC6-08EF-9DE9-0F91-0E6D29DD0175}"/>
          </ac:spMkLst>
        </pc:spChg>
        <pc:spChg chg="add del mod topLvl">
          <ac:chgData name="Markus Bilz" userId="a36021e4bdb9349f" providerId="LiveId" clId="{F9F2BE70-AAED-47FD-A055-7B08EB1371A3}" dt="2023-02-22T15:46:47.074" v="1851" actId="478"/>
          <ac:spMkLst>
            <pc:docMk/>
            <pc:sldMk cId="1844608576" sldId="263"/>
            <ac:spMk id="197" creationId="{74FF516F-666F-D0E7-5C2E-185F2C88C5FB}"/>
          </ac:spMkLst>
        </pc:spChg>
        <pc:spChg chg="add mod">
          <ac:chgData name="Markus Bilz" userId="a36021e4bdb9349f" providerId="LiveId" clId="{F9F2BE70-AAED-47FD-A055-7B08EB1371A3}" dt="2023-02-22T08:59:54.486" v="1764" actId="20577"/>
          <ac:spMkLst>
            <pc:docMk/>
            <pc:sldMk cId="1844608576" sldId="263"/>
            <ac:spMk id="213" creationId="{1589835F-2FFC-271A-7EB2-719A536F4B4B}"/>
          </ac:spMkLst>
        </pc:spChg>
        <pc:spChg chg="add mod">
          <ac:chgData name="Markus Bilz" userId="a36021e4bdb9349f" providerId="LiveId" clId="{F9F2BE70-AAED-47FD-A055-7B08EB1371A3}" dt="2023-02-22T09:00:02.624" v="1768" actId="20577"/>
          <ac:spMkLst>
            <pc:docMk/>
            <pc:sldMk cId="1844608576" sldId="263"/>
            <ac:spMk id="215" creationId="{AA116659-2760-21F2-F809-E4320983C7EA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add del mod">
          <ac:chgData name="Markus Bilz" userId="a36021e4bdb9349f" providerId="LiveId" clId="{F9F2BE70-AAED-47FD-A055-7B08EB1371A3}" dt="2023-02-22T15:26:11.384" v="1808" actId="165"/>
          <ac:grpSpMkLst>
            <pc:docMk/>
            <pc:sldMk cId="1844608576" sldId="263"/>
            <ac:grpSpMk id="4" creationId="{DDA638D4-A1C5-12F1-4D79-3663D9D5B1FB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picChg chg="add mod">
          <ac:chgData name="Markus Bilz" userId="a36021e4bdb9349f" providerId="LiveId" clId="{F9F2BE70-AAED-47FD-A055-7B08EB1371A3}" dt="2023-02-22T15:46:39.206" v="1849" actId="1076"/>
          <ac:picMkLst>
            <pc:docMk/>
            <pc:sldMk cId="1844608576" sldId="263"/>
            <ac:picMk id="3" creationId="{96722123-71A7-17FC-A1D1-AF5B326757C5}"/>
          </ac:picMkLst>
        </pc:pic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3" creationId="{2D41AA52-F79D-2133-DC1F-9E5158C2BB05}"/>
          </ac:cxnSpMkLst>
        </pc:cxnChg>
        <pc:cxnChg chg="add mod">
          <ac:chgData name="Markus Bilz" userId="a36021e4bdb9349f" providerId="LiveId" clId="{F9F2BE70-AAED-47FD-A055-7B08EB1371A3}" dt="2023-02-22T08:53:29.370" v="1705" actId="14100"/>
          <ac:cxnSpMkLst>
            <pc:docMk/>
            <pc:sldMk cId="1844608576" sldId="263"/>
            <ac:cxnSpMk id="74" creationId="{45034EB7-A2C2-833C-6950-F5376C1D7711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5" creationId="{04B2AE1A-EEEE-400A-1B15-E72247E381F2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6" creationId="{CA9C9995-6651-39CA-E5EF-37CC662A2BF2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7" creationId="{EA7E582D-7470-3F6D-ECEE-5C38A3451FD7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80" creationId="{6713BC6C-0942-6560-E236-A4DE821B93CA}"/>
          </ac:cxnSpMkLst>
        </pc:cxnChg>
        <pc:cxnChg chg="add mod">
          <ac:chgData name="Markus Bilz" userId="a36021e4bdb9349f" providerId="LiveId" clId="{F9F2BE70-AAED-47FD-A055-7B08EB1371A3}" dt="2023-02-22T08:54:51.491" v="1708" actId="14100"/>
          <ac:cxnSpMkLst>
            <pc:docMk/>
            <pc:sldMk cId="1844608576" sldId="263"/>
            <ac:cxnSpMk id="85" creationId="{620B6CED-9580-DA79-22AE-F82A08CEF70D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95" creationId="{2A3476EF-77D7-9FBB-A947-F75560E54658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add mod topLvl">
          <ac:chgData name="Markus Bilz" userId="a36021e4bdb9349f" providerId="LiveId" clId="{F9F2BE70-AAED-47FD-A055-7B08EB1371A3}" dt="2023-02-22T15:29:51.928" v="1839" actId="14100"/>
          <ac:cxnSpMkLst>
            <pc:docMk/>
            <pc:sldMk cId="1844608576" sldId="263"/>
            <ac:cxnSpMk id="192" creationId="{79936518-1DA3-3C30-DA38-F2C3F2F18C02}"/>
          </ac:cxnSpMkLst>
        </pc:cxnChg>
        <pc:cxnChg chg="add mod topLvl">
          <ac:chgData name="Markus Bilz" userId="a36021e4bdb9349f" providerId="LiveId" clId="{F9F2BE70-AAED-47FD-A055-7B08EB1371A3}" dt="2023-02-22T15:46:47.074" v="1851" actId="478"/>
          <ac:cxnSpMkLst>
            <pc:docMk/>
            <pc:sldMk cId="1844608576" sldId="263"/>
            <ac:cxnSpMk id="193" creationId="{CD4D7F8D-ACFF-6E58-7554-64E68DE7F1EB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4" creationId="{A533FB3A-4776-A7FD-BCF2-A8E1C483A990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8" creationId="{111866D8-FAED-B118-4BC1-98E555EC188A}"/>
          </ac:cxnSpMkLst>
        </pc:cxnChg>
        <pc:cxnChg chg="mod">
          <ac:chgData name="Markus Bilz" userId="a36021e4bdb9349f" providerId="LiveId" clId="{F9F2BE70-AAED-47FD-A055-7B08EB1371A3}" dt="2023-02-22T08:53:17.418" v="1701" actId="14100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2-22T08:52:37.664" v="1692" actId="14100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del mod">
          <ac:chgData name="Markus Bilz" userId="a36021e4bdb9349f" providerId="LiveId" clId="{F9F2BE70-AAED-47FD-A055-7B08EB1371A3}" dt="2023-02-22T15:46:33.749" v="1848" actId="478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22/02/2023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3905250" y="2664146"/>
            <a:ext cx="720000" cy="237252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3002755" y="2661328"/>
            <a:ext cx="720000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3722755" y="2782772"/>
            <a:ext cx="1824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3"/>
            <a:endCxn id="15" idx="2"/>
          </p:cNvCxnSpPr>
          <p:nvPr/>
        </p:nvCxnSpPr>
        <p:spPr>
          <a:xfrm>
            <a:off x="4625250" y="2782772"/>
            <a:ext cx="178207" cy="4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54657" y="2787590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722123-71A7-17FC-A1D1-AF5B3267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3" y="3483760"/>
            <a:ext cx="4314825" cy="2676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133E75-162F-B9D7-4F2C-61241AF6B53D}"/>
              </a:ext>
            </a:extLst>
          </p:cNvPr>
          <p:cNvSpPr/>
          <p:nvPr/>
        </p:nvSpPr>
        <p:spPr>
          <a:xfrm>
            <a:off x="4803457" y="2712818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F5F2-C867-1EF5-6585-E4346DDBC353}"/>
              </a:ext>
            </a:extLst>
          </p:cNvPr>
          <p:cNvSpPr txBox="1"/>
          <p:nvPr/>
        </p:nvSpPr>
        <p:spPr>
          <a:xfrm>
            <a:off x="5140325" y="2657475"/>
            <a:ext cx="111825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EF78B-5C83-C0E6-D42D-88D80ABC2387}"/>
              </a:ext>
            </a:extLst>
          </p:cNvPr>
          <p:cNvSpPr txBox="1"/>
          <p:nvPr/>
        </p:nvSpPr>
        <p:spPr>
          <a:xfrm>
            <a:off x="2621756" y="2659857"/>
            <a:ext cx="202736" cy="246221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034EB7-A2C2-833C-6950-F5376C1D771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824163" y="2781300"/>
            <a:ext cx="178592" cy="1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1F1362-E500-05A6-E86F-3C1CB5CCD44D}"/>
              </a:ext>
            </a:extLst>
          </p:cNvPr>
          <p:cNvSpPr/>
          <p:nvPr/>
        </p:nvSpPr>
        <p:spPr>
          <a:xfrm>
            <a:off x="3957101" y="501651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23B3A1-A1A0-B768-99F1-32A20559DD27}"/>
              </a:ext>
            </a:extLst>
          </p:cNvPr>
          <p:cNvSpPr/>
          <p:nvPr/>
        </p:nvSpPr>
        <p:spPr>
          <a:xfrm>
            <a:off x="2961482" y="492125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3476EF-77D7-9FBB-A947-F75560E54658}"/>
              </a:ext>
            </a:extLst>
          </p:cNvPr>
          <p:cNvCxnSpPr>
            <a:cxnSpLocks/>
            <a:stCxn id="94" idx="3"/>
            <a:endCxn id="195" idx="2"/>
          </p:cNvCxnSpPr>
          <p:nvPr/>
        </p:nvCxnSpPr>
        <p:spPr>
          <a:xfrm flipV="1">
            <a:off x="3637996" y="625416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936518-1DA3-3C30-DA38-F2C3F2F18C0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832100" y="626306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D4D7F8D-ACFF-6E58-7554-64E68DE7F1EB}"/>
              </a:ext>
            </a:extLst>
          </p:cNvPr>
          <p:cNvCxnSpPr>
            <a:cxnSpLocks/>
            <a:endCxn id="195" idx="0"/>
          </p:cNvCxnSpPr>
          <p:nvPr/>
        </p:nvCxnSpPr>
        <p:spPr>
          <a:xfrm rot="16200000" flipH="1">
            <a:off x="3279722" y="59461"/>
            <a:ext cx="52524" cy="987455"/>
          </a:xfrm>
          <a:prstGeom prst="bentConnector3">
            <a:avLst>
              <a:gd name="adj1" fmla="val -4352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533FB3A-4776-A7FD-BCF2-A8E1C483A990}"/>
              </a:ext>
            </a:extLst>
          </p:cNvPr>
          <p:cNvCxnSpPr>
            <a:cxnSpLocks/>
            <a:stCxn id="195" idx="6"/>
            <a:endCxn id="93" idx="1"/>
          </p:cNvCxnSpPr>
          <p:nvPr/>
        </p:nvCxnSpPr>
        <p:spPr>
          <a:xfrm>
            <a:off x="3845182" y="625416"/>
            <a:ext cx="111919" cy="3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EE401D95-5407-A19B-E61D-AB1030A25C0C}"/>
              </a:ext>
            </a:extLst>
          </p:cNvPr>
          <p:cNvSpPr/>
          <p:nvPr/>
        </p:nvSpPr>
        <p:spPr>
          <a:xfrm>
            <a:off x="3754241" y="579450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BF1CC6-08EF-9DE9-0F91-0E6D29DD0175}"/>
              </a:ext>
            </a:extLst>
          </p:cNvPr>
          <p:cNvSpPr txBox="1"/>
          <p:nvPr/>
        </p:nvSpPr>
        <p:spPr>
          <a:xfrm>
            <a:off x="4753344" y="507205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11866D8-FAED-B118-4BC1-98E555EC188A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4635501" y="629048"/>
            <a:ext cx="115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589835F-2FFC-271A-7EB2-719A536F4B4B}"/>
              </a:ext>
            </a:extLst>
          </p:cNvPr>
          <p:cNvSpPr txBox="1"/>
          <p:nvPr/>
        </p:nvSpPr>
        <p:spPr>
          <a:xfrm>
            <a:off x="503238" y="265113"/>
            <a:ext cx="680636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Post norm</a:t>
            </a:r>
            <a:endParaRPr lang="en-GB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116659-2760-21F2-F809-E4320983C7EA}"/>
              </a:ext>
            </a:extLst>
          </p:cNvPr>
          <p:cNvSpPr txBox="1"/>
          <p:nvPr/>
        </p:nvSpPr>
        <p:spPr>
          <a:xfrm>
            <a:off x="508001" y="2389188"/>
            <a:ext cx="626133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 err="1"/>
              <a:t>Pre</a:t>
            </a:r>
            <a:r>
              <a:rPr lang="de-DE" sz="1100" dirty="0"/>
              <a:t> norm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16958-3168-A01D-32D3-1859970EA6AC}"/>
              </a:ext>
            </a:extLst>
          </p:cNvPr>
          <p:cNvSpPr/>
          <p:nvPr/>
        </p:nvSpPr>
        <p:spPr>
          <a:xfrm>
            <a:off x="2560320" y="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C4352A-6FB0-A2F6-7BD7-C1AA82F43FA6}"/>
              </a:ext>
            </a:extLst>
          </p:cNvPr>
          <p:cNvSpPr txBox="1"/>
          <p:nvPr/>
        </p:nvSpPr>
        <p:spPr>
          <a:xfrm>
            <a:off x="2745950" y="496886"/>
            <a:ext cx="1687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87843DF-B74C-1D89-D259-56ED2F0EDD96}"/>
              </a:ext>
            </a:extLst>
          </p:cNvPr>
          <p:cNvSpPr/>
          <p:nvPr/>
        </p:nvSpPr>
        <p:spPr>
          <a:xfrm>
            <a:off x="8973284" y="3526633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275E91-3DA7-3A19-0647-D6747170CC1F}"/>
              </a:ext>
            </a:extLst>
          </p:cNvPr>
          <p:cNvSpPr/>
          <p:nvPr/>
        </p:nvSpPr>
        <p:spPr>
          <a:xfrm>
            <a:off x="8188802" y="3516313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41AA52-F79D-2133-DC1F-9E5158C2BB05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9649541" y="3655954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B2AE1A-EEEE-400A-1B15-E72247E381F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059420" y="3650494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A9C9995-6651-39CA-E5EF-37CC662A2BF2}"/>
              </a:ext>
            </a:extLst>
          </p:cNvPr>
          <p:cNvCxnSpPr>
            <a:cxnSpLocks/>
            <a:stCxn id="82" idx="0"/>
            <a:endCxn id="78" idx="0"/>
          </p:cNvCxnSpPr>
          <p:nvPr/>
        </p:nvCxnSpPr>
        <p:spPr>
          <a:xfrm rot="16200000" flipH="1">
            <a:off x="8868894" y="2667625"/>
            <a:ext cx="88914" cy="1795812"/>
          </a:xfrm>
          <a:prstGeom prst="bentConnector3">
            <a:avLst>
              <a:gd name="adj1" fmla="val -2571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7E582D-7470-3F6D-ECEE-5C38A3451FD7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9856727" y="3655954"/>
            <a:ext cx="1143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5A7D820-0D39-A0D9-BC5A-37EE959371E7}"/>
              </a:ext>
            </a:extLst>
          </p:cNvPr>
          <p:cNvSpPr/>
          <p:nvPr/>
        </p:nvSpPr>
        <p:spPr>
          <a:xfrm>
            <a:off x="9765786" y="3609988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914F06-18C1-BAB9-3662-78C08C0F5189}"/>
              </a:ext>
            </a:extLst>
          </p:cNvPr>
          <p:cNvSpPr txBox="1"/>
          <p:nvPr/>
        </p:nvSpPr>
        <p:spPr>
          <a:xfrm>
            <a:off x="9980664" y="3531393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13BC6C-0942-6560-E236-A4DE821B93CA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8865316" y="3650494"/>
            <a:ext cx="107968" cy="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75418FD-706B-FF60-E5C3-280F02E15E76}"/>
              </a:ext>
            </a:extLst>
          </p:cNvPr>
          <p:cNvSpPr/>
          <p:nvPr/>
        </p:nvSpPr>
        <p:spPr>
          <a:xfrm>
            <a:off x="7787640" y="289560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0F7373-2628-1428-6892-4EEA6645EBA5}"/>
              </a:ext>
            </a:extLst>
          </p:cNvPr>
          <p:cNvSpPr txBox="1"/>
          <p:nvPr/>
        </p:nvSpPr>
        <p:spPr>
          <a:xfrm>
            <a:off x="7973270" y="3521074"/>
            <a:ext cx="8435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50352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0139" y="424561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57758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57758" y="3089711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57758" y="272538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  <a:endCxn id="61" idx="2"/>
          </p:cNvCxnSpPr>
          <p:nvPr/>
        </p:nvCxnSpPr>
        <p:spPr>
          <a:xfrm flipV="1">
            <a:off x="9823080" y="6008211"/>
            <a:ext cx="0" cy="2527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9101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39974" y="2968267"/>
            <a:ext cx="0" cy="121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39974" y="4135079"/>
            <a:ext cx="0" cy="11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026182" y="3078400"/>
            <a:ext cx="1045368" cy="582216"/>
          </a:xfrm>
          <a:prstGeom prst="bentConnector4">
            <a:avLst>
              <a:gd name="adj1" fmla="val 3644"/>
              <a:gd name="adj2" fmla="val 1392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478865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23080" y="471729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48045" y="469120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V="1">
            <a:off x="9839974" y="2495668"/>
            <a:ext cx="0" cy="229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8309499" y="1091161"/>
            <a:ext cx="308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j-lt"/>
              </a:rPr>
              <a:t>output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84128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43171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674601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2085763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25278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  <a:stCxn id="63" idx="0"/>
            <a:endCxn id="19" idx="2"/>
          </p:cNvCxnSpPr>
          <p:nvPr/>
        </p:nvCxnSpPr>
        <p:spPr>
          <a:xfrm flipV="1">
            <a:off x="9839974" y="3754079"/>
            <a:ext cx="0" cy="138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174F-DD3B-430A-4AAD-CB871628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1976437"/>
            <a:ext cx="4314825" cy="26765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7B1D8-1BF8-FDFE-D966-2445914F8910}"/>
              </a:ext>
            </a:extLst>
          </p:cNvPr>
          <p:cNvSpPr/>
          <p:nvPr/>
        </p:nvSpPr>
        <p:spPr>
          <a:xfrm>
            <a:off x="9240864" y="511774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337DA-87E6-6A46-773B-22A52F746B75}"/>
              </a:ext>
            </a:extLst>
          </p:cNvPr>
          <p:cNvSpPr/>
          <p:nvPr/>
        </p:nvSpPr>
        <p:spPr>
          <a:xfrm>
            <a:off x="9257758" y="3511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47D61CA-2D51-3BFE-D9EB-260D494A7DAC}"/>
              </a:ext>
            </a:extLst>
          </p:cNvPr>
          <p:cNvCxnSpPr>
            <a:cxnSpLocks/>
            <a:stCxn id="19" idx="0"/>
            <a:endCxn id="66" idx="2"/>
          </p:cNvCxnSpPr>
          <p:nvPr/>
        </p:nvCxnSpPr>
        <p:spPr>
          <a:xfrm flipV="1">
            <a:off x="9839974" y="3418722"/>
            <a:ext cx="0" cy="92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7A65A15-9D02-19D0-A9DA-DEA04BF5E7CC}"/>
              </a:ext>
            </a:extLst>
          </p:cNvPr>
          <p:cNvCxnSpPr>
            <a:cxnSpLocks/>
            <a:stCxn id="61" idx="0"/>
            <a:endCxn id="6" idx="2"/>
          </p:cNvCxnSpPr>
          <p:nvPr/>
        </p:nvCxnSpPr>
        <p:spPr>
          <a:xfrm flipV="1">
            <a:off x="9823080" y="5360630"/>
            <a:ext cx="0" cy="3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F26774-D4F9-74AB-B575-2F6F78375116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8707438" y="4563957"/>
            <a:ext cx="1665963" cy="565322"/>
          </a:xfrm>
          <a:prstGeom prst="bentConnector4">
            <a:avLst>
              <a:gd name="adj1" fmla="val 9586"/>
              <a:gd name="adj2" fmla="val 141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16F9191E-FF68-381B-DBB7-8107DC518ED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9459510" y="4754172"/>
            <a:ext cx="412393" cy="314749"/>
          </a:xfrm>
          <a:prstGeom prst="bentConnector3">
            <a:avLst>
              <a:gd name="adj1" fmla="val 372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244</Words>
  <Application>Microsoft Office PowerPoint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2023-02-22T15:50:29Z</dcterms:modified>
</cp:coreProperties>
</file>