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  <p:sldId id="265" r:id="rId6"/>
    <p:sldId id="260" r:id="rId7"/>
    <p:sldId id="261" r:id="rId8"/>
    <p:sldId id="259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BFF"/>
    <a:srgbClr val="FFBDE6"/>
    <a:srgbClr val="BDFFFF"/>
    <a:srgbClr val="FFE9BD"/>
    <a:srgbClr val="BFFFBD"/>
    <a:srgbClr val="BDF6FF"/>
    <a:srgbClr val="C0BDFF"/>
    <a:srgbClr val="A5A5A5"/>
    <a:srgbClr val="0141B5"/>
    <a:srgbClr val="2A6C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F2BE70-AAED-47FD-A055-7B08EB1371A3}" v="137" dt="2023-02-13T09:48:54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Bilz" userId="a36021e4bdb9349f" providerId="LiveId" clId="{F9F2BE70-AAED-47FD-A055-7B08EB1371A3}"/>
    <pc:docChg chg="undo custSel addSld modSld sldOrd">
      <pc:chgData name="Markus Bilz" userId="a36021e4bdb9349f" providerId="LiveId" clId="{F9F2BE70-AAED-47FD-A055-7B08EB1371A3}" dt="2023-02-13T09:52:22.184" v="1394" actId="478"/>
      <pc:docMkLst>
        <pc:docMk/>
      </pc:docMkLst>
      <pc:sldChg chg="modSp mod">
        <pc:chgData name="Markus Bilz" userId="a36021e4bdb9349f" providerId="LiveId" clId="{F9F2BE70-AAED-47FD-A055-7B08EB1371A3}" dt="2023-02-11T09:33:35.734" v="493" actId="108"/>
        <pc:sldMkLst>
          <pc:docMk/>
          <pc:sldMk cId="2836008551" sldId="256"/>
        </pc:sldMkLst>
        <pc:spChg chg="mod">
          <ac:chgData name="Markus Bilz" userId="a36021e4bdb9349f" providerId="LiveId" clId="{F9F2BE70-AAED-47FD-A055-7B08EB1371A3}" dt="2023-02-11T09:33:35.734" v="493" actId="108"/>
          <ac:spMkLst>
            <pc:docMk/>
            <pc:sldMk cId="2836008551" sldId="256"/>
            <ac:spMk id="61" creationId="{C00FF0EF-2F9D-F942-4F6E-0006C5307219}"/>
          </ac:spMkLst>
        </pc:spChg>
        <pc:spChg chg="mod">
          <ac:chgData name="Markus Bilz" userId="a36021e4bdb9349f" providerId="LiveId" clId="{F9F2BE70-AAED-47FD-A055-7B08EB1371A3}" dt="2023-01-28T14:06:02.190" v="1" actId="20577"/>
          <ac:spMkLst>
            <pc:docMk/>
            <pc:sldMk cId="2836008551" sldId="256"/>
            <ac:spMk id="233" creationId="{22826292-593A-4357-FEEB-B7D5B39875EF}"/>
          </ac:spMkLst>
        </pc:spChg>
        <pc:spChg chg="mod">
          <ac:chgData name="Markus Bilz" userId="a36021e4bdb9349f" providerId="LiveId" clId="{F9F2BE70-AAED-47FD-A055-7B08EB1371A3}" dt="2023-01-28T14:06:06.783" v="2" actId="20577"/>
          <ac:spMkLst>
            <pc:docMk/>
            <pc:sldMk cId="2836008551" sldId="256"/>
            <ac:spMk id="234" creationId="{29B237C7-6F16-D779-C094-6DB7CEF9786E}"/>
          </ac:spMkLst>
        </pc:spChg>
      </pc:sldChg>
      <pc:sldChg chg="modSp mod">
        <pc:chgData name="Markus Bilz" userId="a36021e4bdb9349f" providerId="LiveId" clId="{F9F2BE70-AAED-47FD-A055-7B08EB1371A3}" dt="2023-02-11T10:05:14.779" v="753" actId="1076"/>
        <pc:sldMkLst>
          <pc:docMk/>
          <pc:sldMk cId="1975984209" sldId="259"/>
        </pc:sldMkLst>
        <pc:picChg chg="mod">
          <ac:chgData name="Markus Bilz" userId="a36021e4bdb9349f" providerId="LiveId" clId="{F9F2BE70-AAED-47FD-A055-7B08EB1371A3}" dt="2023-02-11T10:05:14.779" v="753" actId="1076"/>
          <ac:picMkLst>
            <pc:docMk/>
            <pc:sldMk cId="1975984209" sldId="259"/>
            <ac:picMk id="4" creationId="{B7DB29C0-B5C8-8508-A26E-50B1D221C83C}"/>
          </ac:picMkLst>
        </pc:picChg>
      </pc:sldChg>
      <pc:sldChg chg="modSp mod">
        <pc:chgData name="Markus Bilz" userId="a36021e4bdb9349f" providerId="LiveId" clId="{F9F2BE70-AAED-47FD-A055-7B08EB1371A3}" dt="2023-01-31T14:55:29.812" v="236" actId="1076"/>
        <pc:sldMkLst>
          <pc:docMk/>
          <pc:sldMk cId="4224251106" sldId="260"/>
        </pc:sldMkLst>
        <pc:picChg chg="mod">
          <ac:chgData name="Markus Bilz" userId="a36021e4bdb9349f" providerId="LiveId" clId="{F9F2BE70-AAED-47FD-A055-7B08EB1371A3}" dt="2023-01-31T14:55:29.812" v="236" actId="1076"/>
          <ac:picMkLst>
            <pc:docMk/>
            <pc:sldMk cId="4224251106" sldId="260"/>
            <ac:picMk id="3" creationId="{5525967E-1280-E19C-67DF-3A1888502E9D}"/>
          </ac:picMkLst>
        </pc:picChg>
        <pc:cxnChg chg="mod">
          <ac:chgData name="Markus Bilz" userId="a36021e4bdb9349f" providerId="LiveId" clId="{F9F2BE70-AAED-47FD-A055-7B08EB1371A3}" dt="2023-01-30T15:54:37.278" v="121" actId="14100"/>
          <ac:cxnSpMkLst>
            <pc:docMk/>
            <pc:sldMk cId="4224251106" sldId="260"/>
            <ac:cxnSpMk id="50" creationId="{72EF799B-DD01-284F-666A-C8B7A4ADB1C4}"/>
          </ac:cxnSpMkLst>
        </pc:cxnChg>
      </pc:sldChg>
      <pc:sldChg chg="addSp delSp modSp mod">
        <pc:chgData name="Markus Bilz" userId="a36021e4bdb9349f" providerId="LiveId" clId="{F9F2BE70-AAED-47FD-A055-7B08EB1371A3}" dt="2023-01-31T14:58:11.698" v="242" actId="1076"/>
        <pc:sldMkLst>
          <pc:docMk/>
          <pc:sldMk cId="2878173059" sldId="261"/>
        </pc:sldMkLst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3" creationId="{8F8800C0-1CF3-F5CA-4394-35FFEBF5E5A3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5" creationId="{64F421B8-8DB7-34EA-C921-76E85E24F0A2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7" creationId="{A827FEA6-F17E-CA57-7B37-D1BAA16BED3F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31" creationId="{F00536E0-E48A-70AD-633B-4384867F30A5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61" creationId="{C00FF0EF-2F9D-F942-4F6E-0006C5307219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62" creationId="{C0641B72-A83F-2F0C-92F9-BC5B309B52B7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63" creationId="{2E94D5CD-A3D0-17C2-6DA2-6C898CDD5E11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66" creationId="{7343FA96-205F-7DD7-A660-9E1AE7A16CDD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67" creationId="{542CA32F-221D-DD49-7091-4AFC3E421628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80" creationId="{83641231-252D-FDB3-0C23-5CDCCDA26F9E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162" creationId="{C8C65B08-14FE-FF44-47C5-FB5077BC12AB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33" creationId="{22826292-593A-4357-FEEB-B7D5B39875EF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6" creationId="{581F8540-556F-156B-61E8-585BC8A175EB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7" creationId="{457B388C-7929-72CD-0559-53E0AA934C74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8" creationId="{BB1549EF-6367-5F54-69BE-C8B0CC0F2CF9}"/>
          </ac:spMkLst>
        </pc:spChg>
        <pc:picChg chg="add del mod">
          <ac:chgData name="Markus Bilz" userId="a36021e4bdb9349f" providerId="LiveId" clId="{F9F2BE70-AAED-47FD-A055-7B08EB1371A3}" dt="2023-01-31T14:55:35.158" v="238" actId="478"/>
          <ac:picMkLst>
            <pc:docMk/>
            <pc:sldMk cId="2878173059" sldId="261"/>
            <ac:picMk id="5" creationId="{75A1F732-0752-E94B-223C-A6116CAEEF5D}"/>
          </ac:picMkLst>
        </pc:picChg>
        <pc:picChg chg="add mod">
          <ac:chgData name="Markus Bilz" userId="a36021e4bdb9349f" providerId="LiveId" clId="{F9F2BE70-AAED-47FD-A055-7B08EB1371A3}" dt="2023-01-31T14:58:11.698" v="242" actId="1076"/>
          <ac:picMkLst>
            <pc:docMk/>
            <pc:sldMk cId="2878173059" sldId="261"/>
            <ac:picMk id="7" creationId="{57DC4ADF-749C-6BDC-3F46-33B4726B5B13}"/>
          </ac:picMkLst>
        </pc:pic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3" creationId="{1B21BEEA-0718-A8BF-CA7A-FD95D29662F1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8" creationId="{8A6ED71D-102A-0459-C60D-99BC3B322234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9" creationId="{ADCE3843-0FDE-285C-7733-2A6A7A7A0AC7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65" creationId="{28EE4F0F-C008-F011-6402-C667E69D8B21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70" creationId="{66C88C84-34E5-DBC0-F118-6C49B6374993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101" creationId="{C9A8426B-62F8-8EC1-CB9F-6E9E7AD7B88A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14" creationId="{0D81CBA5-C3C3-5317-A8A3-8CD616613EDE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17" creationId="{AF17FB98-C9BC-D133-7339-F0C5698E6493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20" creationId="{F71C02ED-6336-D99D-2AAA-7DC8A5931246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26" creationId="{470B009F-AEBC-B736-2071-04407321C553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42" creationId="{15A6B20D-82BA-B4F9-68E1-286190BB95EE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49" creationId="{474E23BC-E9EE-6D4C-E9B0-65C585D028C8}"/>
          </ac:cxnSpMkLst>
        </pc:cxnChg>
      </pc:sldChg>
      <pc:sldChg chg="modSp mod ord">
        <pc:chgData name="Markus Bilz" userId="a36021e4bdb9349f" providerId="LiveId" clId="{F9F2BE70-AAED-47FD-A055-7B08EB1371A3}" dt="2023-02-11T09:05:52.063" v="245" actId="1076"/>
        <pc:sldMkLst>
          <pc:docMk/>
          <pc:sldMk cId="350462512" sldId="262"/>
        </pc:sldMkLst>
        <pc:picChg chg="mod">
          <ac:chgData name="Markus Bilz" userId="a36021e4bdb9349f" providerId="LiveId" clId="{F9F2BE70-AAED-47FD-A055-7B08EB1371A3}" dt="2023-02-11T09:05:52.063" v="245" actId="1076"/>
          <ac:picMkLst>
            <pc:docMk/>
            <pc:sldMk cId="350462512" sldId="262"/>
            <ac:picMk id="5" creationId="{6A20F21E-4163-B9F0-D304-FA503742EB56}"/>
          </ac:picMkLst>
        </pc:picChg>
      </pc:sldChg>
      <pc:sldChg chg="addSp delSp modSp add mod">
        <pc:chgData name="Markus Bilz" userId="a36021e4bdb9349f" providerId="LiveId" clId="{F9F2BE70-AAED-47FD-A055-7B08EB1371A3}" dt="2023-01-30T16:05:01.590" v="228" actId="14100"/>
        <pc:sldMkLst>
          <pc:docMk/>
          <pc:sldMk cId="1844608576" sldId="263"/>
        </pc:sldMkLst>
        <pc:spChg chg="del">
          <ac:chgData name="Markus Bilz" userId="a36021e4bdb9349f" providerId="LiveId" clId="{F9F2BE70-AAED-47FD-A055-7B08EB1371A3}" dt="2023-01-30T15:45:48.253" v="6" actId="478"/>
          <ac:spMkLst>
            <pc:docMk/>
            <pc:sldMk cId="1844608576" sldId="263"/>
            <ac:spMk id="2" creationId="{5CC34145-B5F4-8BDD-0E3A-311D220D3B32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6" creationId="{C9552E09-CEAE-1CE3-AD42-25102E23C69E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8" creationId="{5CDEB47C-8305-563E-91D5-7B56B8D6B92A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0" creationId="{00B8C236-422C-0F3A-2195-02455E198FA4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" creationId="{DE1E0810-1ECA-16CF-FD0B-A3F1319A10ED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2" creationId="{F0C9DEFE-7018-453B-197A-B3C804BF1D4F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3" creationId="{9A4B1958-A498-0910-FC56-F604B1B4ECE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4" creationId="{FF5BF12D-AA78-EE30-53C6-6A293BDAE817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5" creationId="{FD86F888-F95A-D598-D12B-E04B43114576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61" creationId="{C00FF0EF-2F9D-F942-4F6E-0006C5307219}"/>
          </ac:spMkLst>
        </pc:spChg>
        <pc:spChg chg="del mod">
          <ac:chgData name="Markus Bilz" userId="a36021e4bdb9349f" providerId="LiveId" clId="{F9F2BE70-AAED-47FD-A055-7B08EB1371A3}" dt="2023-01-30T15:49:09.927" v="45" actId="478"/>
          <ac:spMkLst>
            <pc:docMk/>
            <pc:sldMk cId="1844608576" sldId="263"/>
            <ac:spMk id="62" creationId="{C0641B72-A83F-2F0C-92F9-BC5B309B52B7}"/>
          </ac:spMkLst>
        </pc:spChg>
        <pc:spChg chg="del mod">
          <ac:chgData name="Markus Bilz" userId="a36021e4bdb9349f" providerId="LiveId" clId="{F9F2BE70-AAED-47FD-A055-7B08EB1371A3}" dt="2023-01-30T15:46:45.378" v="19" actId="478"/>
          <ac:spMkLst>
            <pc:docMk/>
            <pc:sldMk cId="1844608576" sldId="263"/>
            <ac:spMk id="63" creationId="{2E94D5CD-A3D0-17C2-6DA2-6C898CDD5E11}"/>
          </ac:spMkLst>
        </pc:spChg>
        <pc:spChg chg="mod">
          <ac:chgData name="Markus Bilz" userId="a36021e4bdb9349f" providerId="LiveId" clId="{F9F2BE70-AAED-47FD-A055-7B08EB1371A3}" dt="2023-01-30T16:03:04.057" v="200" actId="1076"/>
          <ac:spMkLst>
            <pc:docMk/>
            <pc:sldMk cId="1844608576" sldId="263"/>
            <ac:spMk id="66" creationId="{7343FA96-205F-7DD7-A660-9E1AE7A16CDD}"/>
          </ac:spMkLst>
        </pc:spChg>
        <pc:spChg chg="mod">
          <ac:chgData name="Markus Bilz" userId="a36021e4bdb9349f" providerId="LiveId" clId="{F9F2BE70-AAED-47FD-A055-7B08EB1371A3}" dt="2023-01-30T16:03:23.807" v="208" actId="1076"/>
          <ac:spMkLst>
            <pc:docMk/>
            <pc:sldMk cId="1844608576" sldId="263"/>
            <ac:spMk id="67" creationId="{542CA32F-221D-DD49-7091-4AFC3E421628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69" creationId="{22A20337-1D78-2DE5-B292-B4FD075545EE}"/>
          </ac:spMkLst>
        </pc:spChg>
        <pc:spChg chg="add del mod">
          <ac:chgData name="Markus Bilz" userId="a36021e4bdb9349f" providerId="LiveId" clId="{F9F2BE70-AAED-47FD-A055-7B08EB1371A3}" dt="2023-01-30T16:03:08.047" v="203" actId="478"/>
          <ac:spMkLst>
            <pc:docMk/>
            <pc:sldMk cId="1844608576" sldId="263"/>
            <ac:spMk id="72" creationId="{D721CAF9-A250-4EF9-2857-EF744B73DB25}"/>
          </ac:spMkLst>
        </pc:spChg>
        <pc:spChg chg="mod">
          <ac:chgData name="Markus Bilz" userId="a36021e4bdb9349f" providerId="LiveId" clId="{F9F2BE70-AAED-47FD-A055-7B08EB1371A3}" dt="2023-01-30T16:04:31.767" v="223" actId="14100"/>
          <ac:spMkLst>
            <pc:docMk/>
            <pc:sldMk cId="1844608576" sldId="263"/>
            <ac:spMk id="80" creationId="{83641231-252D-FDB3-0C23-5CDCCDA26F9E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81" creationId="{A0C92E84-AAE1-582E-C601-99B54006B43F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07" creationId="{463FC932-9D87-C17B-7EB6-C92B96B1FAF5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8" creationId="{AD306185-1C55-9FEA-819A-1E221B0845E4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9" creationId="{A27EC82D-FC5B-7F49-978D-78DC3E964621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22" creationId="{011F1C23-4321-C448-C866-900D32931439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49" creationId="{46A7283E-03E0-ADB9-66FC-99A2B01B48C6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0" creationId="{68EAA59B-06AB-B15D-C58F-BF0AA87C7B6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1" creationId="{01181209-191D-1FD0-204A-5AAED1B1603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2" creationId="{C7774FFE-D894-9156-4420-B50F767969B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3" creationId="{D7749EE7-A30D-5C35-4D3C-A4162A3085A1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4" creationId="{C9992878-B793-38E0-4F6A-4766BC02A7E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5" creationId="{1BDAC74C-9441-B6BD-8704-8401BC9EACF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6" creationId="{51115222-C397-F4B7-342E-39B119F314B7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59" creationId="{1B9AACAD-6A63-1B0C-2776-E880FD7BC163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62" creationId="{C8C65B08-14FE-FF44-47C5-FB5077BC12A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63" creationId="{7F04DDC7-EF2C-10E2-EB4D-74BB2FCBFC9C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64" creationId="{77A93769-7B32-A316-32EA-1FC9143243AF}"/>
          </ac:spMkLst>
        </pc:spChg>
        <pc:spChg chg="del">
          <ac:chgData name="Markus Bilz" userId="a36021e4bdb9349f" providerId="LiveId" clId="{F9F2BE70-AAED-47FD-A055-7B08EB1371A3}" dt="2023-01-30T15:46:00.257" v="12" actId="478"/>
          <ac:spMkLst>
            <pc:docMk/>
            <pc:sldMk cId="1844608576" sldId="263"/>
            <ac:spMk id="165" creationId="{279F181B-E7CC-7CD6-A843-CF0D0113A1B9}"/>
          </ac:spMkLst>
        </pc:spChg>
        <pc:spChg chg="del">
          <ac:chgData name="Markus Bilz" userId="a36021e4bdb9349f" providerId="LiveId" clId="{F9F2BE70-AAED-47FD-A055-7B08EB1371A3}" dt="2023-01-30T15:46:05.637" v="13" actId="478"/>
          <ac:spMkLst>
            <pc:docMk/>
            <pc:sldMk cId="1844608576" sldId="263"/>
            <ac:spMk id="233" creationId="{22826292-593A-4357-FEEB-B7D5B39875EF}"/>
          </ac:spMkLst>
        </pc:spChg>
        <pc:spChg chg="del">
          <ac:chgData name="Markus Bilz" userId="a36021e4bdb9349f" providerId="LiveId" clId="{F9F2BE70-AAED-47FD-A055-7B08EB1371A3}" dt="2023-01-30T15:46:10.596" v="14" actId="478"/>
          <ac:spMkLst>
            <pc:docMk/>
            <pc:sldMk cId="1844608576" sldId="263"/>
            <ac:spMk id="234" creationId="{29B237C7-6F16-D779-C094-6DB7CEF9786E}"/>
          </ac:spMkLst>
        </pc:spChg>
        <pc:spChg chg="del mod">
          <ac:chgData name="Markus Bilz" userId="a36021e4bdb9349f" providerId="LiveId" clId="{F9F2BE70-AAED-47FD-A055-7B08EB1371A3}" dt="2023-01-30T15:46:57.423" v="29" actId="478"/>
          <ac:spMkLst>
            <pc:docMk/>
            <pc:sldMk cId="1844608576" sldId="263"/>
            <ac:spMk id="266" creationId="{581F8540-556F-156B-61E8-585BC8A175EB}"/>
          </ac:spMkLst>
        </pc:spChg>
        <pc:spChg chg="del mod">
          <ac:chgData name="Markus Bilz" userId="a36021e4bdb9349f" providerId="LiveId" clId="{F9F2BE70-AAED-47FD-A055-7B08EB1371A3}" dt="2023-01-30T15:46:52.455" v="22" actId="478"/>
          <ac:spMkLst>
            <pc:docMk/>
            <pc:sldMk cId="1844608576" sldId="263"/>
            <ac:spMk id="267" creationId="{457B388C-7929-72CD-0559-53E0AA934C74}"/>
          </ac:spMkLst>
        </pc:spChg>
        <pc:spChg chg="del mod">
          <ac:chgData name="Markus Bilz" userId="a36021e4bdb9349f" providerId="LiveId" clId="{F9F2BE70-AAED-47FD-A055-7B08EB1371A3}" dt="2023-01-30T15:46:55.139" v="27"/>
          <ac:spMkLst>
            <pc:docMk/>
            <pc:sldMk cId="1844608576" sldId="263"/>
            <ac:spMk id="268" creationId="{BB1549EF-6367-5F54-69BE-C8B0CC0F2CF9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270" creationId="{E2E35661-B07A-5ED6-DF65-8F207CF60416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271" creationId="{DD59653E-920D-F48F-9F20-B9322ECB117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287" creationId="{7BC94CD7-9020-9AD0-0571-38B60DAC6E69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294" creationId="{593E6DFD-9DBE-AB73-D087-56B9E5408E8D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343" creationId="{C6E22160-D866-92DB-BD84-84CE220CD26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0" creationId="{813B81B3-5B1B-8DB0-17CE-A27F9F8C08FE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1" creationId="{C3FF8B0D-DC5D-9E54-3AFE-22F8293245D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6" creationId="{AC14FE11-EB73-25C7-EF03-DFB3638AB09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7" creationId="{60ABCD62-1C42-F5AC-5CDC-1DE657983B80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8" creationId="{11BEE9B5-5F39-AAF3-80B1-F91F7926342D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9" creationId="{9227B221-4F93-2B5F-6835-73EFEE9870C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6" creationId="{89A43354-B2BF-9117-0081-E28B2D479FB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7" creationId="{C523F78B-F9AC-0948-152B-8079E478873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8" creationId="{DB0FFA97-307F-B323-9124-F5C4FE8C8754}"/>
          </ac:spMkLst>
        </pc:s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299" creationId="{9970B700-7EDF-E2B8-7388-6FFD75031A26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300" creationId="{7A793711-B6B5-B301-0D10-6E3D9220EA9D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315" creationId="{F2576EEA-C47D-7129-CE11-E6A858A35809}"/>
          </ac:grpSpMkLst>
        </pc:grp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6" creationId="{21D951A6-4218-B43E-E721-55F3359A28A6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" creationId="{91386DC9-B507-24F8-6FA8-0F2992DAF5B1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3" creationId="{F5567272-A972-36E4-BB89-01EF157E3C03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4" creationId="{C62CC081-6FBD-6970-72E7-007111CCFABD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9" creationId="{AA36ACA5-CFE6-E27A-5EB1-AF46FC4A600F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0" creationId="{920A9850-64D7-2DCD-EDB1-C8BBD7F50B7F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4" creationId="{19E86D2C-56C9-BAB6-300A-441CEA2F9FF9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8" creationId="{422EA331-912B-EC25-F58D-E54B0E513BDC}"/>
          </ac:cxnSpMkLst>
        </pc:cxnChg>
        <pc:cxnChg chg="add del mod">
          <ac:chgData name="Markus Bilz" userId="a36021e4bdb9349f" providerId="LiveId" clId="{F9F2BE70-AAED-47FD-A055-7B08EB1371A3}" dt="2023-01-30T16:03:09.339" v="204" actId="478"/>
          <ac:cxnSpMkLst>
            <pc:docMk/>
            <pc:sldMk cId="1844608576" sldId="263"/>
            <ac:cxnSpMk id="50" creationId="{BE90FB5D-6532-BA81-4A14-AD0EFF1C6A21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52" creationId="{8A62A000-8BE3-2B1A-F351-8831397A01F5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53" creationId="{973795A0-B566-B1E2-61C6-EF94CAE5E7B7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70" creationId="{66C88C84-34E5-DBC0-F118-6C49B6374993}"/>
          </ac:cxnSpMkLst>
        </pc:cxnChg>
        <pc:cxnChg chg="del">
          <ac:chgData name="Markus Bilz" userId="a36021e4bdb9349f" providerId="LiveId" clId="{F9F2BE70-AAED-47FD-A055-7B08EB1371A3}" dt="2023-01-30T15:45:51.937" v="8" actId="478"/>
          <ac:cxnSpMkLst>
            <pc:docMk/>
            <pc:sldMk cId="1844608576" sldId="263"/>
            <ac:cxnSpMk id="71" creationId="{E1B8EC65-0002-51B6-8023-BE84A773CCCA}"/>
          </ac:cxnSpMkLst>
        </pc:cxnChg>
        <pc:cxnChg chg="del">
          <ac:chgData name="Markus Bilz" userId="a36021e4bdb9349f" providerId="LiveId" clId="{F9F2BE70-AAED-47FD-A055-7B08EB1371A3}" dt="2023-01-30T15:45:52.751" v="9" actId="478"/>
          <ac:cxnSpMkLst>
            <pc:docMk/>
            <pc:sldMk cId="1844608576" sldId="263"/>
            <ac:cxnSpMk id="75" creationId="{385A4530-2D02-8491-CAC4-686A58020F9B}"/>
          </ac:cxnSpMkLst>
        </pc:cxnChg>
        <pc:cxnChg chg="add mod">
          <ac:chgData name="Markus Bilz" userId="a36021e4bdb9349f" providerId="LiveId" clId="{F9F2BE70-AAED-47FD-A055-7B08EB1371A3}" dt="2023-01-30T16:04:46.107" v="225" actId="14100"/>
          <ac:cxnSpMkLst>
            <pc:docMk/>
            <pc:sldMk cId="1844608576" sldId="263"/>
            <ac:cxnSpMk id="85" creationId="{620B6CED-9580-DA79-22AE-F82A08CEF70D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3" creationId="{C565C46A-61F0-FBD6-EDB6-08CF93E08AAB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5" creationId="{F0C55BF1-EAFB-857C-72BE-D149779321C9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6" creationId="{46972D37-C6B9-9F2E-9AC9-C6C157BE5684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7" creationId="{01FD7B06-747A-24BE-3BDE-3930ED70079E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8" creationId="{7415A9F5-CBC0-E745-8622-85ABD001E06E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61" creationId="{C4BB376D-94B8-4F3E-094E-5ED81610EE0C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67" creationId="{897178BB-E74C-8862-55A6-E321D41541EC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80" creationId="{171BFB04-5094-BECD-BBB7-124F3371B896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91" creationId="{2B5833C9-C07D-F2D1-2768-2F35F1D7780E}"/>
          </ac:cxnSpMkLst>
        </pc:cxnChg>
        <pc:cxnChg chg="del mod">
          <ac:chgData name="Markus Bilz" userId="a36021e4bdb9349f" providerId="LiveId" clId="{F9F2BE70-AAED-47FD-A055-7B08EB1371A3}" dt="2023-01-30T15:45:54.414" v="10" actId="478"/>
          <ac:cxnSpMkLst>
            <pc:docMk/>
            <pc:sldMk cId="1844608576" sldId="263"/>
            <ac:cxnSpMk id="197" creationId="{72266BF9-FEEB-509F-96D4-D41CB350B53F}"/>
          </ac:cxnSpMkLst>
        </pc:cxnChg>
        <pc:cxnChg chg="mod">
          <ac:chgData name="Markus Bilz" userId="a36021e4bdb9349f" providerId="LiveId" clId="{F9F2BE70-AAED-47FD-A055-7B08EB1371A3}" dt="2023-01-30T16:03:03.710" v="198" actId="1076"/>
          <ac:cxnSpMkLst>
            <pc:docMk/>
            <pc:sldMk cId="1844608576" sldId="263"/>
            <ac:cxnSpMk id="211" creationId="{845B1465-2D2D-0E46-ACBF-35D587BBC249}"/>
          </ac:cxnSpMkLst>
        </pc:cxnChg>
        <pc:cxnChg chg="mod">
          <ac:chgData name="Markus Bilz" userId="a36021e4bdb9349f" providerId="LiveId" clId="{F9F2BE70-AAED-47FD-A055-7B08EB1371A3}" dt="2023-01-30T16:03:08.047" v="203" actId="478"/>
          <ac:cxnSpMkLst>
            <pc:docMk/>
            <pc:sldMk cId="1844608576" sldId="263"/>
            <ac:cxnSpMk id="214" creationId="{0D81CBA5-C3C3-5317-A8A3-8CD616613EDE}"/>
          </ac:cxnSpMkLst>
        </pc:cxnChg>
        <pc:cxnChg chg="del mod">
          <ac:chgData name="Markus Bilz" userId="a36021e4bdb9349f" providerId="LiveId" clId="{F9F2BE70-AAED-47FD-A055-7B08EB1371A3}" dt="2023-01-30T15:46:51.121" v="21" actId="478"/>
          <ac:cxnSpMkLst>
            <pc:docMk/>
            <pc:sldMk cId="1844608576" sldId="263"/>
            <ac:cxnSpMk id="217" creationId="{AF17FB98-C9BC-D133-7339-F0C5698E6493}"/>
          </ac:cxnSpMkLst>
        </pc:cxnChg>
        <pc:cxnChg chg="mod">
          <ac:chgData name="Markus Bilz" userId="a36021e4bdb9349f" providerId="LiveId" clId="{F9F2BE70-AAED-47FD-A055-7B08EB1371A3}" dt="2023-01-30T16:05:01.590" v="228" actId="14100"/>
          <ac:cxnSpMkLst>
            <pc:docMk/>
            <pc:sldMk cId="1844608576" sldId="263"/>
            <ac:cxnSpMk id="220" creationId="{F71C02ED-6336-D99D-2AAA-7DC8A5931246}"/>
          </ac:cxnSpMkLst>
        </pc:cxnChg>
        <pc:cxnChg chg="del mod">
          <ac:chgData name="Markus Bilz" userId="a36021e4bdb9349f" providerId="LiveId" clId="{F9F2BE70-AAED-47FD-A055-7B08EB1371A3}" dt="2023-01-30T15:46:47.996" v="20" actId="478"/>
          <ac:cxnSpMkLst>
            <pc:docMk/>
            <pc:sldMk cId="1844608576" sldId="263"/>
            <ac:cxnSpMk id="226" creationId="{470B009F-AEBC-B736-2071-04407321C553}"/>
          </ac:cxnSpMkLst>
        </pc:cxnChg>
        <pc:cxnChg chg="del mod">
          <ac:chgData name="Markus Bilz" userId="a36021e4bdb9349f" providerId="LiveId" clId="{F9F2BE70-AAED-47FD-A055-7B08EB1371A3}" dt="2023-01-30T15:46:53.356" v="23" actId="478"/>
          <ac:cxnSpMkLst>
            <pc:docMk/>
            <pc:sldMk cId="1844608576" sldId="263"/>
            <ac:cxnSpMk id="237" creationId="{036D8E88-6EFA-CAFF-8837-AF527638DCCD}"/>
          </ac:cxnSpMkLst>
        </pc:cxnChg>
        <pc:cxnChg chg="del mod">
          <ac:chgData name="Markus Bilz" userId="a36021e4bdb9349f" providerId="LiveId" clId="{F9F2BE70-AAED-47FD-A055-7B08EB1371A3}" dt="2023-01-30T15:46:55.860" v="28" actId="478"/>
          <ac:cxnSpMkLst>
            <pc:docMk/>
            <pc:sldMk cId="1844608576" sldId="263"/>
            <ac:cxnSpMk id="242" creationId="{15A6B20D-82BA-B4F9-68E1-286190BB95EE}"/>
          </ac:cxnSpMkLst>
        </pc:cxnChg>
        <pc:cxnChg chg="del mod">
          <ac:chgData name="Markus Bilz" userId="a36021e4bdb9349f" providerId="LiveId" clId="{F9F2BE70-AAED-47FD-A055-7B08EB1371A3}" dt="2023-01-30T15:46:55.134" v="25" actId="478"/>
          <ac:cxnSpMkLst>
            <pc:docMk/>
            <pc:sldMk cId="1844608576" sldId="263"/>
            <ac:cxnSpMk id="249" creationId="{474E23BC-E9EE-6D4C-E9B0-65C585D028C8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250" creationId="{43FB143F-225C-E190-85BD-DDE8D18125DF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259" creationId="{8AEB88A4-0A71-A877-BF55-F161FED1B9A9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261" creationId="{10C3370F-9345-7102-AF54-2EABE2964BEB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88" creationId="{42CACBA9-8845-6A9F-E1C2-15783AA575F0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89" creationId="{4C40E824-AB6C-8B4D-EE80-5500ACAD36A2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1" creationId="{83D4D8D6-24DE-EBC5-EE75-7E656C47807A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5" creationId="{6E85DBDD-0C29-4269-E80E-B39868FD8E8E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6" creationId="{6CB49D05-B62D-AF88-9D89-C7BB3FA60E35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8" creationId="{538C5C61-0F57-4BF5-92DD-9797CB18A32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4" creationId="{DF259A31-9810-7B92-D77D-E5B2A146383C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9" creationId="{264C6CC8-5585-5A09-A872-691550C565E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13" creationId="{836A65F0-73ED-A541-655F-9C814BA8AEB7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19" creationId="{3334D5F6-5BFB-013F-386C-C53CF9436B3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0" creationId="{76818338-A380-8571-0227-68862B1431D2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4" creationId="{63F90467-6631-6F69-AF8C-15E424119BBF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8" creationId="{610D4F5D-C2CF-75EC-A5BA-FFB8082194FF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45" creationId="{BE2B4CD1-38C1-B0DE-DB96-36C2254209B4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51" creationId="{68D467CA-359D-10CF-E465-BF265E9D9727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54" creationId="{A8A9749C-158F-8FE5-A9CF-35DCA5D98B73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63" creationId="{EC6733DA-676A-1A14-7522-D892306783B9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66" creationId="{5777D9B2-2213-7E19-2F00-D495870A6B8C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381" creationId="{630D9FB8-05E1-F1B0-DB3B-8A7520917890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2" creationId="{196FAB25-6411-E003-8719-EB4C50D6E933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3" creationId="{04F2825D-3D37-A219-796F-C3489D68FD51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4" creationId="{9237CF59-3E77-B75F-212D-2714C58909E7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5" creationId="{DE679514-9D08-0938-DDF7-610FD3B65B31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30" creationId="{63A4382D-B435-EBB9-C252-A3806B65A1A6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74" creationId="{102CF8D6-653C-EB6E-8C8D-AE62472923C0}"/>
          </ac:cxnSpMkLst>
        </pc:cxnChg>
      </pc:sldChg>
      <pc:sldChg chg="addSp delSp modSp add mod">
        <pc:chgData name="Markus Bilz" userId="a36021e4bdb9349f" providerId="LiveId" clId="{F9F2BE70-AAED-47FD-A055-7B08EB1371A3}" dt="2023-02-13T05:14:03.447" v="874" actId="1076"/>
        <pc:sldMkLst>
          <pc:docMk/>
          <pc:sldMk cId="46556285" sldId="264"/>
        </pc:sldMkLst>
        <pc:spChg chg="add mod">
          <ac:chgData name="Markus Bilz" userId="a36021e4bdb9349f" providerId="LiveId" clId="{F9F2BE70-AAED-47FD-A055-7B08EB1371A3}" dt="2023-02-13T05:14:03.447" v="874" actId="1076"/>
          <ac:spMkLst>
            <pc:docMk/>
            <pc:sldMk cId="46556285" sldId="264"/>
            <ac:spMk id="2" creationId="{979CA419-571C-AAA5-5ACE-3A8CAC909C6C}"/>
          </ac:spMkLst>
        </pc:spChg>
        <pc:spChg chg="del">
          <ac:chgData name="Markus Bilz" userId="a36021e4bdb9349f" providerId="LiveId" clId="{F9F2BE70-AAED-47FD-A055-7B08EB1371A3}" dt="2023-02-11T09:06:00.496" v="249" actId="478"/>
          <ac:spMkLst>
            <pc:docMk/>
            <pc:sldMk cId="46556285" sldId="264"/>
            <ac:spMk id="2" creationId="{A0293965-D629-2279-04FB-29ACD69DD2D6}"/>
          </ac:spMkLst>
        </pc:spChg>
        <pc:spChg chg="add del mod">
          <ac:chgData name="Markus Bilz" userId="a36021e4bdb9349f" providerId="LiveId" clId="{F9F2BE70-AAED-47FD-A055-7B08EB1371A3}" dt="2023-02-11T11:01:55.090" v="810"/>
          <ac:spMkLst>
            <pc:docMk/>
            <pc:sldMk cId="46556285" sldId="264"/>
            <ac:spMk id="2" creationId="{B450D4CB-F1C2-848F-39C9-9605CCACB94F}"/>
          </ac:spMkLst>
        </pc:spChg>
        <pc:spChg chg="add mod">
          <ac:chgData name="Markus Bilz" userId="a36021e4bdb9349f" providerId="LiveId" clId="{F9F2BE70-AAED-47FD-A055-7B08EB1371A3}" dt="2023-02-13T05:00:00.611" v="864" actId="1076"/>
          <ac:spMkLst>
            <pc:docMk/>
            <pc:sldMk cId="46556285" sldId="264"/>
            <ac:spMk id="3" creationId="{98FB6394-CD33-2063-909B-BCF709DC878B}"/>
          </ac:spMkLst>
        </pc:spChg>
        <pc:spChg chg="add del mod">
          <ac:chgData name="Markus Bilz" userId="a36021e4bdb9349f" providerId="LiveId" clId="{F9F2BE70-AAED-47FD-A055-7B08EB1371A3}" dt="2023-02-11T09:13:30.847" v="292" actId="478"/>
          <ac:spMkLst>
            <pc:docMk/>
            <pc:sldMk cId="46556285" sldId="264"/>
            <ac:spMk id="6" creationId="{CF22A376-C4F5-AA85-F66A-935EC23D2C2C}"/>
          </ac:spMkLst>
        </pc:spChg>
        <pc:spChg chg="add del mod">
          <ac:chgData name="Markus Bilz" userId="a36021e4bdb9349f" providerId="LiveId" clId="{F9F2BE70-AAED-47FD-A055-7B08EB1371A3}" dt="2023-02-11T09:12:08.384" v="288" actId="478"/>
          <ac:spMkLst>
            <pc:docMk/>
            <pc:sldMk cId="46556285" sldId="264"/>
            <ac:spMk id="11" creationId="{6F6460AC-0BD6-9529-B571-2D135E723E0F}"/>
          </ac:spMkLst>
        </pc:spChg>
        <pc:spChg chg="add del mod">
          <ac:chgData name="Markus Bilz" userId="a36021e4bdb9349f" providerId="LiveId" clId="{F9F2BE70-AAED-47FD-A055-7B08EB1371A3}" dt="2023-02-11T09:21:31.402" v="392" actId="478"/>
          <ac:spMkLst>
            <pc:docMk/>
            <pc:sldMk cId="46556285" sldId="264"/>
            <ac:spMk id="12" creationId="{2EA4E4E7-3F73-F2E5-8798-6404E8E83D99}"/>
          </ac:spMkLst>
        </pc:spChg>
        <pc:spChg chg="add del mod">
          <ac:chgData name="Markus Bilz" userId="a36021e4bdb9349f" providerId="LiveId" clId="{F9F2BE70-AAED-47FD-A055-7B08EB1371A3}" dt="2023-02-11T09:21:33.459" v="393" actId="478"/>
          <ac:spMkLst>
            <pc:docMk/>
            <pc:sldMk cId="46556285" sldId="264"/>
            <ac:spMk id="13" creationId="{F7DA3A78-8B98-BE0A-01D4-D5C4B55CFE75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4" creationId="{1AC239B5-49DA-D05C-262A-2D9551131E07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5" creationId="{A82D415E-49EC-3FCD-9209-256D63C3D833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6" creationId="{23F0A351-4582-96BB-41DB-B2076B852011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7" creationId="{8E7823CC-2312-D341-E44A-3763CE6A05CF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8" creationId="{0ACC3183-53D4-C562-650C-7B76EC539D85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9" creationId="{06FBC2B3-BA0B-7AD0-14B9-0A80EC1CF33E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20" creationId="{C5600059-046F-1E08-AEED-B21C868CABE7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21" creationId="{934A40E5-CA78-E770-7D8F-28EB48260019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5" creationId="{859B922B-EDC5-6621-07D9-CA756CD3B828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6" creationId="{FF3B2A21-BC57-006D-B114-6640859C8EA2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7" creationId="{34C85211-C89E-6B26-7AF0-D01EE5918B5E}"/>
          </ac:spMkLst>
        </pc:spChg>
        <pc:spChg chg="add del mod">
          <ac:chgData name="Markus Bilz" userId="a36021e4bdb9349f" providerId="LiveId" clId="{F9F2BE70-AAED-47FD-A055-7B08EB1371A3}" dt="2023-02-11T09:22:44.665" v="401" actId="478"/>
          <ac:spMkLst>
            <pc:docMk/>
            <pc:sldMk cId="46556285" sldId="264"/>
            <ac:spMk id="28" creationId="{3FD5977A-491E-C143-3660-28390E4C04C5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9" creationId="{ADFA7528-03C5-38BD-B416-7A4301483642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0" creationId="{9419F1D9-7A62-0D11-9393-73AE96ED7F44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1" creationId="{E7AE97E9-F6DB-A9FF-1C5E-0990EC798311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2" creationId="{82D7908E-9682-E6DD-002D-38EFC8268C3F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36" creationId="{9BEB79DE-91E8-F43A-DBEB-64EA684332A7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7" creationId="{FC5ED31A-9709-7FC9-338B-672A97B6D8A3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8" creationId="{D2C83F7D-AD6C-621B-6DD1-608A72D09303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9" creationId="{B2C4FB62-9F87-0EF1-A1B8-15B16D60818A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40" creationId="{DB3676B0-A861-D33B-8527-5061FD2E5960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41" creationId="{CA7C937F-0E8B-D6E1-C38C-AB0160D5FBA6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42" creationId="{AD405924-CCA7-BC7D-E881-36442D612DCB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43" creationId="{46F63EA1-1818-1D34-BFFD-107D4DC4402B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56" creationId="{47138919-9F8B-4FE1-BA6B-5B2BF1172222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57" creationId="{F7A4D933-C85B-31D4-975D-67EF83E76D69}"/>
          </ac:spMkLst>
        </pc:spChg>
        <pc:spChg chg="add del mod">
          <ac:chgData name="Markus Bilz" userId="a36021e4bdb9349f" providerId="LiveId" clId="{F9F2BE70-AAED-47FD-A055-7B08EB1371A3}" dt="2023-02-11T09:25:41.888" v="409" actId="478"/>
          <ac:spMkLst>
            <pc:docMk/>
            <pc:sldMk cId="46556285" sldId="264"/>
            <ac:spMk id="58" creationId="{0F08DC18-06B5-F2C8-8C57-8516802327D7}"/>
          </ac:spMkLst>
        </pc:spChg>
        <pc:spChg chg="add del mod">
          <ac:chgData name="Markus Bilz" userId="a36021e4bdb9349f" providerId="LiveId" clId="{F9F2BE70-AAED-47FD-A055-7B08EB1371A3}" dt="2023-02-11T09:25:44.043" v="410" actId="478"/>
          <ac:spMkLst>
            <pc:docMk/>
            <pc:sldMk cId="46556285" sldId="264"/>
            <ac:spMk id="59" creationId="{D90364E3-40AB-8E93-8879-B1F4D1C8EA53}"/>
          </ac:spMkLst>
        </pc:spChg>
        <pc:spChg chg="add del mod">
          <ac:chgData name="Markus Bilz" userId="a36021e4bdb9349f" providerId="LiveId" clId="{F9F2BE70-AAED-47FD-A055-7B08EB1371A3}" dt="2023-02-11T09:25:46.184" v="411" actId="478"/>
          <ac:spMkLst>
            <pc:docMk/>
            <pc:sldMk cId="46556285" sldId="264"/>
            <ac:spMk id="60" creationId="{5DDB5D12-5534-EA92-C24A-C2C816E93C15}"/>
          </ac:spMkLst>
        </pc:spChg>
        <pc:spChg chg="add del mod">
          <ac:chgData name="Markus Bilz" userId="a36021e4bdb9349f" providerId="LiveId" clId="{F9F2BE70-AAED-47FD-A055-7B08EB1371A3}" dt="2023-02-11T09:38:24.161" v="545" actId="478"/>
          <ac:spMkLst>
            <pc:docMk/>
            <pc:sldMk cId="46556285" sldId="264"/>
            <ac:spMk id="61" creationId="{ED96D742-B788-2284-C5E7-453B5CF977C0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62" creationId="{C29DDC89-06E6-D821-D8B3-502F66FD2731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63" creationId="{DE8D74ED-81D8-1400-C4DD-5DDA41E14247}"/>
          </ac:spMkLst>
        </pc:spChg>
        <pc:spChg chg="add del mod">
          <ac:chgData name="Markus Bilz" userId="a36021e4bdb9349f" providerId="LiveId" clId="{F9F2BE70-AAED-47FD-A055-7B08EB1371A3}" dt="2023-02-11T09:27:09.266" v="421" actId="478"/>
          <ac:spMkLst>
            <pc:docMk/>
            <pc:sldMk cId="46556285" sldId="264"/>
            <ac:spMk id="69" creationId="{0A90DFDB-BC12-1B17-7D8B-2DF1C77D4A78}"/>
          </ac:spMkLst>
        </pc:spChg>
        <pc:spChg chg="add del mod">
          <ac:chgData name="Markus Bilz" userId="a36021e4bdb9349f" providerId="LiveId" clId="{F9F2BE70-AAED-47FD-A055-7B08EB1371A3}" dt="2023-02-11T09:27:07.003" v="420" actId="478"/>
          <ac:spMkLst>
            <pc:docMk/>
            <pc:sldMk cId="46556285" sldId="264"/>
            <ac:spMk id="70" creationId="{9607F68E-C6BE-ED89-03DF-ADDB40136D86}"/>
          </ac:spMkLst>
        </pc:spChg>
        <pc:spChg chg="add del mod">
          <ac:chgData name="Markus Bilz" userId="a36021e4bdb9349f" providerId="LiveId" clId="{F9F2BE70-AAED-47FD-A055-7B08EB1371A3}" dt="2023-02-11T09:27:02.925" v="418" actId="478"/>
          <ac:spMkLst>
            <pc:docMk/>
            <pc:sldMk cId="46556285" sldId="264"/>
            <ac:spMk id="71" creationId="{0FE2E589-8BD9-F8AD-E2D3-30DB0A7FE37F}"/>
          </ac:spMkLst>
        </pc:spChg>
        <pc:spChg chg="add del mod">
          <ac:chgData name="Markus Bilz" userId="a36021e4bdb9349f" providerId="LiveId" clId="{F9F2BE70-AAED-47FD-A055-7B08EB1371A3}" dt="2023-02-11T09:27:05.349" v="419" actId="478"/>
          <ac:spMkLst>
            <pc:docMk/>
            <pc:sldMk cId="46556285" sldId="264"/>
            <ac:spMk id="72" creationId="{E792C6AB-B27A-7EBD-659B-BA900BCB02F0}"/>
          </ac:spMkLst>
        </pc:spChg>
        <pc:spChg chg="add del mod">
          <ac:chgData name="Markus Bilz" userId="a36021e4bdb9349f" providerId="LiveId" clId="{F9F2BE70-AAED-47FD-A055-7B08EB1371A3}" dt="2023-02-11T09:31:31.615" v="460" actId="478"/>
          <ac:spMkLst>
            <pc:docMk/>
            <pc:sldMk cId="46556285" sldId="264"/>
            <ac:spMk id="73" creationId="{562A93CA-9B8F-8CBC-4537-A1EB24003611}"/>
          </ac:spMkLst>
        </pc:spChg>
        <pc:spChg chg="add mod">
          <ac:chgData name="Markus Bilz" userId="a36021e4bdb9349f" providerId="LiveId" clId="{F9F2BE70-AAED-47FD-A055-7B08EB1371A3}" dt="2023-02-13T04:53:10.758" v="850" actId="207"/>
          <ac:spMkLst>
            <pc:docMk/>
            <pc:sldMk cId="46556285" sldId="264"/>
            <ac:spMk id="74" creationId="{36D1AE21-BD7B-027C-55BE-F44DC9AA37CA}"/>
          </ac:spMkLst>
        </pc:spChg>
        <pc:spChg chg="add mod">
          <ac:chgData name="Markus Bilz" userId="a36021e4bdb9349f" providerId="LiveId" clId="{F9F2BE70-AAED-47FD-A055-7B08EB1371A3}" dt="2023-02-13T04:58:14.880" v="862" actId="207"/>
          <ac:spMkLst>
            <pc:docMk/>
            <pc:sldMk cId="46556285" sldId="264"/>
            <ac:spMk id="75" creationId="{22D2EB51-762E-E07F-687B-4816F4E53131}"/>
          </ac:spMkLst>
        </pc:spChg>
        <pc:spChg chg="add mod">
          <ac:chgData name="Markus Bilz" userId="a36021e4bdb9349f" providerId="LiveId" clId="{F9F2BE70-AAED-47FD-A055-7B08EB1371A3}" dt="2023-02-13T04:56:06.398" v="858" actId="207"/>
          <ac:spMkLst>
            <pc:docMk/>
            <pc:sldMk cId="46556285" sldId="264"/>
            <ac:spMk id="76" creationId="{2FE971C9-C360-A714-0671-6CF02666DE52}"/>
          </ac:spMkLst>
        </pc:spChg>
        <pc:spChg chg="add del mod">
          <ac:chgData name="Markus Bilz" userId="a36021e4bdb9349f" providerId="LiveId" clId="{F9F2BE70-AAED-47FD-A055-7B08EB1371A3}" dt="2023-02-11T09:45:14.825" v="604" actId="478"/>
          <ac:spMkLst>
            <pc:docMk/>
            <pc:sldMk cId="46556285" sldId="264"/>
            <ac:spMk id="77" creationId="{87148100-8FE8-D56D-4376-4FF4C3F4371F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78" creationId="{DEECE159-E2B3-FB57-033C-9E4AF26C1694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79" creationId="{21B84879-E2CD-B81B-F1E2-2CAA35252BF9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0" creationId="{61F4B552-B323-3E34-2B6B-81175E2B2E0D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1" creationId="{56C72451-C725-D16F-6176-457CF498802E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2" creationId="{6BC1D42D-E9B6-AAE7-E5E8-4574F12C33CB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3" creationId="{C04D91D8-ED4B-1439-DBA7-2B6D19159798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4" creationId="{750F197D-D415-13A5-33D8-58E45FD914A0}"/>
          </ac:spMkLst>
        </pc:spChg>
        <pc:spChg chg="add del mod">
          <ac:chgData name="Markus Bilz" userId="a36021e4bdb9349f" providerId="LiveId" clId="{F9F2BE70-AAED-47FD-A055-7B08EB1371A3}" dt="2023-02-11T09:38:41.497" v="546" actId="478"/>
          <ac:spMkLst>
            <pc:docMk/>
            <pc:sldMk cId="46556285" sldId="264"/>
            <ac:spMk id="85" creationId="{3C8792A3-5C40-75A4-DC54-6B01AE5DA634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88" creationId="{906C47EB-AD61-7ACE-76A0-F9172022ABCD}"/>
          </ac:spMkLst>
        </pc:spChg>
        <pc:spChg chg="add del mod">
          <ac:chgData name="Markus Bilz" userId="a36021e4bdb9349f" providerId="LiveId" clId="{F9F2BE70-AAED-47FD-A055-7B08EB1371A3}" dt="2023-02-11T09:39:37.805" v="569" actId="478"/>
          <ac:spMkLst>
            <pc:docMk/>
            <pc:sldMk cId="46556285" sldId="264"/>
            <ac:spMk id="89" creationId="{FF36CA2A-C56D-64BE-2CFD-A3AC6E8D7738}"/>
          </ac:spMkLst>
        </pc:spChg>
        <pc:spChg chg="add mod or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0" creationId="{164557EA-9DAD-9EAC-67E1-8F8AB1F8C97C}"/>
          </ac:spMkLst>
        </pc:spChg>
        <pc:spChg chg="add mod or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1" creationId="{F474268A-B82E-9805-7CD2-7D29F7A3645C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96" creationId="{FDC0E662-F332-71DA-D808-03B2BBCDCA22}"/>
          </ac:spMkLst>
        </pc:spChg>
        <pc:spChg chg="add del mod">
          <ac:chgData name="Markus Bilz" userId="a36021e4bdb9349f" providerId="LiveId" clId="{F9F2BE70-AAED-47FD-A055-7B08EB1371A3}" dt="2023-02-11T09:49:22.771" v="647" actId="478"/>
          <ac:spMkLst>
            <pc:docMk/>
            <pc:sldMk cId="46556285" sldId="264"/>
            <ac:spMk id="97" creationId="{0C9CD445-3AF4-F36D-3679-5D7066D2C7B6}"/>
          </ac:spMkLst>
        </pc:spChg>
        <pc:spChg chg="add del mod">
          <ac:chgData name="Markus Bilz" userId="a36021e4bdb9349f" providerId="LiveId" clId="{F9F2BE70-AAED-47FD-A055-7B08EB1371A3}" dt="2023-02-11T09:46:20.163" v="614" actId="478"/>
          <ac:spMkLst>
            <pc:docMk/>
            <pc:sldMk cId="46556285" sldId="264"/>
            <ac:spMk id="98" creationId="{F8B4F8F0-CD51-0221-F36C-402C959B31A2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9" creationId="{3922EFF8-9A2B-5432-7B17-3D312C510E5F}"/>
          </ac:spMkLst>
        </pc:spChg>
        <pc:spChg chg="add del mod">
          <ac:chgData name="Markus Bilz" userId="a36021e4bdb9349f" providerId="LiveId" clId="{F9F2BE70-AAED-47FD-A055-7B08EB1371A3}" dt="2023-02-11T09:47:25.601" v="629" actId="478"/>
          <ac:spMkLst>
            <pc:docMk/>
            <pc:sldMk cId="46556285" sldId="264"/>
            <ac:spMk id="100" creationId="{516C3073-8C94-5AD6-4492-59874A7D5EEC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101" creationId="{77735B34-F151-78D8-A7BD-2302FD6086E3}"/>
          </ac:spMkLst>
        </pc:spChg>
        <pc:spChg chg="add mod">
          <ac:chgData name="Markus Bilz" userId="a36021e4bdb9349f" providerId="LiveId" clId="{F9F2BE70-AAED-47FD-A055-7B08EB1371A3}" dt="2023-02-13T04:54:13.179" v="855" actId="207"/>
          <ac:spMkLst>
            <pc:docMk/>
            <pc:sldMk cId="46556285" sldId="264"/>
            <ac:spMk id="102" creationId="{EA6CA36F-DC0D-9024-6CE8-1140AC4183CD}"/>
          </ac:spMkLst>
        </pc:spChg>
        <pc:spChg chg="add del mod">
          <ac:chgData name="Markus Bilz" userId="a36021e4bdb9349f" providerId="LiveId" clId="{F9F2BE70-AAED-47FD-A055-7B08EB1371A3}" dt="2023-02-11T09:48:43.346" v="643" actId="478"/>
          <ac:spMkLst>
            <pc:docMk/>
            <pc:sldMk cId="46556285" sldId="264"/>
            <ac:spMk id="103" creationId="{737B7924-8F26-70FB-70CD-263C5EBE8B5E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104" creationId="{FF3230AF-BE60-F490-FC5F-F5CF3EABA02C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05" creationId="{411D4D92-E79C-FEB5-5C88-08AF89C95640}"/>
          </ac:spMkLst>
        </pc:spChg>
        <pc:spChg chg="add del mod">
          <ac:chgData name="Markus Bilz" userId="a36021e4bdb9349f" providerId="LiveId" clId="{F9F2BE70-AAED-47FD-A055-7B08EB1371A3}" dt="2023-02-11T09:50:30.422" v="656" actId="478"/>
          <ac:spMkLst>
            <pc:docMk/>
            <pc:sldMk cId="46556285" sldId="264"/>
            <ac:spMk id="106" creationId="{F246FBDB-2312-4FA6-D713-CA37A1563860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07" creationId="{63B2BF83-E8BD-710B-9FA9-E37853BCAF55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108" creationId="{314141A1-F184-A050-4CC8-042212917CD5}"/>
          </ac:spMkLst>
        </pc:spChg>
        <pc:spChg chg="add del mod">
          <ac:chgData name="Markus Bilz" userId="a36021e4bdb9349f" providerId="LiveId" clId="{F9F2BE70-AAED-47FD-A055-7B08EB1371A3}" dt="2023-02-11T09:51:10.875" v="663" actId="478"/>
          <ac:spMkLst>
            <pc:docMk/>
            <pc:sldMk cId="46556285" sldId="264"/>
            <ac:spMk id="109" creationId="{BA89578B-FAA3-52F2-B3C3-E83BCE3D6C7E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110" creationId="{9F4F3805-0B09-C164-7BE4-0789BDBF82FE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11" creationId="{F8CEEFAF-0140-6F45-9886-456FC1B6749A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14" creationId="{04ADBCB6-E2ED-33ED-1FE7-C8C9ED3A63F8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15" creationId="{AB321A9A-FD04-53D5-91F4-A0C65B8D5FFF}"/>
          </ac:spMkLst>
        </pc:spChg>
        <pc:spChg chg="add del mod">
          <ac:chgData name="Markus Bilz" userId="a36021e4bdb9349f" providerId="LiveId" clId="{F9F2BE70-AAED-47FD-A055-7B08EB1371A3}" dt="2023-02-11T10:04:44.881" v="752" actId="478"/>
          <ac:spMkLst>
            <pc:docMk/>
            <pc:sldMk cId="46556285" sldId="264"/>
            <ac:spMk id="144" creationId="{DB45D975-36BA-D358-6343-E90942C6C6ED}"/>
          </ac:spMkLst>
        </pc:spChg>
        <pc:grpChg chg="add mo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24" creationId="{2244F4BB-BB2D-31B7-9A51-FFEADCE56E9E}"/>
          </ac:grpSpMkLst>
        </pc:grpChg>
        <pc:grpChg chg="add mod or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25" creationId="{AB4F8EBF-01AD-B69D-6A21-45BD78F61BD1}"/>
          </ac:grpSpMkLst>
        </pc:grpChg>
        <pc:grpChg chg="add mod or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31" creationId="{07B69A3C-21DA-D590-07FD-AB494CBC52F0}"/>
          </ac:grpSpMkLst>
        </pc:grpChg>
        <pc:grpChg chg="add mod ord">
          <ac:chgData name="Markus Bilz" userId="a36021e4bdb9349f" providerId="LiveId" clId="{F9F2BE70-AAED-47FD-A055-7B08EB1371A3}" dt="2023-02-11T11:01:54.048" v="806" actId="14100"/>
          <ac:grpSpMkLst>
            <pc:docMk/>
            <pc:sldMk cId="46556285" sldId="264"/>
            <ac:grpSpMk id="137" creationId="{3909BD29-37A1-9168-370E-1561BD62E282}"/>
          </ac:grpSpMkLst>
        </pc:grpChg>
        <pc:picChg chg="add del mod">
          <ac:chgData name="Markus Bilz" userId="a36021e4bdb9349f" providerId="LiveId" clId="{F9F2BE70-AAED-47FD-A055-7B08EB1371A3}" dt="2023-02-11T10:04:28.299" v="749" actId="478"/>
          <ac:picMkLst>
            <pc:docMk/>
            <pc:sldMk cId="46556285" sldId="264"/>
            <ac:picMk id="4" creationId="{E70A977A-C796-9B30-135E-C3AAF29DA747}"/>
          </ac:picMkLst>
        </pc:picChg>
        <pc:picChg chg="del mod">
          <ac:chgData name="Markus Bilz" userId="a36021e4bdb9349f" providerId="LiveId" clId="{F9F2BE70-AAED-47FD-A055-7B08EB1371A3}" dt="2023-02-11T10:04:40.670" v="751" actId="478"/>
          <ac:picMkLst>
            <pc:docMk/>
            <pc:sldMk cId="46556285" sldId="264"/>
            <ac:picMk id="5" creationId="{6A20F21E-4163-B9F0-D304-FA503742EB56}"/>
          </ac:picMkLst>
        </pc:picChg>
        <pc:cxnChg chg="add del mod">
          <ac:chgData name="Markus Bilz" userId="a36021e4bdb9349f" providerId="LiveId" clId="{F9F2BE70-AAED-47FD-A055-7B08EB1371A3}" dt="2023-02-11T09:41:22.663" v="581" actId="478"/>
          <ac:cxnSpMkLst>
            <pc:docMk/>
            <pc:sldMk cId="46556285" sldId="264"/>
            <ac:cxnSpMk id="8" creationId="{42D80AD7-7966-33F0-A9CB-BEE8BEC5F9B1}"/>
          </ac:cxnSpMkLst>
        </pc:cxnChg>
        <pc:cxnChg chg="add del mod">
          <ac:chgData name="Markus Bilz" userId="a36021e4bdb9349f" providerId="LiveId" clId="{F9F2BE70-AAED-47FD-A055-7B08EB1371A3}" dt="2023-02-11T09:41:24.916" v="583" actId="478"/>
          <ac:cxnSpMkLst>
            <pc:docMk/>
            <pc:sldMk cId="46556285" sldId="264"/>
            <ac:cxnSpMk id="9" creationId="{361B2F73-4771-8348-7C53-568916A12C86}"/>
          </ac:cxnSpMkLst>
        </pc:cxnChg>
        <pc:cxnChg chg="add del mod">
          <ac:chgData name="Markus Bilz" userId="a36021e4bdb9349f" providerId="LiveId" clId="{F9F2BE70-AAED-47FD-A055-7B08EB1371A3}" dt="2023-02-11T09:41:23.517" v="582" actId="478"/>
          <ac:cxnSpMkLst>
            <pc:docMk/>
            <pc:sldMk cId="46556285" sldId="264"/>
            <ac:cxnSpMk id="10" creationId="{A7891626-B602-FCB6-0759-B49BC9E5B9BC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2" creationId="{05457888-4532-2FC4-ABEE-C354F2B1D56C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3" creationId="{7359A266-65C9-0284-BA16-572E5BED63A5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4" creationId="{099C4CE4-D257-6AD6-46F5-D1BA823699F2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3" creationId="{C58B9E06-F4B5-9816-480E-90CBCDE8D50E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4" creationId="{7E89E9A7-F7BC-7618-1FE2-582B6A7C20C1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5" creationId="{6858DD52-E7E4-9DC4-51D7-71F43D777338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3" creationId="{EF17A3EE-15D2-3B70-14FD-3E59AB081F70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4" creationId="{A1976BDF-944E-D177-D318-9065C05C8003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5" creationId="{E7EDDB80-C420-E3A6-7FEF-6D4B3414FF91}"/>
          </ac:cxnSpMkLst>
        </pc:cxnChg>
        <pc:cxnChg chg="add del mod">
          <ac:chgData name="Markus Bilz" userId="a36021e4bdb9349f" providerId="LiveId" clId="{F9F2BE70-AAED-47FD-A055-7B08EB1371A3}" dt="2023-02-11T09:26:16.017" v="414" actId="478"/>
          <ac:cxnSpMkLst>
            <pc:docMk/>
            <pc:sldMk cId="46556285" sldId="264"/>
            <ac:cxnSpMk id="65" creationId="{7F7B8AB2-34CB-EC76-A4E2-358495A643C1}"/>
          </ac:cxnSpMkLst>
        </pc:cxnChg>
        <pc:cxnChg chg="add del mod">
          <ac:chgData name="Markus Bilz" userId="a36021e4bdb9349f" providerId="LiveId" clId="{F9F2BE70-AAED-47FD-A055-7B08EB1371A3}" dt="2023-02-11T09:38:18.719" v="543" actId="478"/>
          <ac:cxnSpMkLst>
            <pc:docMk/>
            <pc:sldMk cId="46556285" sldId="264"/>
            <ac:cxnSpMk id="66" creationId="{D7A2DCCF-662D-9EB5-9B75-22B93C9D7781}"/>
          </ac:cxnSpMkLst>
        </pc:cxnChg>
        <pc:cxnChg chg="add del mod">
          <ac:chgData name="Markus Bilz" userId="a36021e4bdb9349f" providerId="LiveId" clId="{F9F2BE70-AAED-47FD-A055-7B08EB1371A3}" dt="2023-02-11T09:38:17.112" v="542" actId="478"/>
          <ac:cxnSpMkLst>
            <pc:docMk/>
            <pc:sldMk cId="46556285" sldId="264"/>
            <ac:cxnSpMk id="67" creationId="{7E027EB1-7192-2D38-BB29-54ADD74DB196}"/>
          </ac:cxnSpMkLst>
        </pc:cxnChg>
        <pc:cxnChg chg="add del mod">
          <ac:chgData name="Markus Bilz" userId="a36021e4bdb9349f" providerId="LiveId" clId="{F9F2BE70-AAED-47FD-A055-7B08EB1371A3}" dt="2023-02-11T09:38:17.112" v="542" actId="478"/>
          <ac:cxnSpMkLst>
            <pc:docMk/>
            <pc:sldMk cId="46556285" sldId="264"/>
            <ac:cxnSpMk id="68" creationId="{AA9DFE79-1EB8-CBFB-70A6-0BFF402F46BC}"/>
          </ac:cxnSpMkLst>
        </pc:cxnChg>
        <pc:cxnChg chg="add mod ord">
          <ac:chgData name="Markus Bilz" userId="a36021e4bdb9349f" providerId="LiveId" clId="{F9F2BE70-AAED-47FD-A055-7B08EB1371A3}" dt="2023-02-11T10:08:42.020" v="782" actId="14100"/>
          <ac:cxnSpMkLst>
            <pc:docMk/>
            <pc:sldMk cId="46556285" sldId="264"/>
            <ac:cxnSpMk id="86" creationId="{0386F30D-10FA-7F0D-3352-6615D2D0C02F}"/>
          </ac:cxnSpMkLst>
        </pc:cxnChg>
        <pc:cxnChg chg="add mod ord">
          <ac:chgData name="Markus Bilz" userId="a36021e4bdb9349f" providerId="LiveId" clId="{F9F2BE70-AAED-47FD-A055-7B08EB1371A3}" dt="2023-02-11T10:02:02.653" v="735" actId="1076"/>
          <ac:cxnSpMkLst>
            <pc:docMk/>
            <pc:sldMk cId="46556285" sldId="264"/>
            <ac:cxnSpMk id="94" creationId="{EBB37B5A-DCDD-FDD3-3DE2-FEC939EFA3ED}"/>
          </ac:cxnSpMkLst>
        </pc:cxnChg>
        <pc:cxnChg chg="add mod ord">
          <ac:chgData name="Markus Bilz" userId="a36021e4bdb9349f" providerId="LiveId" clId="{F9F2BE70-AAED-47FD-A055-7B08EB1371A3}" dt="2023-02-11T10:01:57.925" v="734" actId="1076"/>
          <ac:cxnSpMkLst>
            <pc:docMk/>
            <pc:sldMk cId="46556285" sldId="264"/>
            <ac:cxnSpMk id="95" creationId="{8C274EA9-5CE4-49D7-7B2B-4DA3CDA7EAD6}"/>
          </ac:cxnSpMkLst>
        </pc:cxnChg>
        <pc:cxnChg chg="add mod ord">
          <ac:chgData name="Markus Bilz" userId="a36021e4bdb9349f" providerId="LiveId" clId="{F9F2BE70-AAED-47FD-A055-7B08EB1371A3}" dt="2023-02-11T10:01:22.750" v="730" actId="1076"/>
          <ac:cxnSpMkLst>
            <pc:docMk/>
            <pc:sldMk cId="46556285" sldId="264"/>
            <ac:cxnSpMk id="112" creationId="{029CBB9B-6089-3EC3-8114-6E6D3B5A0FA0}"/>
          </ac:cxnSpMkLst>
        </pc:cxnChg>
        <pc:cxnChg chg="add mod ord">
          <ac:chgData name="Markus Bilz" userId="a36021e4bdb9349f" providerId="LiveId" clId="{F9F2BE70-AAED-47FD-A055-7B08EB1371A3}" dt="2023-02-11T10:01:02.663" v="729" actId="14100"/>
          <ac:cxnSpMkLst>
            <pc:docMk/>
            <pc:sldMk cId="46556285" sldId="264"/>
            <ac:cxnSpMk id="113" creationId="{A8321910-BA84-1E2C-9238-A71E688F0532}"/>
          </ac:cxnSpMkLst>
        </pc:cxnChg>
        <pc:cxnChg chg="add del mod">
          <ac:chgData name="Markus Bilz" userId="a36021e4bdb9349f" providerId="LiveId" clId="{F9F2BE70-AAED-47FD-A055-7B08EB1371A3}" dt="2023-02-11T09:59:13.033" v="718" actId="478"/>
          <ac:cxnSpMkLst>
            <pc:docMk/>
            <pc:sldMk cId="46556285" sldId="264"/>
            <ac:cxnSpMk id="116" creationId="{D55ED20F-0EB5-CFDF-DC1B-866B4708D494}"/>
          </ac:cxnSpMkLst>
        </pc:cxnChg>
        <pc:cxnChg chg="add del mod">
          <ac:chgData name="Markus Bilz" userId="a36021e4bdb9349f" providerId="LiveId" clId="{F9F2BE70-AAED-47FD-A055-7B08EB1371A3}" dt="2023-02-11T10:02:21.405" v="738" actId="478"/>
          <ac:cxnSpMkLst>
            <pc:docMk/>
            <pc:sldMk cId="46556285" sldId="264"/>
            <ac:cxnSpMk id="123" creationId="{40AA8BCB-3E33-64EA-F012-6E079B9B7736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6" creationId="{134B8A47-24F9-00C0-A92E-5FDD9D4126CE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7" creationId="{40D708CD-5125-DE38-FFC5-DBB1912AC14B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8" creationId="{34AF6990-E5D1-FEE8-0916-298DFF5E39FC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9" creationId="{161D42A6-492C-E676-4D70-89F4145B6D26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30" creationId="{ACB0926E-422D-2C8F-702E-CB6E65842C24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2" creationId="{A64E4DD7-6D18-7E9E-0600-9C7879620A3A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3" creationId="{A383301E-09DB-CA6E-3A0F-0578BDBD2CAA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4" creationId="{C93E0498-4A57-CD28-E4C1-B4CDE4CFF956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5" creationId="{9B1DFF46-0354-8960-C03F-B397D9D38944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6" creationId="{8824C2EF-190A-F64C-5976-2F93ADEC79B9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38" creationId="{B0AA4247-10B1-385E-EC79-A8352759F5BD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39" creationId="{5102983F-36E7-BD02-8ED4-A903092054AE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0" creationId="{B65B3F9A-A5A4-779A-1BF4-F079B6D04B7F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1" creationId="{A6C1D843-AD1A-4B91-2AF9-BBF77506EF31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2" creationId="{2F215BA5-170C-890F-44FE-19C9BCE111D1}"/>
          </ac:cxnSpMkLst>
        </pc:cxnChg>
        <pc:cxnChg chg="add del mod">
          <ac:chgData name="Markus Bilz" userId="a36021e4bdb9349f" providerId="LiveId" clId="{F9F2BE70-AAED-47FD-A055-7B08EB1371A3}" dt="2023-02-11T10:08:47.076" v="791"/>
          <ac:cxnSpMkLst>
            <pc:docMk/>
            <pc:sldMk cId="46556285" sldId="264"/>
            <ac:cxnSpMk id="145" creationId="{B8A52E84-53EF-7669-054A-D96ADC43C8FD}"/>
          </ac:cxnSpMkLst>
        </pc:cxnChg>
        <pc:cxnChg chg="add del mod">
          <ac:chgData name="Markus Bilz" userId="a36021e4bdb9349f" providerId="LiveId" clId="{F9F2BE70-AAED-47FD-A055-7B08EB1371A3}" dt="2023-02-11T10:08:45.199" v="788"/>
          <ac:cxnSpMkLst>
            <pc:docMk/>
            <pc:sldMk cId="46556285" sldId="264"/>
            <ac:cxnSpMk id="148" creationId="{001ED41C-47D7-26DC-6CB4-0A398CE21B90}"/>
          </ac:cxnSpMkLst>
        </pc:cxnChg>
        <pc:cxnChg chg="add del mod">
          <ac:chgData name="Markus Bilz" userId="a36021e4bdb9349f" providerId="LiveId" clId="{F9F2BE70-AAED-47FD-A055-7B08EB1371A3}" dt="2023-02-11T10:08:41.401" v="781"/>
          <ac:cxnSpMkLst>
            <pc:docMk/>
            <pc:sldMk cId="46556285" sldId="264"/>
            <ac:cxnSpMk id="152" creationId="{5BBCE23B-25F3-B344-53B7-D4B2D15E6400}"/>
          </ac:cxnSpMkLst>
        </pc:cxnChg>
        <pc:cxnChg chg="add del mod">
          <ac:chgData name="Markus Bilz" userId="a36021e4bdb9349f" providerId="LiveId" clId="{F9F2BE70-AAED-47FD-A055-7B08EB1371A3}" dt="2023-02-11T10:08:40.627" v="779"/>
          <ac:cxnSpMkLst>
            <pc:docMk/>
            <pc:sldMk cId="46556285" sldId="264"/>
            <ac:cxnSpMk id="153" creationId="{1B2A426B-800A-347E-6FE3-2426E80E1716}"/>
          </ac:cxnSpMkLst>
        </pc:cxnChg>
        <pc:cxnChg chg="add del mod">
          <ac:chgData name="Markus Bilz" userId="a36021e4bdb9349f" providerId="LiveId" clId="{F9F2BE70-AAED-47FD-A055-7B08EB1371A3}" dt="2023-02-11T10:08:39.474" v="776"/>
          <ac:cxnSpMkLst>
            <pc:docMk/>
            <pc:sldMk cId="46556285" sldId="264"/>
            <ac:cxnSpMk id="155" creationId="{187CA740-ECBD-3C15-E2B0-22241DC820F1}"/>
          </ac:cxnSpMkLst>
        </pc:cxnChg>
      </pc:sldChg>
      <pc:sldChg chg="addSp delSp modSp add mod">
        <pc:chgData name="Markus Bilz" userId="a36021e4bdb9349f" providerId="LiveId" clId="{F9F2BE70-AAED-47FD-A055-7B08EB1371A3}" dt="2023-02-13T09:52:22.184" v="1394" actId="478"/>
        <pc:sldMkLst>
          <pc:docMk/>
          <pc:sldMk cId="2880998982" sldId="265"/>
        </pc:sldMkLst>
        <pc:spChg chg="del">
          <ac:chgData name="Markus Bilz" userId="a36021e4bdb9349f" providerId="LiveId" clId="{F9F2BE70-AAED-47FD-A055-7B08EB1371A3}" dt="2023-02-13T09:40:34.808" v="1326" actId="478"/>
          <ac:spMkLst>
            <pc:docMk/>
            <pc:sldMk cId="2880998982" sldId="265"/>
            <ac:spMk id="2" creationId="{979CA419-571C-AAA5-5ACE-3A8CAC909C6C}"/>
          </ac:spMkLst>
        </pc:spChg>
        <pc:spChg chg="add del mod">
          <ac:chgData name="Markus Bilz" userId="a36021e4bdb9349f" providerId="LiveId" clId="{F9F2BE70-AAED-47FD-A055-7B08EB1371A3}" dt="2023-02-13T08:32:30.813" v="890" actId="478"/>
          <ac:spMkLst>
            <pc:docMk/>
            <pc:sldMk cId="2880998982" sldId="265"/>
            <ac:spMk id="6" creationId="{CF0F7418-C246-C912-D4F7-60132B0620F7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6" creationId="{23F0A351-4582-96BB-41DB-B2076B852011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7" creationId="{8E7823CC-2312-D341-E44A-3763CE6A05CF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8" creationId="{0ACC3183-53D4-C562-650C-7B76EC539D85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26" creationId="{ADC6D3CC-F3CC-01D1-B479-F52423AC9248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27" creationId="{6949C08B-8EFA-AF50-6765-A70EC8FEAB55}"/>
          </ac:spMkLst>
        </pc:spChg>
        <pc:spChg chg="add mod ord">
          <ac:chgData name="Markus Bilz" userId="a36021e4bdb9349f" providerId="LiveId" clId="{F9F2BE70-AAED-47FD-A055-7B08EB1371A3}" dt="2023-02-13T09:50:25.109" v="1388" actId="1582"/>
          <ac:spMkLst>
            <pc:docMk/>
            <pc:sldMk cId="2880998982" sldId="265"/>
            <ac:spMk id="28" creationId="{349BFA3A-B63D-3F62-F88C-6B1D7C181744}"/>
          </ac:spMkLst>
        </pc:spChg>
        <pc:spChg chg="add del mod">
          <ac:chgData name="Markus Bilz" userId="a36021e4bdb9349f" providerId="LiveId" clId="{F9F2BE70-AAED-47FD-A055-7B08EB1371A3}" dt="2023-02-13T09:16:37.648" v="1166" actId="478"/>
          <ac:spMkLst>
            <pc:docMk/>
            <pc:sldMk cId="2880998982" sldId="265"/>
            <ac:spMk id="29" creationId="{56F4E106-E677-A696-B705-2002D87626EE}"/>
          </ac:spMkLst>
        </pc:spChg>
        <pc:spChg chg="add mod">
          <ac:chgData name="Markus Bilz" userId="a36021e4bdb9349f" providerId="LiveId" clId="{F9F2BE70-AAED-47FD-A055-7B08EB1371A3}" dt="2023-02-13T09:05:44.873" v="1040" actId="1076"/>
          <ac:spMkLst>
            <pc:docMk/>
            <pc:sldMk cId="2880998982" sldId="265"/>
            <ac:spMk id="73" creationId="{6D07C23C-F7A3-527E-6B2D-7D9459719B5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4" creationId="{36D1AE21-BD7B-027C-55BE-F44DC9AA37C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5" creationId="{22D2EB51-762E-E07F-687B-4816F4E53131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6" creationId="{2FE971C9-C360-A714-0671-6CF02666DE52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78" creationId="{4BAEFB87-5237-7748-1305-84B5643223C4}"/>
          </ac:spMkLst>
        </pc:spChg>
        <pc:spChg chg="add del mod">
          <ac:chgData name="Markus Bilz" userId="a36021e4bdb9349f" providerId="LiveId" clId="{F9F2BE70-AAED-47FD-A055-7B08EB1371A3}" dt="2023-02-13T09:06:41.990" v="1047" actId="478"/>
          <ac:spMkLst>
            <pc:docMk/>
            <pc:sldMk cId="2880998982" sldId="265"/>
            <ac:spMk id="79" creationId="{5B4D39D0-099F-FE18-7998-6616AA1ECCE7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88" creationId="{906C47EB-AD61-7ACE-76A0-F9172022ABCD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0" creationId="{164557EA-9DAD-9EAC-67E1-8F8AB1F8C97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1" creationId="{F474268A-B82E-9805-7CD2-7D29F7A3645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6" creationId="{FDC0E662-F332-71DA-D808-03B2BBCDCA22}"/>
          </ac:spMkLst>
        </pc:spChg>
        <pc:spChg chg="add mod">
          <ac:chgData name="Markus Bilz" userId="a36021e4bdb9349f" providerId="LiveId" clId="{F9F2BE70-AAED-47FD-A055-7B08EB1371A3}" dt="2023-02-13T09:31:47.471" v="1251" actId="1076"/>
          <ac:spMkLst>
            <pc:docMk/>
            <pc:sldMk cId="2880998982" sldId="265"/>
            <ac:spMk id="98" creationId="{DFDFBB86-DCB6-B9A6-1A31-4410A008DEEB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9" creationId="{3922EFF8-9A2B-5432-7B17-3D312C510E5F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1" creationId="{77735B34-F151-78D8-A7BD-2302FD6086E3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2" creationId="{EA6CA36F-DC0D-9024-6CE8-1140AC4183CD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4" creationId="{FF3230AF-BE60-F490-FC5F-F5CF3EABA02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5" creationId="{411D4D92-E79C-FEB5-5C88-08AF89C95640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7" creationId="{63B2BF83-E8BD-710B-9FA9-E37853BCAF55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8" creationId="{314141A1-F184-A050-4CC8-042212917CD5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0" creationId="{9F4F3805-0B09-C164-7BE4-0789BDBF82FE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1" creationId="{F8CEEFAF-0140-6F45-9886-456FC1B6749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4" creationId="{04ADBCB6-E2ED-33ED-1FE7-C8C9ED3A63F8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5" creationId="{AB321A9A-FD04-53D5-91F4-A0C65B8D5FFF}"/>
          </ac:spMkLst>
        </pc:spChg>
        <pc:spChg chg="add mod">
          <ac:chgData name="Markus Bilz" userId="a36021e4bdb9349f" providerId="LiveId" clId="{F9F2BE70-AAED-47FD-A055-7B08EB1371A3}" dt="2023-02-13T09:13:09.155" v="1127" actId="14100"/>
          <ac:spMkLst>
            <pc:docMk/>
            <pc:sldMk cId="2880998982" sldId="265"/>
            <ac:spMk id="158" creationId="{61265EE5-F275-52D6-7BC4-D841F2B382BE}"/>
          </ac:spMkLst>
        </pc:spChg>
        <pc:spChg chg="add mod">
          <ac:chgData name="Markus Bilz" userId="a36021e4bdb9349f" providerId="LiveId" clId="{F9F2BE70-AAED-47FD-A055-7B08EB1371A3}" dt="2023-02-13T09:39:29.239" v="1325" actId="207"/>
          <ac:spMkLst>
            <pc:docMk/>
            <pc:sldMk cId="2880998982" sldId="265"/>
            <ac:spMk id="216" creationId="{DA2E687C-6A9B-145A-2B2E-807A0E3660D8}"/>
          </ac:spMkLst>
        </pc:spChg>
        <pc:spChg chg="add mod">
          <ac:chgData name="Markus Bilz" userId="a36021e4bdb9349f" providerId="LiveId" clId="{F9F2BE70-AAED-47FD-A055-7B08EB1371A3}" dt="2023-02-13T09:39:16.718" v="1324" actId="207"/>
          <ac:spMkLst>
            <pc:docMk/>
            <pc:sldMk cId="2880998982" sldId="265"/>
            <ac:spMk id="217" creationId="{7CE10BE5-7DBD-5A3F-A8EA-F01F02D3E14F}"/>
          </ac:spMkLst>
        </pc:spChg>
        <pc:spChg chg="add mod">
          <ac:chgData name="Markus Bilz" userId="a36021e4bdb9349f" providerId="LiveId" clId="{F9F2BE70-AAED-47FD-A055-7B08EB1371A3}" dt="2023-02-13T09:33:25.686" v="1260" actId="207"/>
          <ac:spMkLst>
            <pc:docMk/>
            <pc:sldMk cId="2880998982" sldId="265"/>
            <ac:spMk id="218" creationId="{31FFF19A-7F9E-ABE6-7E28-2ADB75642A28}"/>
          </ac:spMkLst>
        </pc:spChg>
        <pc:spChg chg="add del mod">
          <ac:chgData name="Markus Bilz" userId="a36021e4bdb9349f" providerId="LiveId" clId="{F9F2BE70-AAED-47FD-A055-7B08EB1371A3}" dt="2023-02-13T09:35:07.273" v="1288" actId="478"/>
          <ac:spMkLst>
            <pc:docMk/>
            <pc:sldMk cId="2880998982" sldId="265"/>
            <ac:spMk id="219" creationId="{3191AE5A-BBA2-90FA-F77A-05C71D1D7202}"/>
          </ac:spMkLst>
        </pc:spChg>
        <pc:spChg chg="add del mod">
          <ac:chgData name="Markus Bilz" userId="a36021e4bdb9349f" providerId="LiveId" clId="{F9F2BE70-AAED-47FD-A055-7B08EB1371A3}" dt="2023-02-13T09:35:08.801" v="1289" actId="478"/>
          <ac:spMkLst>
            <pc:docMk/>
            <pc:sldMk cId="2880998982" sldId="265"/>
            <ac:spMk id="225" creationId="{9C541A77-E8F9-D0C9-2B41-B85A7F050E35}"/>
          </ac:spMkLst>
        </pc:spChg>
        <pc:spChg chg="add mod">
          <ac:chgData name="Markus Bilz" userId="a36021e4bdb9349f" providerId="LiveId" clId="{F9F2BE70-AAED-47FD-A055-7B08EB1371A3}" dt="2023-02-13T09:34:57.722" v="1284" actId="1076"/>
          <ac:spMkLst>
            <pc:docMk/>
            <pc:sldMk cId="2880998982" sldId="265"/>
            <ac:spMk id="226" creationId="{25EA19D8-7F68-1FAA-616B-6168A7030EFF}"/>
          </ac:spMkLst>
        </pc:spChg>
        <pc:spChg chg="add mod">
          <ac:chgData name="Markus Bilz" userId="a36021e4bdb9349f" providerId="LiveId" clId="{F9F2BE70-AAED-47FD-A055-7B08EB1371A3}" dt="2023-02-13T09:35:14.319" v="1291" actId="1076"/>
          <ac:spMkLst>
            <pc:docMk/>
            <pc:sldMk cId="2880998982" sldId="265"/>
            <ac:spMk id="227" creationId="{99A206CD-141B-B9D3-D0BF-5CB722B479DC}"/>
          </ac:spMkLst>
        </pc:spChg>
        <pc:spChg chg="add mod">
          <ac:chgData name="Markus Bilz" userId="a36021e4bdb9349f" providerId="LiveId" clId="{F9F2BE70-AAED-47FD-A055-7B08EB1371A3}" dt="2023-02-13T09:35:20.791" v="1294" actId="20577"/>
          <ac:spMkLst>
            <pc:docMk/>
            <pc:sldMk cId="2880998982" sldId="265"/>
            <ac:spMk id="228" creationId="{5876D75B-D1A8-84D9-B8E5-DA939986585D}"/>
          </ac:spMkLst>
        </pc:spChg>
        <pc:spChg chg="add mod">
          <ac:chgData name="Markus Bilz" userId="a36021e4bdb9349f" providerId="LiveId" clId="{F9F2BE70-AAED-47FD-A055-7B08EB1371A3}" dt="2023-02-13T09:36:08.915" v="1297" actId="20577"/>
          <ac:spMkLst>
            <pc:docMk/>
            <pc:sldMk cId="2880998982" sldId="265"/>
            <ac:spMk id="229" creationId="{98625714-F596-9AB6-ACB3-FB2839764AB3}"/>
          </ac:spMkLst>
        </pc:spChg>
        <pc:spChg chg="add mod">
          <ac:chgData name="Markus Bilz" userId="a36021e4bdb9349f" providerId="LiveId" clId="{F9F2BE70-AAED-47FD-A055-7B08EB1371A3}" dt="2023-02-13T09:36:17.210" v="1300" actId="20577"/>
          <ac:spMkLst>
            <pc:docMk/>
            <pc:sldMk cId="2880998982" sldId="265"/>
            <ac:spMk id="230" creationId="{4D2D15A0-7DC9-B759-B9E0-032236ED11A0}"/>
          </ac:spMkLst>
        </pc:spChg>
        <pc:spChg chg="add mod">
          <ac:chgData name="Markus Bilz" userId="a36021e4bdb9349f" providerId="LiveId" clId="{F9F2BE70-AAED-47FD-A055-7B08EB1371A3}" dt="2023-02-13T09:36:26.166" v="1304" actId="20577"/>
          <ac:spMkLst>
            <pc:docMk/>
            <pc:sldMk cId="2880998982" sldId="265"/>
            <ac:spMk id="231" creationId="{BBA4559E-272C-9C88-5331-377F0DBFAD39}"/>
          </ac:spMkLst>
        </pc:spChg>
        <pc:spChg chg="add mod">
          <ac:chgData name="Markus Bilz" userId="a36021e4bdb9349f" providerId="LiveId" clId="{F9F2BE70-AAED-47FD-A055-7B08EB1371A3}" dt="2023-02-13T09:36:53.416" v="1322" actId="1076"/>
          <ac:spMkLst>
            <pc:docMk/>
            <pc:sldMk cId="2880998982" sldId="265"/>
            <ac:spMk id="232" creationId="{CB6FA8C0-5E68-D647-7090-9392F2FE449D}"/>
          </ac:spMkLst>
        </pc:spChg>
        <pc:spChg chg="add del mod ord">
          <ac:chgData name="Markus Bilz" userId="a36021e4bdb9349f" providerId="LiveId" clId="{F9F2BE70-AAED-47FD-A055-7B08EB1371A3}" dt="2023-02-13T09:51:59.026" v="1391" actId="1076"/>
          <ac:spMkLst>
            <pc:docMk/>
            <pc:sldMk cId="2880998982" sldId="265"/>
            <ac:spMk id="233" creationId="{C80462C7-5562-1F4F-146B-702719C60EE1}"/>
          </ac:spMkLst>
        </pc:spChg>
        <pc:spChg chg="add del mod ord">
          <ac:chgData name="Markus Bilz" userId="a36021e4bdb9349f" providerId="LiveId" clId="{F9F2BE70-AAED-47FD-A055-7B08EB1371A3}" dt="2023-02-13T09:51:16.970" v="1389" actId="207"/>
          <ac:spMkLst>
            <pc:docMk/>
            <pc:sldMk cId="2880998982" sldId="265"/>
            <ac:spMk id="234" creationId="{516BA130-8D2C-1714-6086-0662FEF00BE6}"/>
          </ac:spMkLst>
        </pc:spChg>
        <pc:spChg chg="add del mod">
          <ac:chgData name="Markus Bilz" userId="a36021e4bdb9349f" providerId="LiveId" clId="{F9F2BE70-AAED-47FD-A055-7B08EB1371A3}" dt="2023-02-13T09:48:52.131" v="1379" actId="11529"/>
          <ac:spMkLst>
            <pc:docMk/>
            <pc:sldMk cId="2880998982" sldId="265"/>
            <ac:spMk id="235" creationId="{A3A42825-6BBE-A301-5238-D5501C53FBD8}"/>
          </ac:spMkLst>
        </pc:spChg>
        <pc:spChg chg="add del">
          <ac:chgData name="Markus Bilz" userId="a36021e4bdb9349f" providerId="LiveId" clId="{F9F2BE70-AAED-47FD-A055-7B08EB1371A3}" dt="2023-02-13T09:52:22.184" v="1394" actId="478"/>
          <ac:spMkLst>
            <pc:docMk/>
            <pc:sldMk cId="2880998982" sldId="265"/>
            <ac:spMk id="236" creationId="{5EE045F9-0B45-C012-753E-621CB49997E5}"/>
          </ac:spMkLst>
        </pc:spChg>
        <pc:grpChg chg="add del">
          <ac:chgData name="Markus Bilz" userId="a36021e4bdb9349f" providerId="LiveId" clId="{F9F2BE70-AAED-47FD-A055-7B08EB1371A3}" dt="2023-02-13T08:53:39.852" v="906" actId="164"/>
          <ac:grpSpMkLst>
            <pc:docMk/>
            <pc:sldMk cId="2880998982" sldId="265"/>
            <ac:grpSpMk id="22" creationId="{F5E66585-B9E2-44C1-4C28-045F9BF475BD}"/>
          </ac:grpSpMkLst>
        </pc:grpChg>
        <pc:grpChg chg="add del mod">
          <ac:chgData name="Markus Bilz" userId="a36021e4bdb9349f" providerId="LiveId" clId="{F9F2BE70-AAED-47FD-A055-7B08EB1371A3}" dt="2023-02-13T08:55:20.242" v="925" actId="478"/>
          <ac:grpSpMkLst>
            <pc:docMk/>
            <pc:sldMk cId="2880998982" sldId="265"/>
            <ac:grpSpMk id="25" creationId="{29D31F71-BA03-D515-1D65-05986E5AADF5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24" creationId="{2244F4BB-BB2D-31B7-9A51-FFEADCE56E9E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25" creationId="{AB4F8EBF-01AD-B69D-6A21-45BD78F61BD1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31" creationId="{07B69A3C-21DA-D590-07FD-AB494CBC52F0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37" creationId="{3909BD29-37A1-9168-370E-1561BD62E282}"/>
          </ac:grpSpMkLst>
        </pc:grpChg>
        <pc:picChg chg="add del mod ord topLvl">
          <ac:chgData name="Markus Bilz" userId="a36021e4bdb9349f" providerId="LiveId" clId="{F9F2BE70-AAED-47FD-A055-7B08EB1371A3}" dt="2023-02-13T09:31:34.949" v="1250" actId="478"/>
          <ac:picMkLst>
            <pc:docMk/>
            <pc:sldMk cId="2880998982" sldId="265"/>
            <ac:picMk id="5" creationId="{52AB538E-3246-94F7-B2DF-9957E84FC7D6}"/>
          </ac:picMkLst>
        </pc:picChg>
        <pc:cxnChg chg="add mod topLvl">
          <ac:chgData name="Markus Bilz" userId="a36021e4bdb9349f" providerId="LiveId" clId="{F9F2BE70-AAED-47FD-A055-7B08EB1371A3}" dt="2023-02-13T08:53:41.226" v="909" actId="208"/>
          <ac:cxnSpMkLst>
            <pc:docMk/>
            <pc:sldMk cId="2880998982" sldId="265"/>
            <ac:cxnSpMk id="8" creationId="{B28CEB2E-9DB0-BDB7-A02E-ED7223135785}"/>
          </ac:cxnSpMkLst>
        </pc:cxnChg>
        <pc:cxnChg chg="add mod">
          <ac:chgData name="Markus Bilz" userId="a36021e4bdb9349f" providerId="LiveId" clId="{F9F2BE70-AAED-47FD-A055-7B08EB1371A3}" dt="2023-02-13T08:53:41.693" v="910" actId="14100"/>
          <ac:cxnSpMkLst>
            <pc:docMk/>
            <pc:sldMk cId="2880998982" sldId="265"/>
            <ac:cxnSpMk id="11" creationId="{8886822B-16A3-2482-2315-3EE78C8BFE7E}"/>
          </ac:cxnSpMkLst>
        </pc:cxnChg>
        <pc:cxnChg chg="add mod topLvl">
          <ac:chgData name="Markus Bilz" userId="a36021e4bdb9349f" providerId="LiveId" clId="{F9F2BE70-AAED-47FD-A055-7B08EB1371A3}" dt="2023-02-13T08:53:42.531" v="912" actId="14100"/>
          <ac:cxnSpMkLst>
            <pc:docMk/>
            <pc:sldMk cId="2880998982" sldId="265"/>
            <ac:cxnSpMk id="13" creationId="{065F0E82-35B3-0FAF-37E9-5A8434527CD1}"/>
          </ac:cxnSpMkLst>
        </pc:cxnChg>
        <pc:cxnChg chg="add">
          <ac:chgData name="Markus Bilz" userId="a36021e4bdb9349f" providerId="LiveId" clId="{F9F2BE70-AAED-47FD-A055-7B08EB1371A3}" dt="2023-02-13T08:53:53.688" v="913" actId="11529"/>
          <ac:cxnSpMkLst>
            <pc:docMk/>
            <pc:sldMk cId="2880998982" sldId="265"/>
            <ac:cxnSpMk id="24" creationId="{CC0F779F-34E0-596F-08E1-A805EAB01B3C}"/>
          </ac:cxnSpMkLst>
        </pc:cxnChg>
        <pc:cxnChg chg="add mod">
          <ac:chgData name="Markus Bilz" userId="a36021e4bdb9349f" providerId="LiveId" clId="{F9F2BE70-AAED-47FD-A055-7B08EB1371A3}" dt="2023-02-13T09:06:08.492" v="1042" actId="14100"/>
          <ac:cxnSpMkLst>
            <pc:docMk/>
            <pc:sldMk cId="2880998982" sldId="265"/>
            <ac:cxnSpMk id="31" creationId="{0ADD5BA8-25F4-1DFD-B5EA-AF948AB45B04}"/>
          </ac:cxnSpMkLst>
        </pc:cxnChg>
        <pc:cxnChg chg="add mod ord">
          <ac:chgData name="Markus Bilz" userId="a36021e4bdb9349f" providerId="LiveId" clId="{F9F2BE70-AAED-47FD-A055-7B08EB1371A3}" dt="2023-02-13T09:43:21.230" v="1341" actId="167"/>
          <ac:cxnSpMkLst>
            <pc:docMk/>
            <pc:sldMk cId="2880998982" sldId="265"/>
            <ac:cxnSpMk id="68" creationId="{D664DDFD-5F6A-E779-BBCB-6A6C9F82324E}"/>
          </ac:cxnSpMkLst>
        </pc:cxnChg>
        <pc:cxnChg chg="add mod">
          <ac:chgData name="Markus Bilz" userId="a36021e4bdb9349f" providerId="LiveId" clId="{F9F2BE70-AAED-47FD-A055-7B08EB1371A3}" dt="2023-02-13T09:07:37.318" v="1059" actId="14100"/>
          <ac:cxnSpMkLst>
            <pc:docMk/>
            <pc:sldMk cId="2880998982" sldId="265"/>
            <ac:cxnSpMk id="80" creationId="{8D49391C-4D60-485D-4672-EFF8148FB8A4}"/>
          </ac:cxnSpMkLst>
        </pc:cxnChg>
        <pc:cxnChg chg="add mod">
          <ac:chgData name="Markus Bilz" userId="a36021e4bdb9349f" providerId="LiveId" clId="{F9F2BE70-AAED-47FD-A055-7B08EB1371A3}" dt="2023-02-13T09:07:45.916" v="1060" actId="14100"/>
          <ac:cxnSpMkLst>
            <pc:docMk/>
            <pc:sldMk cId="2880998982" sldId="265"/>
            <ac:cxnSpMk id="82" creationId="{FFBC87FB-1594-1B85-B936-0F095727EE2C}"/>
          </ac:cxnSpMkLst>
        </pc:cxnChg>
        <pc:cxnChg chg="add del mod">
          <ac:chgData name="Markus Bilz" userId="a36021e4bdb9349f" providerId="LiveId" clId="{F9F2BE70-AAED-47FD-A055-7B08EB1371A3}" dt="2023-02-13T09:09:12.596" v="1076" actId="478"/>
          <ac:cxnSpMkLst>
            <pc:docMk/>
            <pc:sldMk cId="2880998982" sldId="265"/>
            <ac:cxnSpMk id="103" creationId="{D86D8BDE-D2BC-BA24-17F7-268661FB3FB4}"/>
          </ac:cxnSpMkLst>
        </pc:cxnChg>
        <pc:cxnChg chg="add mod ord">
          <ac:chgData name="Markus Bilz" userId="a36021e4bdb9349f" providerId="LiveId" clId="{F9F2BE70-AAED-47FD-A055-7B08EB1371A3}" dt="2023-02-13T09:25:20.693" v="1230" actId="166"/>
          <ac:cxnSpMkLst>
            <pc:docMk/>
            <pc:sldMk cId="2880998982" sldId="265"/>
            <ac:cxnSpMk id="117" creationId="{01C43FA3-13F3-D2E7-53BD-C3F3DD277BDA}"/>
          </ac:cxnSpMkLst>
        </pc:cxnChg>
        <pc:cxnChg chg="add mod">
          <ac:chgData name="Markus Bilz" userId="a36021e4bdb9349f" providerId="LiveId" clId="{F9F2BE70-AAED-47FD-A055-7B08EB1371A3}" dt="2023-02-13T09:24:02.422" v="1218" actId="14100"/>
          <ac:cxnSpMkLst>
            <pc:docMk/>
            <pc:sldMk cId="2880998982" sldId="265"/>
            <ac:cxnSpMk id="119" creationId="{571D9EC8-192B-6696-4205-17BCC50FA492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43" creationId="{A4AD7C7E-8887-23F0-64B9-4D3809B2954B}"/>
          </ac:cxnSpMkLst>
        </pc:cxnChg>
        <pc:cxnChg chg="add del mod">
          <ac:chgData name="Markus Bilz" userId="a36021e4bdb9349f" providerId="LiveId" clId="{F9F2BE70-AAED-47FD-A055-7B08EB1371A3}" dt="2023-02-13T09:45:03.278" v="1356" actId="478"/>
          <ac:cxnSpMkLst>
            <pc:docMk/>
            <pc:sldMk cId="2880998982" sldId="265"/>
            <ac:cxnSpMk id="146" creationId="{9EF4F094-62DF-B0A3-0F05-94BF5D7E7C53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49" creationId="{1642AE36-18F7-627A-3BBD-349ED1EE87CA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150" creationId="{2A6DFED4-2A5A-5890-BD86-979CE6C3DB6F}"/>
          </ac:cxnSpMkLst>
        </pc:cxnChg>
        <pc:cxnChg chg="add del mod">
          <ac:chgData name="Markus Bilz" userId="a36021e4bdb9349f" providerId="LiveId" clId="{F9F2BE70-AAED-47FD-A055-7B08EB1371A3}" dt="2023-02-13T09:19:33.979" v="1185" actId="478"/>
          <ac:cxnSpMkLst>
            <pc:docMk/>
            <pc:sldMk cId="2880998982" sldId="265"/>
            <ac:cxnSpMk id="151" creationId="{3915AB08-01C5-0B4A-45A7-0711A3335495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52" creationId="{4C93ED00-F6DA-2453-C62C-96CD6BD590E1}"/>
          </ac:cxnSpMkLst>
        </pc:cxnChg>
        <pc:cxnChg chg="add del mod">
          <ac:chgData name="Markus Bilz" userId="a36021e4bdb9349f" providerId="LiveId" clId="{F9F2BE70-AAED-47FD-A055-7B08EB1371A3}" dt="2023-02-13T09:19:36.397" v="1186" actId="478"/>
          <ac:cxnSpMkLst>
            <pc:docMk/>
            <pc:sldMk cId="2880998982" sldId="265"/>
            <ac:cxnSpMk id="155" creationId="{A47475A2-6A82-B2C2-C955-DECF61F2D357}"/>
          </ac:cxnSpMkLst>
        </pc:cxnChg>
        <pc:cxnChg chg="add mod">
          <ac:chgData name="Markus Bilz" userId="a36021e4bdb9349f" providerId="LiveId" clId="{F9F2BE70-AAED-47FD-A055-7B08EB1371A3}" dt="2023-02-13T09:13:32.327" v="1133" actId="1076"/>
          <ac:cxnSpMkLst>
            <pc:docMk/>
            <pc:sldMk cId="2880998982" sldId="265"/>
            <ac:cxnSpMk id="159" creationId="{EB9B2D69-69C8-CB4C-9149-FF72DBF99D22}"/>
          </ac:cxnSpMkLst>
        </pc:cxnChg>
        <pc:cxnChg chg="add del mod ord">
          <ac:chgData name="Markus Bilz" userId="a36021e4bdb9349f" providerId="LiveId" clId="{F9F2BE70-AAED-47FD-A055-7B08EB1371A3}" dt="2023-02-13T09:30:06.957" v="1248" actId="478"/>
          <ac:cxnSpMkLst>
            <pc:docMk/>
            <pc:sldMk cId="2880998982" sldId="265"/>
            <ac:cxnSpMk id="160" creationId="{9DBCBB9C-BF0C-F1CA-C1EA-AF2DE38A09A2}"/>
          </ac:cxnSpMkLst>
        </pc:cxnChg>
        <pc:cxnChg chg="add mod ord">
          <ac:chgData name="Markus Bilz" userId="a36021e4bdb9349f" providerId="LiveId" clId="{F9F2BE70-AAED-47FD-A055-7B08EB1371A3}" dt="2023-02-13T09:43:45.518" v="1345" actId="1076"/>
          <ac:cxnSpMkLst>
            <pc:docMk/>
            <pc:sldMk cId="2880998982" sldId="265"/>
            <ac:cxnSpMk id="163" creationId="{67BBCCFA-0862-B48C-B521-C14D39C6C5BB}"/>
          </ac:cxnSpMkLst>
        </pc:cxnChg>
        <pc:cxnChg chg="add del mod">
          <ac:chgData name="Markus Bilz" userId="a36021e4bdb9349f" providerId="LiveId" clId="{F9F2BE70-AAED-47FD-A055-7B08EB1371A3}" dt="2023-02-13T09:19:40.384" v="1187" actId="14100"/>
          <ac:cxnSpMkLst>
            <pc:docMk/>
            <pc:sldMk cId="2880998982" sldId="265"/>
            <ac:cxnSpMk id="167" creationId="{E90D09B3-79AF-E131-D355-6B05FB8BCB94}"/>
          </ac:cxnSpMkLst>
        </pc:cxnChg>
        <pc:cxnChg chg="add del mod">
          <ac:chgData name="Markus Bilz" userId="a36021e4bdb9349f" providerId="LiveId" clId="{F9F2BE70-AAED-47FD-A055-7B08EB1371A3}" dt="2023-02-13T09:30:02.899" v="1246" actId="478"/>
          <ac:cxnSpMkLst>
            <pc:docMk/>
            <pc:sldMk cId="2880998982" sldId="265"/>
            <ac:cxnSpMk id="171" creationId="{2A71BF6A-1DF6-0CFB-E4D7-84E8B9523815}"/>
          </ac:cxnSpMkLst>
        </pc:cxnChg>
        <pc:cxnChg chg="add del mod ord">
          <ac:chgData name="Markus Bilz" userId="a36021e4bdb9349f" providerId="LiveId" clId="{F9F2BE70-AAED-47FD-A055-7B08EB1371A3}" dt="2023-02-13T09:33:29.149" v="1261" actId="478"/>
          <ac:cxnSpMkLst>
            <pc:docMk/>
            <pc:sldMk cId="2880998982" sldId="265"/>
            <ac:cxnSpMk id="174" creationId="{A5656651-E846-4B96-393F-AD02E2D5E312}"/>
          </ac:cxnSpMkLst>
        </pc:cxnChg>
        <pc:cxnChg chg="add del mod">
          <ac:chgData name="Markus Bilz" userId="a36021e4bdb9349f" providerId="LiveId" clId="{F9F2BE70-AAED-47FD-A055-7B08EB1371A3}" dt="2023-02-13T09:30:05.618" v="1247" actId="478"/>
          <ac:cxnSpMkLst>
            <pc:docMk/>
            <pc:sldMk cId="2880998982" sldId="265"/>
            <ac:cxnSpMk id="177" creationId="{12EF3D51-B8F3-6312-22B2-3DAB1565A38C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79" creationId="{F2170481-CF30-3739-DB64-AD809DCA32F2}"/>
          </ac:cxnSpMkLst>
        </pc:cxnChg>
        <pc:cxnChg chg="add mod ord">
          <ac:chgData name="Markus Bilz" userId="a36021e4bdb9349f" providerId="LiveId" clId="{F9F2BE70-AAED-47FD-A055-7B08EB1371A3}" dt="2023-02-13T09:24:06.830" v="1219" actId="14100"/>
          <ac:cxnSpMkLst>
            <pc:docMk/>
            <pc:sldMk cId="2880998982" sldId="265"/>
            <ac:cxnSpMk id="187" creationId="{12B2A41C-5CE8-D5B0-3CC6-CACF10E38335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202" creationId="{461F8D24-43A6-0ADE-B70C-EB21ED697FA2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206" creationId="{763C3EF5-5ED4-0D5A-8E11-1FC0EB8772D9}"/>
          </ac:cxnSpMkLst>
        </pc:cxnChg>
        <pc:cxnChg chg="add del mod">
          <ac:chgData name="Markus Bilz" userId="a36021e4bdb9349f" providerId="LiveId" clId="{F9F2BE70-AAED-47FD-A055-7B08EB1371A3}" dt="2023-02-13T09:45:03.278" v="1356" actId="478"/>
          <ac:cxnSpMkLst>
            <pc:docMk/>
            <pc:sldMk cId="2880998982" sldId="265"/>
            <ac:cxnSpMk id="211" creationId="{62A7CF4B-474D-154E-F354-9F19354C7EDD}"/>
          </ac:cxnSpMkLst>
        </pc:cxnChg>
        <pc:cxnChg chg="add del mod">
          <ac:chgData name="Markus Bilz" userId="a36021e4bdb9349f" providerId="LiveId" clId="{F9F2BE70-AAED-47FD-A055-7B08EB1371A3}" dt="2023-02-13T09:44:20.723" v="1352" actId="478"/>
          <ac:cxnSpMkLst>
            <pc:docMk/>
            <pc:sldMk cId="2880998982" sldId="265"/>
            <ac:cxnSpMk id="221" creationId="{2069F4A2-2326-B2BA-ADB3-D03EC15A6F1D}"/>
          </ac:cxnSpMkLst>
        </pc:cxnChg>
      </pc:sldChg>
    </pc:docChg>
  </pc:docChgLst>
  <pc:docChgLst>
    <pc:chgData name="Markus Bilz" userId="a36021e4bdb9349f" providerId="LiveId" clId="{49E66B90-E8CF-4436-B0D4-F43F17B21F48}"/>
    <pc:docChg chg="undo custSel addSld delSld modSld sldOrd">
      <pc:chgData name="Markus Bilz" userId="a36021e4bdb9349f" providerId="LiveId" clId="{49E66B90-E8CF-4436-B0D4-F43F17B21F48}" dt="2023-01-15T08:57:04.974" v="1713" actId="27614"/>
      <pc:docMkLst>
        <pc:docMk/>
      </pc:docMkLst>
      <pc:sldChg chg="addSp delSp modSp mod">
        <pc:chgData name="Markus Bilz" userId="a36021e4bdb9349f" providerId="LiveId" clId="{49E66B90-E8CF-4436-B0D4-F43F17B21F48}" dt="2023-01-11T18:45:48.496" v="1289" actId="14100"/>
        <pc:sldMkLst>
          <pc:docMk/>
          <pc:sldMk cId="2836008551" sldId="256"/>
        </pc:sldMkLst>
        <pc:spChg chg="add mod">
          <ac:chgData name="Markus Bilz" userId="a36021e4bdb9349f" providerId="LiveId" clId="{49E66B90-E8CF-4436-B0D4-F43F17B21F48}" dt="2023-01-11T18:45:48.496" v="1289" actId="14100"/>
          <ac:spMkLst>
            <pc:docMk/>
            <pc:sldMk cId="2836008551" sldId="256"/>
            <ac:spMk id="2" creationId="{5CC34145-B5F4-8BDD-0E3A-311D220D3B32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" creationId="{C9552E09-CEAE-1CE3-AD42-25102E23C69E}"/>
          </ac:spMkLst>
        </pc:spChg>
        <pc:spChg chg="del mod">
          <ac:chgData name="Markus Bilz" userId="a36021e4bdb9349f" providerId="LiveId" clId="{49E66B90-E8CF-4436-B0D4-F43F17B21F48}" dt="2023-01-11T14:14:18.768" v="674" actId="478"/>
          <ac:spMkLst>
            <pc:docMk/>
            <pc:sldMk cId="2836008551" sldId="256"/>
            <ac:spMk id="7" creationId="{E684E842-8F01-221D-AC49-2E6B50D66BEC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" creationId="{5CDEB47C-8305-563E-91D5-7B56B8D6B92A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0" creationId="{00B8C236-422C-0F3A-2195-02455E198FA4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" creationId="{DE1E0810-1ECA-16CF-FD0B-A3F1319A10ED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" creationId="{F0C9DEFE-7018-453B-197A-B3C804BF1D4F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3" creationId="{9A4B1958-A498-0910-FC56-F604B1B4ECEB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" creationId="{FF5BF12D-AA78-EE30-53C6-6A293BDAE817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" creationId="{FD86F888-F95A-D598-D12B-E04B43114576}"/>
          </ac:spMkLst>
        </pc:spChg>
        <pc:spChg chg="del mod">
          <ac:chgData name="Markus Bilz" userId="a36021e4bdb9349f" providerId="LiveId" clId="{49E66B90-E8CF-4436-B0D4-F43F17B21F48}" dt="2023-01-11T14:15:04.525" v="686" actId="478"/>
          <ac:spMkLst>
            <pc:docMk/>
            <pc:sldMk cId="2836008551" sldId="256"/>
            <ac:spMk id="16" creationId="{7E951065-0EF5-3260-53CF-F98B35E98B89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7" creationId="{ABDD32A4-0D77-F198-E5A1-E5BE3216A8F1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8" creationId="{A7971354-653A-5487-3EFF-BA90C34BAB30}"/>
          </ac:spMkLst>
        </pc:spChg>
        <pc:spChg chg="del mod">
          <ac:chgData name="Markus Bilz" userId="a36021e4bdb9349f" providerId="LiveId" clId="{49E66B90-E8CF-4436-B0D4-F43F17B21F48}" dt="2023-01-11T14:14:48.697" v="679" actId="478"/>
          <ac:spMkLst>
            <pc:docMk/>
            <pc:sldMk cId="2836008551" sldId="256"/>
            <ac:spMk id="19" creationId="{D77545F2-23C9-521D-1059-8E1C4CDD626A}"/>
          </ac:spMkLst>
        </pc:spChg>
        <pc:spChg chg="del mod">
          <ac:chgData name="Markus Bilz" userId="a36021e4bdb9349f" providerId="LiveId" clId="{49E66B90-E8CF-4436-B0D4-F43F17B21F48}" dt="2023-01-11T14:14:47.599" v="678" actId="478"/>
          <ac:spMkLst>
            <pc:docMk/>
            <pc:sldMk cId="2836008551" sldId="256"/>
            <ac:spMk id="20" creationId="{77346884-389C-FDE4-9F02-FD35C022578D}"/>
          </ac:spMkLst>
        </pc:spChg>
        <pc:spChg chg="del mod">
          <ac:chgData name="Markus Bilz" userId="a36021e4bdb9349f" providerId="LiveId" clId="{49E66B90-E8CF-4436-B0D4-F43F17B21F48}" dt="2023-01-11T14:14:42.065" v="677" actId="478"/>
          <ac:spMkLst>
            <pc:docMk/>
            <pc:sldMk cId="2836008551" sldId="256"/>
            <ac:spMk id="21" creationId="{A5EE578B-13BF-53DD-C32B-02226F80795C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2" creationId="{DA51928E-0E21-A5E7-264F-CF9BA8E7AB65}"/>
          </ac:spMkLst>
        </pc:spChg>
        <pc:spChg chg="del mod">
          <ac:chgData name="Markus Bilz" userId="a36021e4bdb9349f" providerId="LiveId" clId="{49E66B90-E8CF-4436-B0D4-F43F17B21F48}" dt="2023-01-11T14:15:07.184" v="687" actId="478"/>
          <ac:spMkLst>
            <pc:docMk/>
            <pc:sldMk cId="2836008551" sldId="256"/>
            <ac:spMk id="23" creationId="{9C37B4E4-B03E-CF9E-E66B-75AF7E700D5E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4" creationId="{AEF98ABD-9528-3F8F-2EA7-747773708837}"/>
          </ac:spMkLst>
        </pc:spChg>
        <pc:spChg chg="add del">
          <ac:chgData name="Markus Bilz" userId="a36021e4bdb9349f" providerId="LiveId" clId="{49E66B90-E8CF-4436-B0D4-F43F17B21F48}" dt="2023-01-11T13:28:45.447" v="99" actId="478"/>
          <ac:spMkLst>
            <pc:docMk/>
            <pc:sldMk cId="2836008551" sldId="256"/>
            <ac:spMk id="51" creationId="{8026F63C-C4D8-46ED-A820-0D148B31131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1" creationId="{C00FF0EF-2F9D-F942-4F6E-0006C530721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2" creationId="{C0641B72-A83F-2F0C-92F9-BC5B309B52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3" creationId="{2E94D5CD-A3D0-17C2-6DA2-6C898CDD5E11}"/>
          </ac:spMkLst>
        </pc:spChg>
        <pc:spChg chg="add del mod">
          <ac:chgData name="Markus Bilz" userId="a36021e4bdb9349f" providerId="LiveId" clId="{49E66B90-E8CF-4436-B0D4-F43F17B21F48}" dt="2023-01-11T13:32:12.585" v="191" actId="478"/>
          <ac:spMkLst>
            <pc:docMk/>
            <pc:sldMk cId="2836008551" sldId="256"/>
            <ac:spMk id="64" creationId="{DC010AAD-B837-ECF3-0D21-ED3FDBE6CB4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6" creationId="{7343FA96-205F-7DD7-A660-9E1AE7A16CD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7" creationId="{542CA32F-221D-DD49-7091-4AFC3E421628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9" creationId="{22A20337-1D78-2DE5-B292-B4FD075545E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0" creationId="{83641231-252D-FDB3-0C23-5CDCCDA26F9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1" creationId="{A0C92E84-AAE1-582E-C601-99B54006B43F}"/>
          </ac:spMkLst>
        </pc:spChg>
        <pc:spChg chg="add del">
          <ac:chgData name="Markus Bilz" userId="a36021e4bdb9349f" providerId="LiveId" clId="{49E66B90-E8CF-4436-B0D4-F43F17B21F48}" dt="2023-01-11T13:38:00.744" v="254" actId="478"/>
          <ac:spMkLst>
            <pc:docMk/>
            <pc:sldMk cId="2836008551" sldId="256"/>
            <ac:spMk id="83" creationId="{92C0FC45-36C7-D251-4C3A-765A3EB0AD6B}"/>
          </ac:spMkLst>
        </pc:spChg>
        <pc:spChg chg="add del">
          <ac:chgData name="Markus Bilz" userId="a36021e4bdb9349f" providerId="LiveId" clId="{49E66B90-E8CF-4436-B0D4-F43F17B21F48}" dt="2023-01-11T13:39:00.775" v="262" actId="478"/>
          <ac:spMkLst>
            <pc:docMk/>
            <pc:sldMk cId="2836008551" sldId="256"/>
            <ac:spMk id="90" creationId="{8F9E6214-C71D-09F5-6F55-6CCB6AB942C9}"/>
          </ac:spMkLst>
        </pc:spChg>
        <pc:spChg chg="add del">
          <ac:chgData name="Markus Bilz" userId="a36021e4bdb9349f" providerId="LiveId" clId="{49E66B90-E8CF-4436-B0D4-F43F17B21F48}" dt="2023-01-11T13:39:20.343" v="264" actId="478"/>
          <ac:spMkLst>
            <pc:docMk/>
            <pc:sldMk cId="2836008551" sldId="256"/>
            <ac:spMk id="91" creationId="{45480C98-9665-6011-9874-56429C91E385}"/>
          </ac:spMkLst>
        </pc:spChg>
        <pc:spChg chg="add del mod">
          <ac:chgData name="Markus Bilz" userId="a36021e4bdb9349f" providerId="LiveId" clId="{49E66B90-E8CF-4436-B0D4-F43F17B21F48}" dt="2023-01-11T13:39:46.187" v="268" actId="478"/>
          <ac:spMkLst>
            <pc:docMk/>
            <pc:sldMk cId="2836008551" sldId="256"/>
            <ac:spMk id="92" creationId="{212C8AA4-FD8F-B1CF-F734-0C12DDAFF3ED}"/>
          </ac:spMkLst>
        </pc:spChg>
        <pc:spChg chg="add del mod">
          <ac:chgData name="Markus Bilz" userId="a36021e4bdb9349f" providerId="LiveId" clId="{49E66B90-E8CF-4436-B0D4-F43F17B21F48}" dt="2023-01-11T14:15:32.032" v="691" actId="478"/>
          <ac:spMkLst>
            <pc:docMk/>
            <pc:sldMk cId="2836008551" sldId="256"/>
            <ac:spMk id="106" creationId="{02C988E4-E55D-CE23-6654-7F394A6934AC}"/>
          </ac:spMkLst>
        </pc:spChg>
        <pc:spChg chg="add mod">
          <ac:chgData name="Markus Bilz" userId="a36021e4bdb9349f" providerId="LiveId" clId="{49E66B90-E8CF-4436-B0D4-F43F17B21F48}" dt="2023-01-11T15:05:00.579" v="1252" actId="207"/>
          <ac:spMkLst>
            <pc:docMk/>
            <pc:sldMk cId="2836008551" sldId="256"/>
            <ac:spMk id="107" creationId="{463FC932-9D87-C17B-7EB6-C92B96B1FAF5}"/>
          </ac:spMkLst>
        </pc:spChg>
        <pc:spChg chg="add del mod">
          <ac:chgData name="Markus Bilz" userId="a36021e4bdb9349f" providerId="LiveId" clId="{49E66B90-E8CF-4436-B0D4-F43F17B21F48}" dt="2023-01-11T14:15:35.661" v="692" actId="478"/>
          <ac:spMkLst>
            <pc:docMk/>
            <pc:sldMk cId="2836008551" sldId="256"/>
            <ac:spMk id="108" creationId="{7FE501E3-E309-BC7A-888B-2A93ECB24826}"/>
          </ac:spMkLst>
        </pc:spChg>
        <pc:spChg chg="add del mod">
          <ac:chgData name="Markus Bilz" userId="a36021e4bdb9349f" providerId="LiveId" clId="{49E66B90-E8CF-4436-B0D4-F43F17B21F48}" dt="2023-01-11T14:15:51.741" v="699" actId="478"/>
          <ac:spMkLst>
            <pc:docMk/>
            <pc:sldMk cId="2836008551" sldId="256"/>
            <ac:spMk id="109" creationId="{06DF8517-DB53-82F5-B211-AEEDD93D219C}"/>
          </ac:spMkLst>
        </pc:spChg>
        <pc:spChg chg="add del mod">
          <ac:chgData name="Markus Bilz" userId="a36021e4bdb9349f" providerId="LiveId" clId="{49E66B90-E8CF-4436-B0D4-F43F17B21F48}" dt="2023-01-11T14:15:52.841" v="700" actId="478"/>
          <ac:spMkLst>
            <pc:docMk/>
            <pc:sldMk cId="2836008551" sldId="256"/>
            <ac:spMk id="110" creationId="{4407BD30-607A-7D2B-7586-D66240D763AA}"/>
          </ac:spMkLst>
        </pc:spChg>
        <pc:spChg chg="add del mod">
          <ac:chgData name="Markus Bilz" userId="a36021e4bdb9349f" providerId="LiveId" clId="{49E66B90-E8CF-4436-B0D4-F43F17B21F48}" dt="2023-01-11T14:15:55.667" v="703" actId="478"/>
          <ac:spMkLst>
            <pc:docMk/>
            <pc:sldMk cId="2836008551" sldId="256"/>
            <ac:spMk id="111" creationId="{BDDA8EDA-F09F-198D-9666-EC7A6A232CE7}"/>
          </ac:spMkLst>
        </pc:spChg>
        <pc:spChg chg="add del mod">
          <ac:chgData name="Markus Bilz" userId="a36021e4bdb9349f" providerId="LiveId" clId="{49E66B90-E8CF-4436-B0D4-F43F17B21F48}" dt="2023-01-11T14:16:01.747" v="707" actId="478"/>
          <ac:spMkLst>
            <pc:docMk/>
            <pc:sldMk cId="2836008551" sldId="256"/>
            <ac:spMk id="112" creationId="{422F4B99-926D-61C3-5178-EFD9571C6E81}"/>
          </ac:spMkLst>
        </pc:spChg>
        <pc:spChg chg="add del mod">
          <ac:chgData name="Markus Bilz" userId="a36021e4bdb9349f" providerId="LiveId" clId="{49E66B90-E8CF-4436-B0D4-F43F17B21F48}" dt="2023-01-11T14:15:49.471" v="698" actId="478"/>
          <ac:spMkLst>
            <pc:docMk/>
            <pc:sldMk cId="2836008551" sldId="256"/>
            <ac:spMk id="113" creationId="{4BB88274-D985-0B20-6842-55123BDB440B}"/>
          </ac:spMkLst>
        </pc:spChg>
        <pc:spChg chg="add del mod">
          <ac:chgData name="Markus Bilz" userId="a36021e4bdb9349f" providerId="LiveId" clId="{49E66B90-E8CF-4436-B0D4-F43F17B21F48}" dt="2023-01-11T14:15:47.390" v="696" actId="478"/>
          <ac:spMkLst>
            <pc:docMk/>
            <pc:sldMk cId="2836008551" sldId="256"/>
            <ac:spMk id="114" creationId="{987E55BD-2BD0-487C-EB4A-01956918F63C}"/>
          </ac:spMkLst>
        </pc:spChg>
        <pc:spChg chg="add mod">
          <ac:chgData name="Markus Bilz" userId="a36021e4bdb9349f" providerId="LiveId" clId="{49E66B90-E8CF-4436-B0D4-F43F17B21F48}" dt="2023-01-11T13:22:05.460" v="50"/>
          <ac:spMkLst>
            <pc:docMk/>
            <pc:sldMk cId="2836008551" sldId="256"/>
            <ac:spMk id="115" creationId="{0D9490CA-F8B2-9BA9-067F-46242C62BC3D}"/>
          </ac:spMkLst>
        </pc:spChg>
        <pc:spChg chg="add del mod">
          <ac:chgData name="Markus Bilz" userId="a36021e4bdb9349f" providerId="LiveId" clId="{49E66B90-E8CF-4436-B0D4-F43F17B21F48}" dt="2023-01-11T13:24:52.219" v="65" actId="478"/>
          <ac:spMkLst>
            <pc:docMk/>
            <pc:sldMk cId="2836008551" sldId="256"/>
            <ac:spMk id="116" creationId="{10E75AA3-9B32-6B0B-DCDB-C03D5B9965A9}"/>
          </ac:spMkLst>
        </pc:spChg>
        <pc:spChg chg="add del mod">
          <ac:chgData name="Markus Bilz" userId="a36021e4bdb9349f" providerId="LiveId" clId="{49E66B90-E8CF-4436-B0D4-F43F17B21F48}" dt="2023-01-11T13:24:55.052" v="68" actId="478"/>
          <ac:spMkLst>
            <pc:docMk/>
            <pc:sldMk cId="2836008551" sldId="256"/>
            <ac:spMk id="117" creationId="{B1DD571F-DDD3-42AD-6082-69A63F15E57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8" creationId="{AD306185-1C55-9FEA-819A-1E221B0845E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9" creationId="{A27EC82D-FC5B-7F49-978D-78DC3E964621}"/>
          </ac:spMkLst>
        </pc:spChg>
        <pc:spChg chg="add mod">
          <ac:chgData name="Markus Bilz" userId="a36021e4bdb9349f" providerId="LiveId" clId="{49E66B90-E8CF-4436-B0D4-F43F17B21F48}" dt="2023-01-11T14:17:40.017" v="721" actId="1076"/>
          <ac:spMkLst>
            <pc:docMk/>
            <pc:sldMk cId="2836008551" sldId="256"/>
            <ac:spMk id="120" creationId="{95F402FF-45FF-BE8D-DDFF-50E53AF15C05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1" creationId="{523EAD2E-1BEC-BD07-69DB-246206F975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2" creationId="{011F1C23-4321-C448-C866-900D32931439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3" creationId="{49985ACF-F9CC-E558-7872-4990AE0B3627}"/>
          </ac:spMkLst>
        </pc:spChg>
        <pc:spChg chg="add del mod">
          <ac:chgData name="Markus Bilz" userId="a36021e4bdb9349f" providerId="LiveId" clId="{49E66B90-E8CF-4436-B0D4-F43F17B21F48}" dt="2023-01-11T13:41:05.585" v="286" actId="478"/>
          <ac:spMkLst>
            <pc:docMk/>
            <pc:sldMk cId="2836008551" sldId="256"/>
            <ac:spMk id="143" creationId="{F54E97F5-2BED-100A-72F9-D01515CBFBE0}"/>
          </ac:spMkLst>
        </pc:spChg>
        <pc:spChg chg="add del mod">
          <ac:chgData name="Markus Bilz" userId="a36021e4bdb9349f" providerId="LiveId" clId="{49E66B90-E8CF-4436-B0D4-F43F17B21F48}" dt="2023-01-11T13:45:46.743" v="309" actId="478"/>
          <ac:spMkLst>
            <pc:docMk/>
            <pc:sldMk cId="2836008551" sldId="256"/>
            <ac:spMk id="144" creationId="{15185621-899E-3339-7DF0-545917E64D30}"/>
          </ac:spMkLst>
        </pc:spChg>
        <pc:spChg chg="add del mod">
          <ac:chgData name="Markus Bilz" userId="a36021e4bdb9349f" providerId="LiveId" clId="{49E66B90-E8CF-4436-B0D4-F43F17B21F48}" dt="2023-01-11T13:45:26.379" v="304" actId="478"/>
          <ac:spMkLst>
            <pc:docMk/>
            <pc:sldMk cId="2836008551" sldId="256"/>
            <ac:spMk id="145" creationId="{590FE0B9-DEC1-ADAE-220D-8114777D0BD1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6" creationId="{1C08348A-B613-3911-148E-B6BED2CC942C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7" creationId="{A2F92A4C-1994-A263-1E88-7C372E3A9847}"/>
          </ac:spMkLst>
        </pc:spChg>
        <pc:spChg chg="del mod">
          <ac:chgData name="Markus Bilz" userId="a36021e4bdb9349f" providerId="LiveId" clId="{49E66B90-E8CF-4436-B0D4-F43F17B21F48}" dt="2023-01-11T13:47:41.355" v="322" actId="478"/>
          <ac:spMkLst>
            <pc:docMk/>
            <pc:sldMk cId="2836008551" sldId="256"/>
            <ac:spMk id="148" creationId="{4CE84334-37D3-A085-0E24-C4B939EC044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9" creationId="{46A7283E-03E0-ADB9-66FC-99A2B01B48C6}"/>
          </ac:spMkLst>
        </pc:spChg>
        <pc:spChg chg="add mod">
          <ac:chgData name="Markus Bilz" userId="a36021e4bdb9349f" providerId="LiveId" clId="{49E66B90-E8CF-4436-B0D4-F43F17B21F48}" dt="2023-01-11T15:03:16.411" v="1241" actId="1076"/>
          <ac:spMkLst>
            <pc:docMk/>
            <pc:sldMk cId="2836008551" sldId="256"/>
            <ac:spMk id="150" creationId="{68EAA59B-06AB-B15D-C58F-BF0AA87C7B6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1" creationId="{01181209-191D-1FD0-204A-5AAED1B1603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2" creationId="{C7774FFE-D894-9156-4420-B50F767969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3" creationId="{D7749EE7-A30D-5C35-4D3C-A4162A3085A1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4" creationId="{C9992878-B793-38E0-4F6A-4766BC02A7E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5" creationId="{1BDAC74C-9441-B6BD-8704-8401BC9EACF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6" creationId="{51115222-C397-F4B7-342E-39B119F314B7}"/>
          </ac:spMkLst>
        </pc:spChg>
        <pc:spChg chg="add del mod">
          <ac:chgData name="Markus Bilz" userId="a36021e4bdb9349f" providerId="LiveId" clId="{49E66B90-E8CF-4436-B0D4-F43F17B21F48}" dt="2023-01-11T14:49:13.970" v="1110" actId="478"/>
          <ac:spMkLst>
            <pc:docMk/>
            <pc:sldMk cId="2836008551" sldId="256"/>
            <ac:spMk id="157" creationId="{0FA6DCCC-A1AA-4938-F974-C3F458D6301A}"/>
          </ac:spMkLst>
        </pc:spChg>
        <pc:spChg chg="add del mod">
          <ac:chgData name="Markus Bilz" userId="a36021e4bdb9349f" providerId="LiveId" clId="{49E66B90-E8CF-4436-B0D4-F43F17B21F48}" dt="2023-01-11T13:52:35.443" v="397" actId="478"/>
          <ac:spMkLst>
            <pc:docMk/>
            <pc:sldMk cId="2836008551" sldId="256"/>
            <ac:spMk id="158" creationId="{92BDE71F-4336-A424-51F8-6300F378882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9" creationId="{1B9AACAD-6A63-1B0C-2776-E880FD7BC163}"/>
          </ac:spMkLst>
        </pc:spChg>
        <pc:spChg chg="add del mod">
          <ac:chgData name="Markus Bilz" userId="a36021e4bdb9349f" providerId="LiveId" clId="{49E66B90-E8CF-4436-B0D4-F43F17B21F48}" dt="2023-01-11T14:49:12.805" v="1109" actId="478"/>
          <ac:spMkLst>
            <pc:docMk/>
            <pc:sldMk cId="2836008551" sldId="256"/>
            <ac:spMk id="160" creationId="{0C4C10E5-0958-3440-398E-940F2119313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2" creationId="{C8C65B08-14FE-FF44-47C5-FB5077BC12A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3" creationId="{7F04DDC7-EF2C-10E2-EB4D-74BB2FCBFC9C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4" creationId="{77A93769-7B32-A316-32EA-1FC9143243A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5" creationId="{279F181B-E7CC-7CD6-A843-CF0D0113A1B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3" creationId="{22826292-593A-4357-FEEB-B7D5B39875E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4" creationId="{29B237C7-6F16-D779-C094-6DB7CEF9786E}"/>
          </ac:spMkLst>
        </pc:spChg>
        <pc:spChg chg="add del mod">
          <ac:chgData name="Markus Bilz" userId="a36021e4bdb9349f" providerId="LiveId" clId="{49E66B90-E8CF-4436-B0D4-F43F17B21F48}" dt="2023-01-11T14:46:08.013" v="1075" actId="478"/>
          <ac:spMkLst>
            <pc:docMk/>
            <pc:sldMk cId="2836008551" sldId="256"/>
            <ac:spMk id="235" creationId="{F36AD802-921F-9AA1-EA78-B4E3DC6CD7D2}"/>
          </ac:spMkLst>
        </pc:spChg>
        <pc:spChg chg="add del mod">
          <ac:chgData name="Markus Bilz" userId="a36021e4bdb9349f" providerId="LiveId" clId="{49E66B90-E8CF-4436-B0D4-F43F17B21F48}" dt="2023-01-11T14:49:11.669" v="1108" actId="478"/>
          <ac:spMkLst>
            <pc:docMk/>
            <pc:sldMk cId="2836008551" sldId="256"/>
            <ac:spMk id="236" creationId="{C6D95E65-FD79-D8E1-08AD-0879CF0E877D}"/>
          </ac:spMkLst>
        </pc:spChg>
        <pc:spChg chg="add del mod">
          <ac:chgData name="Markus Bilz" userId="a36021e4bdb9349f" providerId="LiveId" clId="{49E66B90-E8CF-4436-B0D4-F43F17B21F48}" dt="2023-01-11T14:08:27.218" v="600" actId="478"/>
          <ac:spMkLst>
            <pc:docMk/>
            <pc:sldMk cId="2836008551" sldId="256"/>
            <ac:spMk id="262" creationId="{20539F20-B2F2-F3AD-355E-18332C9BF75C}"/>
          </ac:spMkLst>
        </pc:spChg>
        <pc:spChg chg="add del mod">
          <ac:chgData name="Markus Bilz" userId="a36021e4bdb9349f" providerId="LiveId" clId="{49E66B90-E8CF-4436-B0D4-F43F17B21F48}" dt="2023-01-11T14:52:26.252" v="1132" actId="478"/>
          <ac:spMkLst>
            <pc:docMk/>
            <pc:sldMk cId="2836008551" sldId="256"/>
            <ac:spMk id="263" creationId="{4B3F8612-681B-04C1-24F5-0C4F194976FC}"/>
          </ac:spMkLst>
        </pc:spChg>
        <pc:spChg chg="add del mod">
          <ac:chgData name="Markus Bilz" userId="a36021e4bdb9349f" providerId="LiveId" clId="{49E66B90-E8CF-4436-B0D4-F43F17B21F48}" dt="2023-01-11T14:52:23.587" v="1131" actId="478"/>
          <ac:spMkLst>
            <pc:docMk/>
            <pc:sldMk cId="2836008551" sldId="256"/>
            <ac:spMk id="264" creationId="{4E44E0AD-0528-F358-D0DC-3739902AD545}"/>
          </ac:spMkLst>
        </pc:spChg>
        <pc:spChg chg="add del mod">
          <ac:chgData name="Markus Bilz" userId="a36021e4bdb9349f" providerId="LiveId" clId="{49E66B90-E8CF-4436-B0D4-F43F17B21F48}" dt="2023-01-11T14:52:29.325" v="1133" actId="478"/>
          <ac:spMkLst>
            <pc:docMk/>
            <pc:sldMk cId="2836008551" sldId="256"/>
            <ac:spMk id="265" creationId="{ECD49CFA-6419-87A4-42E6-D268379404C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6" creationId="{581F8540-556F-156B-61E8-585BC8A175E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7" creationId="{457B388C-7929-72CD-0559-53E0AA934C7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8" creationId="{BB1549EF-6367-5F54-69BE-C8B0CC0F2CF9}"/>
          </ac:spMkLst>
        </pc:spChg>
        <pc:spChg chg="add mod">
          <ac:chgData name="Markus Bilz" userId="a36021e4bdb9349f" providerId="LiveId" clId="{49E66B90-E8CF-4436-B0D4-F43F17B21F48}" dt="2023-01-11T15:04:17.548" v="1245" actId="20577"/>
          <ac:spMkLst>
            <pc:docMk/>
            <pc:sldMk cId="2836008551" sldId="256"/>
            <ac:spMk id="270" creationId="{E2E35661-B07A-5ED6-DF65-8F207CF60416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71" creationId="{DD59653E-920D-F48F-9F20-B9322ECB117B}"/>
          </ac:spMkLst>
        </pc:spChg>
        <pc:spChg chg="add del mod">
          <ac:chgData name="Markus Bilz" userId="a36021e4bdb9349f" providerId="LiveId" clId="{49E66B90-E8CF-4436-B0D4-F43F17B21F48}" dt="2023-01-11T14:12:17.860" v="662" actId="478"/>
          <ac:spMkLst>
            <pc:docMk/>
            <pc:sldMk cId="2836008551" sldId="256"/>
            <ac:spMk id="272" creationId="{A9320D15-EFE6-536A-75BE-7A6481897282}"/>
          </ac:spMkLst>
        </pc:spChg>
        <pc:spChg chg="add del mod">
          <ac:chgData name="Markus Bilz" userId="a36021e4bdb9349f" providerId="LiveId" clId="{49E66B90-E8CF-4436-B0D4-F43F17B21F48}" dt="2023-01-11T14:49:14.976" v="1111" actId="478"/>
          <ac:spMkLst>
            <pc:docMk/>
            <pc:sldMk cId="2836008551" sldId="256"/>
            <ac:spMk id="273" creationId="{269178D1-D91B-A093-F866-08B4A5D5264F}"/>
          </ac:spMkLst>
        </pc:spChg>
        <pc:spChg chg="add mod">
          <ac:chgData name="Markus Bilz" userId="a36021e4bdb9349f" providerId="LiveId" clId="{49E66B90-E8CF-4436-B0D4-F43F17B21F48}" dt="2023-01-11T14:19:05.080" v="729" actId="1076"/>
          <ac:spMkLst>
            <pc:docMk/>
            <pc:sldMk cId="2836008551" sldId="256"/>
            <ac:spMk id="286" creationId="{ACA74DC6-36AD-AA46-426C-6AF95C41835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87" creationId="{7BC94CD7-9020-9AD0-0571-38B60DAC6E69}"/>
          </ac:spMkLst>
        </pc:spChg>
        <pc:spChg chg="add mod">
          <ac:chgData name="Markus Bilz" userId="a36021e4bdb9349f" providerId="LiveId" clId="{49E66B90-E8CF-4436-B0D4-F43F17B21F48}" dt="2023-01-11T14:19:16.409" v="731" actId="1076"/>
          <ac:spMkLst>
            <pc:docMk/>
            <pc:sldMk cId="2836008551" sldId="256"/>
            <ac:spMk id="293" creationId="{25916F21-3021-54AF-2C66-2D0D57C8415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94" creationId="{593E6DFD-9DBE-AB73-D087-56B9E5408E8D}"/>
          </ac:spMkLst>
        </pc:spChg>
        <pc:spChg chg="mod">
          <ac:chgData name="Markus Bilz" userId="a36021e4bdb9349f" providerId="LiveId" clId="{49E66B90-E8CF-4436-B0D4-F43F17B21F48}" dt="2023-01-11T14:31:45.252" v="970" actId="1076"/>
          <ac:spMkLst>
            <pc:docMk/>
            <pc:sldMk cId="2836008551" sldId="256"/>
            <ac:spMk id="302" creationId="{2F1E81A3-727D-DFF2-2EF8-914608EC16D9}"/>
          </ac:spMkLst>
        </pc:spChg>
        <pc:spChg chg="mod">
          <ac:chgData name="Markus Bilz" userId="a36021e4bdb9349f" providerId="LiveId" clId="{49E66B90-E8CF-4436-B0D4-F43F17B21F48}" dt="2023-01-11T14:25:44.387" v="920" actId="20577"/>
          <ac:spMkLst>
            <pc:docMk/>
            <pc:sldMk cId="2836008551" sldId="256"/>
            <ac:spMk id="303" creationId="{ED346AAC-1004-4241-330E-CC4FD96A2AB6}"/>
          </ac:spMkLst>
        </pc:spChg>
        <pc:spChg chg="mod">
          <ac:chgData name="Markus Bilz" userId="a36021e4bdb9349f" providerId="LiveId" clId="{49E66B90-E8CF-4436-B0D4-F43F17B21F48}" dt="2023-01-11T14:31:54.769" v="971" actId="1076"/>
          <ac:spMkLst>
            <pc:docMk/>
            <pc:sldMk cId="2836008551" sldId="256"/>
            <ac:spMk id="308" creationId="{1D092AC7-321E-F94E-6E8B-036F735F6A4E}"/>
          </ac:spMkLst>
        </pc:spChg>
        <pc:spChg chg="mod">
          <ac:chgData name="Markus Bilz" userId="a36021e4bdb9349f" providerId="LiveId" clId="{49E66B90-E8CF-4436-B0D4-F43F17B21F48}" dt="2023-01-11T14:32:17.925" v="974" actId="1076"/>
          <ac:spMkLst>
            <pc:docMk/>
            <pc:sldMk cId="2836008551" sldId="256"/>
            <ac:spMk id="312" creationId="{579F54E2-741E-5155-3B16-55E3E7A80506}"/>
          </ac:spMkLst>
        </pc:spChg>
        <pc:spChg chg="mod">
          <ac:chgData name="Markus Bilz" userId="a36021e4bdb9349f" providerId="LiveId" clId="{49E66B90-E8CF-4436-B0D4-F43F17B21F48}" dt="2023-01-11T14:23:38.915" v="879" actId="207"/>
          <ac:spMkLst>
            <pc:docMk/>
            <pc:sldMk cId="2836008551" sldId="256"/>
            <ac:spMk id="317" creationId="{1C4A0AC6-F9EF-999F-A221-7B138A9851CC}"/>
          </ac:spMkLst>
        </pc:spChg>
        <pc:spChg chg="mod">
          <ac:chgData name="Markus Bilz" userId="a36021e4bdb9349f" providerId="LiveId" clId="{49E66B90-E8CF-4436-B0D4-F43F17B21F48}" dt="2023-01-11T14:32:44.594" v="975" actId="1076"/>
          <ac:spMkLst>
            <pc:docMk/>
            <pc:sldMk cId="2836008551" sldId="256"/>
            <ac:spMk id="318" creationId="{AB292E56-FE69-8728-77AD-F995C3E23745}"/>
          </ac:spMkLst>
        </pc:spChg>
        <pc:spChg chg="mod">
          <ac:chgData name="Markus Bilz" userId="a36021e4bdb9349f" providerId="LiveId" clId="{49E66B90-E8CF-4436-B0D4-F43F17B21F48}" dt="2023-01-11T14:23:33.098" v="877" actId="207"/>
          <ac:spMkLst>
            <pc:docMk/>
            <pc:sldMk cId="2836008551" sldId="256"/>
            <ac:spMk id="323" creationId="{61DB48F1-78F3-1AEB-98D3-D62E107C76B7}"/>
          </ac:spMkLst>
        </pc:spChg>
        <pc:spChg chg="mod">
          <ac:chgData name="Markus Bilz" userId="a36021e4bdb9349f" providerId="LiveId" clId="{49E66B90-E8CF-4436-B0D4-F43F17B21F48}" dt="2023-01-11T14:23:26.957" v="875" actId="20577"/>
          <ac:spMkLst>
            <pc:docMk/>
            <pc:sldMk cId="2836008551" sldId="256"/>
            <ac:spMk id="327" creationId="{6662E1E9-375B-966C-9B93-AC61F1A0636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343" creationId="{C6E22160-D866-92DB-BD84-84CE220CD26B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09" creationId="{C3EDA029-47B9-01CE-80BA-B9D3F37A7564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0" creationId="{4593BB54-E575-706E-021B-FF4B7B67BF3C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5" creationId="{23B7D207-C1E0-33E5-04B9-57F9B180DF4E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6" creationId="{AE5D39CA-8567-6D6F-4DFE-4E8621E3AA2A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7" creationId="{054E592A-E511-79AF-E3C2-1A6A0D64CFAF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8" creationId="{E6BDD20E-E89F-F4C7-DCEC-C4C87798F6D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0" creationId="{813B81B3-5B1B-8DB0-17CE-A27F9F8C08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1" creationId="{C3FF8B0D-DC5D-9E54-3AFE-22F8293245D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6" creationId="{AC14FE11-EB73-25C7-EF03-DFB3638AB09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7" creationId="{60ABCD62-1C42-F5AC-5CDC-1DE657983B80}"/>
          </ac:spMkLst>
        </pc:spChg>
        <pc:spChg chg="add mod">
          <ac:chgData name="Markus Bilz" userId="a36021e4bdb9349f" providerId="LiveId" clId="{49E66B90-E8CF-4436-B0D4-F43F17B21F48}" dt="2023-01-11T15:06:32.187" v="1256" actId="1076"/>
          <ac:spMkLst>
            <pc:docMk/>
            <pc:sldMk cId="2836008551" sldId="256"/>
            <ac:spMk id="428" creationId="{11BEE9B5-5F39-AAF3-80B1-F91F7926342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9" creationId="{9227B221-4F93-2B5F-6835-73EFEE9870C5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6" creationId="{89A43354-B2BF-9117-0081-E28B2D479FBB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7" creationId="{C523F78B-F9AC-0948-152B-8079E4788737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8" creationId="{DB0FFA97-307F-B323-9124-F5C4FE8C8754}"/>
          </ac:spMkLst>
        </pc:spChg>
        <pc:grpChg chg="add del mod">
          <ac:chgData name="Markus Bilz" userId="a36021e4bdb9349f" providerId="LiveId" clId="{49E66B90-E8CF-4436-B0D4-F43F17B21F48}" dt="2023-01-11T13:26:46.062" v="83" actId="164"/>
          <ac:grpSpMkLst>
            <pc:docMk/>
            <pc:sldMk cId="2836008551" sldId="256"/>
            <ac:grpSpMk id="37" creationId="{F162CBA8-9E85-405A-B4AE-91FA722DA97A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299" creationId="{9970B700-7EDF-E2B8-7388-6FFD75031A26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00" creationId="{7A793711-B6B5-B301-0D10-6E3D9220EA9D}"/>
          </ac:grpSpMkLst>
        </pc:grpChg>
        <pc:grpChg chg="add mo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15" creationId="{F2576EEA-C47D-7129-CE11-E6A858A35809}"/>
          </ac:grpSpMkLst>
        </pc:grpChg>
        <pc:picChg chg="add del mod">
          <ac:chgData name="Markus Bilz" userId="a36021e4bdb9349f" providerId="LiveId" clId="{49E66B90-E8CF-4436-B0D4-F43F17B21F48}" dt="2023-01-11T14:14:28.462" v="676" actId="478"/>
          <ac:picMkLst>
            <pc:docMk/>
            <pc:sldMk cId="2836008551" sldId="256"/>
            <ac:picMk id="5" creationId="{E9048B29-D23C-3F4A-8CFD-CC2CD996A4A6}"/>
          </ac:picMkLst>
        </pc:picChg>
        <pc:picChg chg="add del mod">
          <ac:chgData name="Markus Bilz" userId="a36021e4bdb9349f" providerId="LiveId" clId="{49E66B90-E8CF-4436-B0D4-F43F17B21F48}" dt="2023-01-11T14:14:17.082" v="673" actId="478"/>
          <ac:picMkLst>
            <pc:docMk/>
            <pc:sldMk cId="2836008551" sldId="256"/>
            <ac:picMk id="105" creationId="{011D9132-4949-62D0-50A0-A4398C006C10}"/>
          </ac:picMkLst>
        </pc:picChg>
        <pc:picChg chg="add del mod ord">
          <ac:chgData name="Markus Bilz" userId="a36021e4bdb9349f" providerId="LiveId" clId="{49E66B90-E8CF-4436-B0D4-F43F17B21F48}" dt="2023-01-11T14:40:28.181" v="1004" actId="478"/>
          <ac:picMkLst>
            <pc:docMk/>
            <pc:sldMk cId="2836008551" sldId="256"/>
            <ac:picMk id="342" creationId="{5ED2DFBC-2A9B-8673-8894-379D8E36210E}"/>
          </ac:picMkLst>
        </pc:picChg>
        <pc:cxnChg chg="add del mod">
          <ac:chgData name="Markus Bilz" userId="a36021e4bdb9349f" providerId="LiveId" clId="{49E66B90-E8CF-4436-B0D4-F43F17B21F48}" dt="2023-01-11T13:24:51.188" v="64" actId="478"/>
          <ac:cxnSpMkLst>
            <pc:docMk/>
            <pc:sldMk cId="2836008551" sldId="256"/>
            <ac:cxnSpMk id="2" creationId="{012D9773-4227-85C5-6A27-B41A180C45F8}"/>
          </ac:cxnSpMkLst>
        </pc:cxnChg>
        <pc:cxnChg chg="add del mod">
          <ac:chgData name="Markus Bilz" userId="a36021e4bdb9349f" providerId="LiveId" clId="{49E66B90-E8CF-4436-B0D4-F43F17B21F48}" dt="2023-01-11T13:24:54.298" v="67" actId="478"/>
          <ac:cxnSpMkLst>
            <pc:docMk/>
            <pc:sldMk cId="2836008551" sldId="256"/>
            <ac:cxnSpMk id="3" creationId="{CBBF1B91-7194-8E09-D422-E4A9DD6A4EC8}"/>
          </ac:cxnSpMkLst>
        </pc:cxnChg>
        <pc:cxnChg chg="add del mod">
          <ac:chgData name="Markus Bilz" userId="a36021e4bdb9349f" providerId="LiveId" clId="{49E66B90-E8CF-4436-B0D4-F43F17B21F48}" dt="2023-01-11T13:24:55.884" v="69" actId="478"/>
          <ac:cxnSpMkLst>
            <pc:docMk/>
            <pc:sldMk cId="2836008551" sldId="256"/>
            <ac:cxnSpMk id="25" creationId="{297D1137-3078-6D7B-DF40-178850A5D437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" creationId="{21D951A6-4218-B43E-E721-55F3359A28A6}"/>
          </ac:cxnSpMkLst>
        </pc:cxnChg>
        <pc:cxnChg chg="add del mod topLvl">
          <ac:chgData name="Markus Bilz" userId="a36021e4bdb9349f" providerId="LiveId" clId="{49E66B90-E8CF-4436-B0D4-F43F17B21F48}" dt="2023-01-11T13:26:54.370" v="86" actId="478"/>
          <ac:cxnSpMkLst>
            <pc:docMk/>
            <pc:sldMk cId="2836008551" sldId="256"/>
            <ac:cxnSpMk id="27" creationId="{62DC6B12-1055-4EF5-303C-8E2FD296893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0" creationId="{91386DC9-B507-24F8-6FA8-0F2992DAF5B1}"/>
          </ac:cxnSpMkLst>
        </pc:cxnChg>
        <pc:cxnChg chg="add del mod topLvl">
          <ac:chgData name="Markus Bilz" userId="a36021e4bdb9349f" providerId="LiveId" clId="{49E66B90-E8CF-4436-B0D4-F43F17B21F48}" dt="2023-01-11T13:26:53.046" v="85" actId="478"/>
          <ac:cxnSpMkLst>
            <pc:docMk/>
            <pc:sldMk cId="2836008551" sldId="256"/>
            <ac:cxnSpMk id="32" creationId="{56F3FEB5-C2E0-64E2-2F9E-6E83581CC214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3" creationId="{F5567272-A972-36E4-BB89-01EF157E3C03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" creationId="{C62CC081-6FBD-6970-72E7-007111CCFAB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9" creationId="{AA36ACA5-CFE6-E27A-5EB1-AF46FC4A600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0" creationId="{920A9850-64D7-2DCD-EDB1-C8BBD7F50B7F}"/>
          </ac:cxnSpMkLst>
        </pc:cxnChg>
        <pc:cxnChg chg="add del mod">
          <ac:chgData name="Markus Bilz" userId="a36021e4bdb9349f" providerId="LiveId" clId="{49E66B90-E8CF-4436-B0D4-F43F17B21F48}" dt="2023-01-11T13:27:23.661" v="89" actId="478"/>
          <ac:cxnSpMkLst>
            <pc:docMk/>
            <pc:sldMk cId="2836008551" sldId="256"/>
            <ac:cxnSpMk id="42" creationId="{D1CA37F4-7B77-E184-25DC-60F04D096D8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4" creationId="{19E86D2C-56C9-BAB6-300A-441CEA2F9FF9}"/>
          </ac:cxnSpMkLst>
        </pc:cxnChg>
        <pc:cxnChg chg="add del">
          <ac:chgData name="Markus Bilz" userId="a36021e4bdb9349f" providerId="LiveId" clId="{49E66B90-E8CF-4436-B0D4-F43F17B21F48}" dt="2023-01-11T13:28:14.800" v="97" actId="478"/>
          <ac:cxnSpMkLst>
            <pc:docMk/>
            <pc:sldMk cId="2836008551" sldId="256"/>
            <ac:cxnSpMk id="46" creationId="{9AACD449-4623-9FF1-CD11-5E65592FB044}"/>
          </ac:cxnSpMkLst>
        </pc:cxnChg>
        <pc:cxnChg chg="add del mod">
          <ac:chgData name="Markus Bilz" userId="a36021e4bdb9349f" providerId="LiveId" clId="{49E66B90-E8CF-4436-B0D4-F43F17B21F48}" dt="2023-01-11T13:28:13.744" v="96" actId="478"/>
          <ac:cxnSpMkLst>
            <pc:docMk/>
            <pc:sldMk cId="2836008551" sldId="256"/>
            <ac:cxnSpMk id="47" creationId="{7C9C8B3F-A8B7-0452-F9DC-4160638A5B80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8" creationId="{422EA331-912B-EC25-F58D-E54B0E513BDC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2" creationId="{8A62A000-8BE3-2B1A-F351-8831397A01F5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3" creationId="{973795A0-B566-B1E2-61C6-EF94CAE5E7B7}"/>
          </ac:cxnSpMkLst>
        </pc:cxnChg>
        <pc:cxnChg chg="add del mod">
          <ac:chgData name="Markus Bilz" userId="a36021e4bdb9349f" providerId="LiveId" clId="{49E66B90-E8CF-4436-B0D4-F43F17B21F48}" dt="2023-01-11T14:15:03.773" v="685" actId="478"/>
          <ac:cxnSpMkLst>
            <pc:docMk/>
            <pc:sldMk cId="2836008551" sldId="256"/>
            <ac:cxnSpMk id="56" creationId="{54C10988-0697-C0F7-A1D0-924EDE96D1DC}"/>
          </ac:cxnSpMkLst>
        </pc:cxnChg>
        <pc:cxnChg chg="add del mod">
          <ac:chgData name="Markus Bilz" userId="a36021e4bdb9349f" providerId="LiveId" clId="{49E66B90-E8CF-4436-B0D4-F43F17B21F48}" dt="2023-01-11T14:14:54.294" v="683" actId="478"/>
          <ac:cxnSpMkLst>
            <pc:docMk/>
            <pc:sldMk cId="2836008551" sldId="256"/>
            <ac:cxnSpMk id="58" creationId="{9DF4E7DF-5B6A-B7CB-69A3-B7C4257B9198}"/>
          </ac:cxnSpMkLst>
        </pc:cxnChg>
        <pc:cxnChg chg="add del mod">
          <ac:chgData name="Markus Bilz" userId="a36021e4bdb9349f" providerId="LiveId" clId="{49E66B90-E8CF-4436-B0D4-F43F17B21F48}" dt="2023-01-11T14:14:52.444" v="682" actId="478"/>
          <ac:cxnSpMkLst>
            <pc:docMk/>
            <pc:sldMk cId="2836008551" sldId="256"/>
            <ac:cxnSpMk id="59" creationId="{713F2DEC-13E9-563D-5ACA-52B12BC40920}"/>
          </ac:cxnSpMkLst>
        </pc:cxnChg>
        <pc:cxnChg chg="add del mod">
          <ac:chgData name="Markus Bilz" userId="a36021e4bdb9349f" providerId="LiveId" clId="{49E66B90-E8CF-4436-B0D4-F43F17B21F48}" dt="2023-01-11T14:14:50.973" v="681" actId="478"/>
          <ac:cxnSpMkLst>
            <pc:docMk/>
            <pc:sldMk cId="2836008551" sldId="256"/>
            <ac:cxnSpMk id="65" creationId="{649A740A-2B4D-E340-8CD6-9EAC2387E907}"/>
          </ac:cxnSpMkLst>
        </pc:cxnChg>
        <pc:cxnChg chg="add del mod">
          <ac:chgData name="Markus Bilz" userId="a36021e4bdb9349f" providerId="LiveId" clId="{49E66B90-E8CF-4436-B0D4-F43F17B21F48}" dt="2023-01-11T14:14:49.506" v="680" actId="478"/>
          <ac:cxnSpMkLst>
            <pc:docMk/>
            <pc:sldMk cId="2836008551" sldId="256"/>
            <ac:cxnSpMk id="68" creationId="{4361E38A-0BB8-B733-9AC2-4C0DE2E403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0" creationId="{66C88C84-34E5-DBC0-F118-6C49B637499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1" creationId="{E1B8EC65-0002-51B6-8023-BE84A773CCCA}"/>
          </ac:cxnSpMkLst>
        </pc:cxnChg>
        <pc:cxnChg chg="add del mod">
          <ac:chgData name="Markus Bilz" userId="a36021e4bdb9349f" providerId="LiveId" clId="{49E66B90-E8CF-4436-B0D4-F43F17B21F48}" dt="2023-01-11T13:16:56.904" v="37" actId="478"/>
          <ac:cxnSpMkLst>
            <pc:docMk/>
            <pc:sldMk cId="2836008551" sldId="256"/>
            <ac:cxnSpMk id="72" creationId="{C578425E-592F-E060-0E54-B29088D831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5" creationId="{385A4530-2D02-8491-CAC4-686A58020F9B}"/>
          </ac:cxnSpMkLst>
        </pc:cxnChg>
        <pc:cxnChg chg="add del mod">
          <ac:chgData name="Markus Bilz" userId="a36021e4bdb9349f" providerId="LiveId" clId="{49E66B90-E8CF-4436-B0D4-F43F17B21F48}" dt="2023-01-11T14:15:08.431" v="688" actId="478"/>
          <ac:cxnSpMkLst>
            <pc:docMk/>
            <pc:sldMk cId="2836008551" sldId="256"/>
            <ac:cxnSpMk id="78" creationId="{CDB94A2F-CE74-E519-C505-59DEF8611C52}"/>
          </ac:cxnSpMkLst>
        </pc:cxnChg>
        <pc:cxnChg chg="add del mod">
          <ac:chgData name="Markus Bilz" userId="a36021e4bdb9349f" providerId="LiveId" clId="{49E66B90-E8CF-4436-B0D4-F43F17B21F48}" dt="2023-01-11T13:18:30.365" v="42" actId="478"/>
          <ac:cxnSpMkLst>
            <pc:docMk/>
            <pc:sldMk cId="2836008551" sldId="256"/>
            <ac:cxnSpMk id="81" creationId="{73F773F6-A9B2-9849-6948-CD861C7F5B37}"/>
          </ac:cxnSpMkLst>
        </pc:cxnChg>
        <pc:cxnChg chg="add mod">
          <ac:chgData name="Markus Bilz" userId="a36021e4bdb9349f" providerId="LiveId" clId="{49E66B90-E8CF-4436-B0D4-F43F17B21F48}" dt="2023-01-11T13:21:50.007" v="49" actId="14100"/>
          <ac:cxnSpMkLst>
            <pc:docMk/>
            <pc:sldMk cId="2836008551" sldId="256"/>
            <ac:cxnSpMk id="82" creationId="{34B2DECB-F95F-54E0-F468-AB724D91CB68}"/>
          </ac:cxnSpMkLst>
        </pc:cxnChg>
        <pc:cxnChg chg="add del mod">
          <ac:chgData name="Markus Bilz" userId="a36021e4bdb9349f" providerId="LiveId" clId="{49E66B90-E8CF-4436-B0D4-F43F17B21F48}" dt="2023-01-11T13:38:44.648" v="260" actId="478"/>
          <ac:cxnSpMkLst>
            <pc:docMk/>
            <pc:sldMk cId="2836008551" sldId="256"/>
            <ac:cxnSpMk id="85" creationId="{10D08B51-3AC3-1A0F-9BFC-DD2440F366F6}"/>
          </ac:cxnSpMkLst>
        </pc:cxnChg>
        <pc:cxnChg chg="add del mod">
          <ac:chgData name="Markus Bilz" userId="a36021e4bdb9349f" providerId="LiveId" clId="{49E66B90-E8CF-4436-B0D4-F43F17B21F48}" dt="2023-01-11T13:40:46.079" v="283" actId="478"/>
          <ac:cxnSpMkLst>
            <pc:docMk/>
            <pc:sldMk cId="2836008551" sldId="256"/>
            <ac:cxnSpMk id="94" creationId="{668A4E68-522A-894D-3EBC-7611F1243960}"/>
          </ac:cxnSpMkLst>
        </pc:cxnChg>
        <pc:cxnChg chg="add del mod">
          <ac:chgData name="Markus Bilz" userId="a36021e4bdb9349f" providerId="LiveId" clId="{49E66B90-E8CF-4436-B0D4-F43F17B21F48}" dt="2023-01-11T14:15:36.838" v="693" actId="478"/>
          <ac:cxnSpMkLst>
            <pc:docMk/>
            <pc:sldMk cId="2836008551" sldId="256"/>
            <ac:cxnSpMk id="124" creationId="{0ACE90AB-B55A-E68C-77FA-2C0BC1334882}"/>
          </ac:cxnSpMkLst>
        </pc:cxnChg>
        <pc:cxnChg chg="add del mod">
          <ac:chgData name="Markus Bilz" userId="a36021e4bdb9349f" providerId="LiveId" clId="{49E66B90-E8CF-4436-B0D4-F43F17B21F48}" dt="2023-01-11T14:15:57.067" v="704" actId="478"/>
          <ac:cxnSpMkLst>
            <pc:docMk/>
            <pc:sldMk cId="2836008551" sldId="256"/>
            <ac:cxnSpMk id="125" creationId="{62DAEA72-1A6F-D9FC-73D8-9AA020F4D22D}"/>
          </ac:cxnSpMkLst>
        </pc:cxnChg>
        <pc:cxnChg chg="add del mod">
          <ac:chgData name="Markus Bilz" userId="a36021e4bdb9349f" providerId="LiveId" clId="{49E66B90-E8CF-4436-B0D4-F43F17B21F48}" dt="2023-01-11T14:15:55.006" v="702" actId="478"/>
          <ac:cxnSpMkLst>
            <pc:docMk/>
            <pc:sldMk cId="2836008551" sldId="256"/>
            <ac:cxnSpMk id="126" creationId="{AD206B95-1DF0-0349-97D9-1B91440F2ADA}"/>
          </ac:cxnSpMkLst>
        </pc:cxnChg>
        <pc:cxnChg chg="add del mod">
          <ac:chgData name="Markus Bilz" userId="a36021e4bdb9349f" providerId="LiveId" clId="{49E66B90-E8CF-4436-B0D4-F43F17B21F48}" dt="2023-01-11T14:15:53.784" v="701" actId="478"/>
          <ac:cxnSpMkLst>
            <pc:docMk/>
            <pc:sldMk cId="2836008551" sldId="256"/>
            <ac:cxnSpMk id="127" creationId="{48FE6DFC-6069-A2B6-D6B2-BADA8164D0CE}"/>
          </ac:cxnSpMkLst>
        </pc:cxnChg>
        <pc:cxnChg chg="add del mod">
          <ac:chgData name="Markus Bilz" userId="a36021e4bdb9349f" providerId="LiveId" clId="{49E66B90-E8CF-4436-B0D4-F43F17B21F48}" dt="2023-01-11T14:15:48.399" v="697" actId="478"/>
          <ac:cxnSpMkLst>
            <pc:docMk/>
            <pc:sldMk cId="2836008551" sldId="256"/>
            <ac:cxnSpMk id="128" creationId="{C41A6955-9726-F7F4-3386-BD45C6B8D203}"/>
          </ac:cxnSpMkLst>
        </pc:cxnChg>
        <pc:cxnChg chg="add del mod">
          <ac:chgData name="Markus Bilz" userId="a36021e4bdb9349f" providerId="LiveId" clId="{49E66B90-E8CF-4436-B0D4-F43F17B21F48}" dt="2023-01-11T14:16:00.198" v="706" actId="478"/>
          <ac:cxnSpMkLst>
            <pc:docMk/>
            <pc:sldMk cId="2836008551" sldId="256"/>
            <ac:cxnSpMk id="129" creationId="{9B7C5105-BE59-D753-96C0-2E8A5C557435}"/>
          </ac:cxnSpMkLst>
        </pc:cxnChg>
        <pc:cxnChg chg="add del mod">
          <ac:chgData name="Markus Bilz" userId="a36021e4bdb9349f" providerId="LiveId" clId="{49E66B90-E8CF-4436-B0D4-F43F17B21F48}" dt="2023-01-11T14:15:58.269" v="705" actId="478"/>
          <ac:cxnSpMkLst>
            <pc:docMk/>
            <pc:sldMk cId="2836008551" sldId="256"/>
            <ac:cxnSpMk id="130" creationId="{19BE8A4B-7530-6A84-2EB7-267D85300083}"/>
          </ac:cxnSpMkLst>
        </pc:cxnChg>
        <pc:cxnChg chg="add del mod">
          <ac:chgData name="Markus Bilz" userId="a36021e4bdb9349f" providerId="LiveId" clId="{49E66B90-E8CF-4436-B0D4-F43F17B21F48}" dt="2023-01-11T14:15:40.325" v="694" actId="478"/>
          <ac:cxnSpMkLst>
            <pc:docMk/>
            <pc:sldMk cId="2836008551" sldId="256"/>
            <ac:cxnSpMk id="131" creationId="{F7815FF8-CE89-2D02-AC04-70285ED82FAD}"/>
          </ac:cxnSpMkLst>
        </pc:cxnChg>
        <pc:cxnChg chg="add del mod">
          <ac:chgData name="Markus Bilz" userId="a36021e4bdb9349f" providerId="LiveId" clId="{49E66B90-E8CF-4436-B0D4-F43F17B21F48}" dt="2023-01-11T14:15:43.924" v="695" actId="478"/>
          <ac:cxnSpMkLst>
            <pc:docMk/>
            <pc:sldMk cId="2836008551" sldId="256"/>
            <ac:cxnSpMk id="132" creationId="{98D6FDBE-8686-0686-DEAA-65D42D6642EC}"/>
          </ac:cxnSpMkLst>
        </pc:cxnChg>
        <pc:cxnChg chg="add mod">
          <ac:chgData name="Markus Bilz" userId="a36021e4bdb9349f" providerId="LiveId" clId="{49E66B90-E8CF-4436-B0D4-F43F17B21F48}" dt="2023-01-11T14:17:46.113" v="724" actId="1076"/>
          <ac:cxnSpMkLst>
            <pc:docMk/>
            <pc:sldMk cId="2836008551" sldId="256"/>
            <ac:cxnSpMk id="133" creationId="{C565C46A-61F0-FBD6-EDB6-08CF93E08AAB}"/>
          </ac:cxnSpMkLst>
        </pc:cxnChg>
        <pc:cxnChg chg="add del mod">
          <ac:chgData name="Markus Bilz" userId="a36021e4bdb9349f" providerId="LiveId" clId="{49E66B90-E8CF-4436-B0D4-F43F17B21F48}" dt="2023-01-11T13:24:53.158" v="66" actId="478"/>
          <ac:cxnSpMkLst>
            <pc:docMk/>
            <pc:sldMk cId="2836008551" sldId="256"/>
            <ac:cxnSpMk id="134" creationId="{A6324A57-6E65-8579-287A-B563D79D560A}"/>
          </ac:cxnSpMkLst>
        </pc:cxnChg>
        <pc:cxnChg chg="add mod">
          <ac:chgData name="Markus Bilz" userId="a36021e4bdb9349f" providerId="LiveId" clId="{49E66B90-E8CF-4436-B0D4-F43F17B21F48}" dt="2023-01-11T14:17:43.256" v="722" actId="14100"/>
          <ac:cxnSpMkLst>
            <pc:docMk/>
            <pc:sldMk cId="2836008551" sldId="256"/>
            <ac:cxnSpMk id="135" creationId="{F0C55BF1-EAFB-857C-72BE-D149779321C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6" creationId="{46972D37-C6B9-9F2E-9AC9-C6C157BE568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7" creationId="{01FD7B06-747A-24BE-3BDE-3930ED70079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8" creationId="{7415A9F5-CBC0-E745-8622-85ABD001E06E}"/>
          </ac:cxnSpMkLst>
        </pc:cxnChg>
        <pc:cxnChg chg="add mod">
          <ac:chgData name="Markus Bilz" userId="a36021e4bdb9349f" providerId="LiveId" clId="{49E66B90-E8CF-4436-B0D4-F43F17B21F48}" dt="2023-01-11T14:15:21.037" v="690" actId="1076"/>
          <ac:cxnSpMkLst>
            <pc:docMk/>
            <pc:sldMk cId="2836008551" sldId="256"/>
            <ac:cxnSpMk id="139" creationId="{61FD4DFA-74A9-C9AD-4694-2884A402B5FA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61" creationId="{C4BB376D-94B8-4F3E-094E-5ED81610EE0C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67" creationId="{897178BB-E74C-8862-55A6-E321D41541EC}"/>
          </ac:cxnSpMkLst>
        </pc:cxnChg>
        <pc:cxnChg chg="add del mod">
          <ac:chgData name="Markus Bilz" userId="a36021e4bdb9349f" providerId="LiveId" clId="{49E66B90-E8CF-4436-B0D4-F43F17B21F48}" dt="2023-01-11T14:49:18.962" v="1112" actId="478"/>
          <ac:cxnSpMkLst>
            <pc:docMk/>
            <pc:sldMk cId="2836008551" sldId="256"/>
            <ac:cxnSpMk id="175" creationId="{66AB262D-1E78-9DB8-3FDF-44E8442E9670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80" creationId="{171BFB04-5094-BECD-BBB7-124F3371B896}"/>
          </ac:cxnSpMkLst>
        </pc:cxnChg>
        <pc:cxnChg chg="add del mod">
          <ac:chgData name="Markus Bilz" userId="a36021e4bdb9349f" providerId="LiveId" clId="{49E66B90-E8CF-4436-B0D4-F43F17B21F48}" dt="2023-01-11T15:01:27.898" v="1214" actId="478"/>
          <ac:cxnSpMkLst>
            <pc:docMk/>
            <pc:sldMk cId="2836008551" sldId="256"/>
            <ac:cxnSpMk id="184" creationId="{5DFE90A9-F027-7166-98B8-46BF4723290E}"/>
          </ac:cxnSpMkLst>
        </pc:cxnChg>
        <pc:cxnChg chg="add del mod">
          <ac:chgData name="Markus Bilz" userId="a36021e4bdb9349f" providerId="LiveId" clId="{49E66B90-E8CF-4436-B0D4-F43F17B21F48}" dt="2023-01-11T13:58:23.339" v="484" actId="478"/>
          <ac:cxnSpMkLst>
            <pc:docMk/>
            <pc:sldMk cId="2836008551" sldId="256"/>
            <ac:cxnSpMk id="187" creationId="{A4F947EF-0BC8-00A7-77CE-725D01BA521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1" creationId="{2B5833C9-C07D-F2D1-2768-2F35F1D7780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7" creationId="{72266BF9-FEEB-509F-96D4-D41CB350B53F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1" creationId="{845B1465-2D2D-0E46-ACBF-35D587BBC2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4" creationId="{0D81CBA5-C3C3-5317-A8A3-8CD616613ED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7" creationId="{AF17FB98-C9BC-D133-7339-F0C5698E6493}"/>
          </ac:cxnSpMkLst>
        </pc:cxnChg>
        <pc:cxnChg chg="add mod">
          <ac:chgData name="Markus Bilz" userId="a36021e4bdb9349f" providerId="LiveId" clId="{49E66B90-E8CF-4436-B0D4-F43F17B21F48}" dt="2023-01-11T15:05:47.295" v="1255" actId="14100"/>
          <ac:cxnSpMkLst>
            <pc:docMk/>
            <pc:sldMk cId="2836008551" sldId="256"/>
            <ac:cxnSpMk id="220" creationId="{F71C02ED-6336-D99D-2AAA-7DC8A5931246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26" creationId="{470B009F-AEBC-B736-2071-04407321C55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37" creationId="{036D8E88-6EFA-CAFF-8837-AF527638DCC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2" creationId="{15A6B20D-82BA-B4F9-68E1-286190BB95E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9" creationId="{474E23BC-E9EE-6D4C-E9B0-65C585D028C8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0" creationId="{43FB143F-225C-E190-85BD-DDE8D18125DF}"/>
          </ac:cxnSpMkLst>
        </pc:cxnChg>
        <pc:cxnChg chg="add del mod">
          <ac:chgData name="Markus Bilz" userId="a36021e4bdb9349f" providerId="LiveId" clId="{49E66B90-E8CF-4436-B0D4-F43F17B21F48}" dt="2023-01-11T14:07:02.822" v="582" actId="478"/>
          <ac:cxnSpMkLst>
            <pc:docMk/>
            <pc:sldMk cId="2836008551" sldId="256"/>
            <ac:cxnSpMk id="255" creationId="{3B257130-6EB1-FF65-04CA-A7DDFB0F408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9" creationId="{8AEB88A4-0A71-A877-BF55-F161FED1B9A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1" creationId="{10C3370F-9345-7102-AF54-2EABE2964BEB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5" creationId="{69E2C6C8-D60C-6AAC-E038-DE462D914356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8" creationId="{42CACBA9-8845-6A9F-E1C2-15783AA575F0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89" creationId="{4C40E824-AB6C-8B4D-EE80-5500ACAD36A2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90" creationId="{A9BD0EAD-17E5-7507-8809-2315BA7899C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1" creationId="{83D4D8D6-24DE-EBC5-EE75-7E656C47807A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2" creationId="{F9748488-610B-2C74-075C-B57EB771050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5" creationId="{6E85DBDD-0C29-4269-E80E-B39868FD8E8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6" creationId="{6CB49D05-B62D-AF88-9D89-C7BB3FA60E3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7" creationId="{8CF0B292-6D0C-48A3-245F-C31B6642CC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8" creationId="{538C5C61-0F57-4BF5-92DD-9797CB18A320}"/>
          </ac:cxnSpMkLst>
        </pc:cxnChg>
        <pc:cxnChg chg="del mod">
          <ac:chgData name="Markus Bilz" userId="a36021e4bdb9349f" providerId="LiveId" clId="{49E66B90-E8CF-4436-B0D4-F43F17B21F48}" dt="2023-01-11T14:26:48.420" v="936" actId="478"/>
          <ac:cxnSpMkLst>
            <pc:docMk/>
            <pc:sldMk cId="2836008551" sldId="256"/>
            <ac:cxnSpMk id="301" creationId="{5B7AFE51-BA28-E41B-A37C-506D24C6A69E}"/>
          </ac:cxnSpMkLst>
        </pc:cxnChg>
        <pc:cxnChg chg="mod">
          <ac:chgData name="Markus Bilz" userId="a36021e4bdb9349f" providerId="LiveId" clId="{49E66B90-E8CF-4436-B0D4-F43F17B21F48}" dt="2023-01-11T14:31:45.252" v="970" actId="1076"/>
          <ac:cxnSpMkLst>
            <pc:docMk/>
            <pc:sldMk cId="2836008551" sldId="256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4:30:04.731" v="959" actId="14100"/>
          <ac:cxnSpMkLst>
            <pc:docMk/>
            <pc:sldMk cId="2836008551" sldId="256"/>
            <ac:cxnSpMk id="305" creationId="{1C0FC074-7CBD-98AA-6F5B-0C1C06A31616}"/>
          </ac:cxnSpMkLst>
        </pc:cxnChg>
        <pc:cxnChg chg="del mod">
          <ac:chgData name="Markus Bilz" userId="a36021e4bdb9349f" providerId="LiveId" clId="{49E66B90-E8CF-4436-B0D4-F43F17B21F48}" dt="2023-01-11T14:26:56.450" v="939" actId="478"/>
          <ac:cxnSpMkLst>
            <pc:docMk/>
            <pc:sldMk cId="2836008551" sldId="256"/>
            <ac:cxnSpMk id="306" creationId="{B1F7F651-CA6B-8192-A2DC-F2A25F82109C}"/>
          </ac:cxnSpMkLst>
        </pc:cxnChg>
        <pc:cxnChg chg="del mod">
          <ac:chgData name="Markus Bilz" userId="a36021e4bdb9349f" providerId="LiveId" clId="{49E66B90-E8CF-4436-B0D4-F43F17B21F48}" dt="2023-01-11T14:25:52.581" v="923" actId="478"/>
          <ac:cxnSpMkLst>
            <pc:docMk/>
            <pc:sldMk cId="2836008551" sldId="256"/>
            <ac:cxnSpMk id="307" creationId="{D044AE28-9B5F-F4FD-6D1A-606ABA3FB107}"/>
          </ac:cxnSpMkLst>
        </pc:cxnChg>
        <pc:cxnChg chg="mod">
          <ac:chgData name="Markus Bilz" userId="a36021e4bdb9349f" providerId="LiveId" clId="{49E66B90-E8CF-4436-B0D4-F43F17B21F48}" dt="2023-01-11T14:31:54.769" v="971" actId="1076"/>
          <ac:cxnSpMkLst>
            <pc:docMk/>
            <pc:sldMk cId="2836008551" sldId="256"/>
            <ac:cxnSpMk id="309" creationId="{264C6CC8-5585-5A09-A872-691550C565E0}"/>
          </ac:cxnSpMkLst>
        </pc:cxnChg>
        <pc:cxnChg chg="del mod">
          <ac:chgData name="Markus Bilz" userId="a36021e4bdb9349f" providerId="LiveId" clId="{49E66B90-E8CF-4436-B0D4-F43F17B21F48}" dt="2023-01-11T14:26:27.712" v="932" actId="478"/>
          <ac:cxnSpMkLst>
            <pc:docMk/>
            <pc:sldMk cId="2836008551" sldId="256"/>
            <ac:cxnSpMk id="310" creationId="{CE8F80BD-0328-2364-C79B-EFF249327D04}"/>
          </ac:cxnSpMkLst>
        </pc:cxnChg>
        <pc:cxnChg chg="del mod">
          <ac:chgData name="Markus Bilz" userId="a36021e4bdb9349f" providerId="LiveId" clId="{49E66B90-E8CF-4436-B0D4-F43F17B21F48}" dt="2023-01-11T14:26:09.537" v="928" actId="478"/>
          <ac:cxnSpMkLst>
            <pc:docMk/>
            <pc:sldMk cId="2836008551" sldId="256"/>
            <ac:cxnSpMk id="311" creationId="{03AC1E7C-81B0-E44B-BD97-6BD18835F9CD}"/>
          </ac:cxnSpMkLst>
        </pc:cxnChg>
        <pc:cxnChg chg="mod">
          <ac:chgData name="Markus Bilz" userId="a36021e4bdb9349f" providerId="LiveId" clId="{49E66B90-E8CF-4436-B0D4-F43F17B21F48}" dt="2023-01-11T14:32:17.925" v="974" actId="1076"/>
          <ac:cxnSpMkLst>
            <pc:docMk/>
            <pc:sldMk cId="2836008551" sldId="256"/>
            <ac:cxnSpMk id="313" creationId="{836A65F0-73ED-A541-655F-9C814BA8AEB7}"/>
          </ac:cxnSpMkLst>
        </pc:cxnChg>
        <pc:cxnChg chg="del mod">
          <ac:chgData name="Markus Bilz" userId="a36021e4bdb9349f" providerId="LiveId" clId="{49E66B90-E8CF-4436-B0D4-F43F17B21F48}" dt="2023-01-11T14:26:24.437" v="931" actId="478"/>
          <ac:cxnSpMkLst>
            <pc:docMk/>
            <pc:sldMk cId="2836008551" sldId="256"/>
            <ac:cxnSpMk id="314" creationId="{3EF28DDC-22B2-456B-CE0C-40BA601FA2BE}"/>
          </ac:cxnSpMkLst>
        </pc:cxnChg>
        <pc:cxnChg chg="del mod">
          <ac:chgData name="Markus Bilz" userId="a36021e4bdb9349f" providerId="LiveId" clId="{49E66B90-E8CF-4436-B0D4-F43F17B21F48}" dt="2023-01-11T14:26:50.711" v="937" actId="478"/>
          <ac:cxnSpMkLst>
            <pc:docMk/>
            <pc:sldMk cId="2836008551" sldId="256"/>
            <ac:cxnSpMk id="316" creationId="{8617F0C5-3433-8D22-D84C-4341A47367F4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4:33:05.450" v="982" actId="14100"/>
          <ac:cxnSpMkLst>
            <pc:docMk/>
            <pc:sldMk cId="2836008551" sldId="256"/>
            <ac:cxnSpMk id="320" creationId="{76818338-A380-8571-0227-68862B1431D2}"/>
          </ac:cxnSpMkLst>
        </pc:cxnChg>
        <pc:cxnChg chg="del mod">
          <ac:chgData name="Markus Bilz" userId="a36021e4bdb9349f" providerId="LiveId" clId="{49E66B90-E8CF-4436-B0D4-F43F17B21F48}" dt="2023-01-11T14:26:53.460" v="938" actId="478"/>
          <ac:cxnSpMkLst>
            <pc:docMk/>
            <pc:sldMk cId="2836008551" sldId="256"/>
            <ac:cxnSpMk id="321" creationId="{84F67DB1-3393-AAEB-3513-A503364B93D4}"/>
          </ac:cxnSpMkLst>
        </pc:cxnChg>
        <pc:cxnChg chg="del mod">
          <ac:chgData name="Markus Bilz" userId="a36021e4bdb9349f" providerId="LiveId" clId="{49E66B90-E8CF-4436-B0D4-F43F17B21F48}" dt="2023-01-11T14:26:02.168" v="925" actId="478"/>
          <ac:cxnSpMkLst>
            <pc:docMk/>
            <pc:sldMk cId="2836008551" sldId="256"/>
            <ac:cxnSpMk id="322" creationId="{2E31DDC5-C221-1AC9-9687-A68C5FAADAE3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24" creationId="{63F90467-6631-6F69-AF8C-15E424119BBF}"/>
          </ac:cxnSpMkLst>
        </pc:cxnChg>
        <pc:cxnChg chg="del mod">
          <ac:chgData name="Markus Bilz" userId="a36021e4bdb9349f" providerId="LiveId" clId="{49E66B90-E8CF-4436-B0D4-F43F17B21F48}" dt="2023-01-11T14:25:58.615" v="924" actId="478"/>
          <ac:cxnSpMkLst>
            <pc:docMk/>
            <pc:sldMk cId="2836008551" sldId="256"/>
            <ac:cxnSpMk id="325" creationId="{90A0C5C3-4B81-CD79-51F4-E377E4521B8F}"/>
          </ac:cxnSpMkLst>
        </pc:cxnChg>
        <pc:cxnChg chg="del mod">
          <ac:chgData name="Markus Bilz" userId="a36021e4bdb9349f" providerId="LiveId" clId="{49E66B90-E8CF-4436-B0D4-F43F17B21F48}" dt="2023-01-11T14:26:13.157" v="929" actId="478"/>
          <ac:cxnSpMkLst>
            <pc:docMk/>
            <pc:sldMk cId="2836008551" sldId="256"/>
            <ac:cxnSpMk id="326" creationId="{15430B55-94C7-C302-28E1-6610A850D703}"/>
          </ac:cxnSpMkLst>
        </pc:cxnChg>
        <pc:cxnChg chg="mod">
          <ac:chgData name="Markus Bilz" userId="a36021e4bdb9349f" providerId="LiveId" clId="{49E66B90-E8CF-4436-B0D4-F43F17B21F48}" dt="2023-01-11T14:23:12.335" v="873" actId="1076"/>
          <ac:cxnSpMkLst>
            <pc:docMk/>
            <pc:sldMk cId="2836008551" sldId="256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4:26:21.189" v="930" actId="478"/>
          <ac:cxnSpMkLst>
            <pc:docMk/>
            <pc:sldMk cId="2836008551" sldId="256"/>
            <ac:cxnSpMk id="329" creationId="{01C77B07-33D1-67A5-0CF4-DBEC22DB3A8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5" creationId="{BE2B4CD1-38C1-B0DE-DB96-36C2254209B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1" creationId="{68D467CA-359D-10CF-E465-BF265E9D972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4" creationId="{A8A9749C-158F-8FE5-A9CF-35DCA5D98B7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3" creationId="{EC6733DA-676A-1A14-7522-D892306783B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6" creationId="{5777D9B2-2213-7E19-2F00-D495870A6B8C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81" creationId="{630D9FB8-05E1-F1B0-DB3B-8A7520917890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1" creationId="{0F4F7470-E2D0-BE8D-30AD-5952945BE4A3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2" creationId="{CA54F265-24BC-735E-032D-680D7A2F3C1D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3" creationId="{7B982F64-1B28-4429-4E7F-36660286BFEE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4" creationId="{188DAEA2-ED40-A052-9297-317C05EBA404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9" creationId="{7C8D6D9D-A314-8689-A635-66EF078C4C6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2" creationId="{196FAB25-6411-E003-8719-EB4C50D6E93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3" creationId="{04F2825D-3D37-A219-796F-C3489D68FD5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4" creationId="{9237CF59-3E77-B75F-212D-2714C58909E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5" creationId="{DE679514-9D08-0938-DDF7-610FD3B65B3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30" creationId="{63A4382D-B435-EBB9-C252-A3806B65A1A6}"/>
          </ac:cxnSpMkLst>
        </pc:cxnChg>
        <pc:cxnChg chg="add del mod">
          <ac:chgData name="Markus Bilz" userId="a36021e4bdb9349f" providerId="LiveId" clId="{49E66B90-E8CF-4436-B0D4-F43F17B21F48}" dt="2023-01-11T15:02:34.447" v="1231" actId="478"/>
          <ac:cxnSpMkLst>
            <pc:docMk/>
            <pc:sldMk cId="2836008551" sldId="256"/>
            <ac:cxnSpMk id="465" creationId="{FAD49312-06CB-F65E-DE16-2D97DF883481}"/>
          </ac:cxnSpMkLst>
        </pc:cxnChg>
        <pc:cxnChg chg="add mod">
          <ac:chgData name="Markus Bilz" userId="a36021e4bdb9349f" providerId="LiveId" clId="{49E66B90-E8CF-4436-B0D4-F43F17B21F48}" dt="2023-01-11T15:03:26.592" v="1242" actId="14100"/>
          <ac:cxnSpMkLst>
            <pc:docMk/>
            <pc:sldMk cId="2836008551" sldId="256"/>
            <ac:cxnSpMk id="474" creationId="{102CF8D6-653C-EB6E-8C8D-AE62472923C0}"/>
          </ac:cxnSpMkLst>
        </pc:cxnChg>
      </pc:sldChg>
      <pc:sldChg chg="modSp add del mod">
        <pc:chgData name="Markus Bilz" userId="a36021e4bdb9349f" providerId="LiveId" clId="{49E66B90-E8CF-4436-B0D4-F43F17B21F48}" dt="2023-01-11T15:08:05.310" v="1259" actId="2696"/>
        <pc:sldMkLst>
          <pc:docMk/>
          <pc:sldMk cId="1693849011" sldId="258"/>
        </pc:sldMkLst>
        <pc:picChg chg="mod">
          <ac:chgData name="Markus Bilz" userId="a36021e4bdb9349f" providerId="LiveId" clId="{49E66B90-E8CF-4436-B0D4-F43F17B21F48}" dt="2023-01-11T14:41:33.032" v="1014" actId="1076"/>
          <ac:picMkLst>
            <pc:docMk/>
            <pc:sldMk cId="1693849011" sldId="258"/>
            <ac:picMk id="105" creationId="{011D9132-4949-62D0-50A0-A4398C006C10}"/>
          </ac:picMkLst>
        </pc:picChg>
      </pc:sldChg>
      <pc:sldChg chg="addSp modSp new mod ord">
        <pc:chgData name="Markus Bilz" userId="a36021e4bdb9349f" providerId="LiveId" clId="{49E66B90-E8CF-4436-B0D4-F43F17B21F48}" dt="2023-01-11T15:14:53.710" v="1261" actId="1076"/>
        <pc:sldMkLst>
          <pc:docMk/>
          <pc:sldMk cId="1975984209" sldId="259"/>
        </pc:sldMkLst>
        <pc:picChg chg="add mod">
          <ac:chgData name="Markus Bilz" userId="a36021e4bdb9349f" providerId="LiveId" clId="{49E66B90-E8CF-4436-B0D4-F43F17B21F48}" dt="2023-01-11T15:14:53.710" v="1261" actId="1076"/>
          <ac:picMkLst>
            <pc:docMk/>
            <pc:sldMk cId="1975984209" sldId="259"/>
            <ac:picMk id="4" creationId="{B7DB29C0-B5C8-8508-A26E-50B1D221C83C}"/>
          </ac:picMkLst>
        </pc:picChg>
      </pc:sldChg>
      <pc:sldChg chg="addSp delSp modSp add mod">
        <pc:chgData name="Markus Bilz" userId="a36021e4bdb9349f" providerId="LiveId" clId="{49E66B90-E8CF-4436-B0D4-F43F17B21F48}" dt="2023-01-11T20:03:13.263" v="1710"/>
        <pc:sldMkLst>
          <pc:docMk/>
          <pc:sldMk cId="4224251106" sldId="260"/>
        </pc:sldMkLst>
        <pc:spChg chg="mod">
          <ac:chgData name="Markus Bilz" userId="a36021e4bdb9349f" providerId="LiveId" clId="{49E66B90-E8CF-4436-B0D4-F43F17B21F48}" dt="2023-01-11T20:02:59.381" v="1708" actId="207"/>
          <ac:spMkLst>
            <pc:docMk/>
            <pc:sldMk cId="4224251106" sldId="260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8" creationId="{7E968265-A590-F39E-B843-971A90C7E68C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9" creationId="{ECE3BB72-47BB-989E-8901-87A30134E57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4" creationId="{DB2FE72C-3573-DCEA-2B15-CC7934C0AC5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5" creationId="{FFA742FB-A50B-7EBD-2B37-5B2164A98D94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" creationId="{6ED7333D-EC78-1E5C-9C11-5206C0AE4B92}"/>
          </ac:spMkLst>
        </pc:spChg>
        <pc:spChg chg="add del mod">
          <ac:chgData name="Markus Bilz" userId="a36021e4bdb9349f" providerId="LiveId" clId="{49E66B90-E8CF-4436-B0D4-F43F17B21F48}" dt="2023-01-11T18:57:04.866" v="1396" actId="478"/>
          <ac:spMkLst>
            <pc:docMk/>
            <pc:sldMk cId="4224251106" sldId="260"/>
            <ac:spMk id="47" creationId="{0872732C-BADF-E997-FDF7-44E71F5AAE0D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49" creationId="{C661E5C9-1F3C-D485-B7B7-A7ADEEAAC5D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80" creationId="{83641231-252D-FDB3-0C23-5CDCCDA26F9E}"/>
          </ac:spMkLst>
        </pc:spChg>
        <pc:spChg chg="del mod">
          <ac:chgData name="Markus Bilz" userId="a36021e4bdb9349f" providerId="LiveId" clId="{49E66B90-E8CF-4436-B0D4-F43F17B21F48}" dt="2023-01-11T18:48:52.887" v="1314" actId="478"/>
          <ac:spMkLst>
            <pc:docMk/>
            <pc:sldMk cId="4224251106" sldId="260"/>
            <ac:spMk id="81" creationId="{A0C92E84-AAE1-582E-C601-99B54006B43F}"/>
          </ac:spMkLst>
        </pc:spChg>
        <pc:spChg chg="add mod">
          <ac:chgData name="Markus Bilz" userId="a36021e4bdb9349f" providerId="LiveId" clId="{49E66B90-E8CF-4436-B0D4-F43F17B21F48}" dt="2023-01-11T20:03:13.263" v="1710"/>
          <ac:spMkLst>
            <pc:docMk/>
            <pc:sldMk cId="4224251106" sldId="260"/>
            <ac:spMk id="84" creationId="{9BAEA02A-30ED-85A0-E75B-C4503D01C24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2" creationId="{011F1C23-4321-C448-C866-900D32931439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8:48:55.662" v="1317" actId="478"/>
          <ac:spMkLst>
            <pc:docMk/>
            <pc:sldMk cId="4224251106" sldId="260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00:25.429" v="1437" actId="478"/>
          <ac:spMkLst>
            <pc:docMk/>
            <pc:sldMk cId="4224251106" sldId="260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8:49:54.211" v="1348" actId="478"/>
          <ac:spMkLst>
            <pc:docMk/>
            <pc:sldMk cId="4224251106" sldId="260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65" creationId="{279F181B-E7CC-7CD6-A843-CF0D0113A1B9}"/>
          </ac:spMkLst>
        </pc:spChg>
        <pc:spChg chg="add del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8" creationId="{BB1549EF-6367-5F54-69BE-C8B0CC0F2CF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0" creationId="{E2E35661-B07A-5ED6-DF65-8F207CF60416}"/>
          </ac:spMkLst>
        </pc:spChg>
        <pc:spChg chg="del mod">
          <ac:chgData name="Markus Bilz" userId="a36021e4bdb9349f" providerId="LiveId" clId="{49E66B90-E8CF-4436-B0D4-F43F17B21F48}" dt="2023-01-11T18:48:53.897" v="1315" actId="478"/>
          <ac:spMkLst>
            <pc:docMk/>
            <pc:sldMk cId="4224251106" sldId="260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2:54.090" v="1706" actId="1076"/>
          <ac:picMkLst>
            <pc:docMk/>
            <pc:sldMk cId="4224251106" sldId="260"/>
            <ac:picMk id="3" creationId="{5525967E-1280-E19C-67DF-3A1888502E9D}"/>
          </ac:picMkLst>
        </pc:pic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0" creationId="{6107CF94-27D5-E796-E2F2-43D95C7C1057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8" creationId="{E8C643F2-316A-6ACC-B983-4A59EBE1A55F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9" creationId="{626AA929-4B8C-C3E5-A607-A3E75D64B69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4" creationId="{C62CC081-6FBD-6970-72E7-007111CCFABD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38" creationId="{957203BB-4AF6-E364-5EA2-D514D2C1362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8" creationId="{422EA331-912B-EC25-F58D-E54B0E513BDC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0" creationId="{72EF799B-DD01-284F-666A-C8B7A4ADB1C4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5" creationId="{39DE4234-3588-AD0C-E0F6-6C337B5E6E5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70" creationId="{66C88C84-34E5-DBC0-F118-6C49B6374993}"/>
          </ac:cxnSpMkLst>
        </pc:cxnChg>
        <pc:cxnChg chg="add del mod">
          <ac:chgData name="Markus Bilz" userId="a36021e4bdb9349f" providerId="LiveId" clId="{49E66B90-E8CF-4436-B0D4-F43F17B21F48}" dt="2023-01-11T18:48:40.882" v="1312" actId="478"/>
          <ac:cxnSpMkLst>
            <pc:docMk/>
            <pc:sldMk cId="4224251106" sldId="260"/>
            <ac:cxnSpMk id="71" creationId="{E1B8EC65-0002-51B6-8023-BE84A773CCCA}"/>
          </ac:cxnSpMkLst>
        </pc:cxnChg>
        <pc:cxnChg chg="del">
          <ac:chgData name="Markus Bilz" userId="a36021e4bdb9349f" providerId="LiveId" clId="{49E66B90-E8CF-4436-B0D4-F43F17B21F48}" dt="2023-01-11T18:47:10.541" v="1299" actId="478"/>
          <ac:cxnSpMkLst>
            <pc:docMk/>
            <pc:sldMk cId="4224251106" sldId="260"/>
            <ac:cxnSpMk id="75" creationId="{385A4530-2D02-8491-CAC4-686A58020F9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91" creationId="{2B5833C9-C07D-F2D1-2768-2F35F1D7780E}"/>
          </ac:cxnSpMkLst>
        </pc:cxnChg>
        <pc:cxnChg chg="add del mod">
          <ac:chgData name="Markus Bilz" userId="a36021e4bdb9349f" providerId="LiveId" clId="{49E66B90-E8CF-4436-B0D4-F43F17B21F48}" dt="2023-01-11T18:48:43.778" v="1313" actId="478"/>
          <ac:cxnSpMkLst>
            <pc:docMk/>
            <pc:sldMk cId="4224251106" sldId="260"/>
            <ac:cxnSpMk id="197" creationId="{72266BF9-FEEB-509F-96D4-D41CB350B53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6" creationId="{470B009F-AEBC-B736-2071-04407321C55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8:49:51.915" v="1347" actId="478"/>
          <ac:cxnSpMkLst>
            <pc:docMk/>
            <pc:sldMk cId="4224251106" sldId="260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8:48:54.754" v="1316" actId="478"/>
          <ac:cxnSpMkLst>
            <pc:docMk/>
            <pc:sldMk cId="4224251106" sldId="260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74" creationId="{102CF8D6-653C-EB6E-8C8D-AE62472923C0}"/>
          </ac:cxnSpMkLst>
        </pc:cxnChg>
      </pc:sldChg>
      <pc:sldChg chg="add del">
        <pc:chgData name="Markus Bilz" userId="a36021e4bdb9349f" providerId="LiveId" clId="{49E66B90-E8CF-4436-B0D4-F43F17B21F48}" dt="2023-01-11T19:21:14.258" v="1477" actId="2696"/>
        <pc:sldMkLst>
          <pc:docMk/>
          <pc:sldMk cId="1742037010" sldId="261"/>
        </pc:sldMkLst>
      </pc:sldChg>
      <pc:sldChg chg="addSp delSp modSp add mod ord">
        <pc:chgData name="Markus Bilz" userId="a36021e4bdb9349f" providerId="LiveId" clId="{49E66B90-E8CF-4436-B0D4-F43F17B21F48}" dt="2023-01-11T20:02:14.137" v="1705" actId="2085"/>
        <pc:sldMkLst>
          <pc:docMk/>
          <pc:sldMk cId="2878173059" sldId="261"/>
        </pc:sldMkLst>
        <pc:spChg chg="mod">
          <ac:chgData name="Markus Bilz" userId="a36021e4bdb9349f" providerId="LiveId" clId="{49E66B90-E8CF-4436-B0D4-F43F17B21F48}" dt="2023-01-11T20:00:41.775" v="1699" actId="207"/>
          <ac:spMkLst>
            <pc:docMk/>
            <pc:sldMk cId="2878173059" sldId="261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3" creationId="{8F8800C0-1CF3-F5CA-4394-35FFEBF5E5A3}"/>
          </ac:spMkLst>
        </pc:spChg>
        <pc:spChg chg="add del mod">
          <ac:chgData name="Markus Bilz" userId="a36021e4bdb9349f" providerId="LiveId" clId="{49E66B90-E8CF-4436-B0D4-F43F17B21F48}" dt="2023-01-11T19:35:47.135" v="1529" actId="478"/>
          <ac:spMkLst>
            <pc:docMk/>
            <pc:sldMk cId="2878173059" sldId="261"/>
            <ac:spMk id="24" creationId="{7F7B1AE5-C8F5-42D8-77C3-1BCF87EA9B6C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5" creationId="{64F421B8-8DB7-34EA-C921-76E85E24F0A2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7" creationId="{A827FEA6-F17E-CA57-7B37-D1BAA16BED3F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31" creationId="{F00536E0-E48A-70AD-633B-4384867F30A5}"/>
          </ac:spMkLst>
        </pc:spChg>
        <pc:spChg chg="add del mod">
          <ac:chgData name="Markus Bilz" userId="a36021e4bdb9349f" providerId="LiveId" clId="{49E66B90-E8CF-4436-B0D4-F43F17B21F48}" dt="2023-01-11T19:48:14.948" v="1609" actId="478"/>
          <ac:spMkLst>
            <pc:docMk/>
            <pc:sldMk cId="2878173059" sldId="261"/>
            <ac:spMk id="46" creationId="{5BDF57B3-A315-5D13-174F-DCD79FDB96D8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19:45:14.120" v="1589" actId="1076"/>
          <ac:spMkLst>
            <pc:docMk/>
            <pc:sldMk cId="2878173059" sldId="261"/>
            <ac:spMk id="80" creationId="{83641231-252D-FDB3-0C23-5CDCCDA26F9E}"/>
          </ac:spMkLst>
        </pc:spChg>
        <pc:spChg chg="del">
          <ac:chgData name="Markus Bilz" userId="a36021e4bdb9349f" providerId="LiveId" clId="{49E66B90-E8CF-4436-B0D4-F43F17B21F48}" dt="2023-01-11T19:30:50.040" v="1504" actId="478"/>
          <ac:spMkLst>
            <pc:docMk/>
            <pc:sldMk cId="2878173059" sldId="261"/>
            <ac:spMk id="81" creationId="{A0C92E84-AAE1-582E-C601-99B54006B43F}"/>
          </ac:spMkLst>
        </pc:spChg>
        <pc:spChg chg="del">
          <ac:chgData name="Markus Bilz" userId="a36021e4bdb9349f" providerId="LiveId" clId="{49E66B90-E8CF-4436-B0D4-F43F17B21F48}" dt="2023-01-11T19:30:46.181" v="1500" actId="478"/>
          <ac:spMkLst>
            <pc:docMk/>
            <pc:sldMk cId="2878173059" sldId="261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2" creationId="{011F1C23-4321-C448-C866-900D32931439}"/>
          </ac:spMkLst>
        </pc:spChg>
        <pc:spChg chg="add mod">
          <ac:chgData name="Markus Bilz" userId="a36021e4bdb9349f" providerId="LiveId" clId="{49E66B90-E8CF-4436-B0D4-F43F17B21F48}" dt="2023-01-11T20:02:14.137" v="1705" actId="2085"/>
          <ac:spMkLst>
            <pc:docMk/>
            <pc:sldMk cId="2878173059" sldId="261"/>
            <ac:spMk id="126" creationId="{EA267B89-DFC7-624F-46FE-3C954DAF346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9:32:07.019" v="1514" actId="478"/>
          <ac:spMkLst>
            <pc:docMk/>
            <pc:sldMk cId="2878173059" sldId="261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19:56:46.880" v="1695" actId="1076"/>
          <ac:spMkLst>
            <pc:docMk/>
            <pc:sldMk cId="2878173059" sldId="261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9:32:05.300" v="1513" actId="478"/>
          <ac:spMkLst>
            <pc:docMk/>
            <pc:sldMk cId="2878173059" sldId="261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5" creationId="{279F181B-E7CC-7CD6-A843-CF0D0113A1B9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8" creationId="{BB1549EF-6367-5F54-69BE-C8B0CC0F2CF9}"/>
          </ac:spMkLst>
        </pc:spChg>
        <pc:spChg chg="del mod">
          <ac:chgData name="Markus Bilz" userId="a36021e4bdb9349f" providerId="LiveId" clId="{49E66B90-E8CF-4436-B0D4-F43F17B21F48}" dt="2023-01-11T19:31:08.557" v="1511" actId="478"/>
          <ac:spMkLst>
            <pc:docMk/>
            <pc:sldMk cId="2878173059" sldId="261"/>
            <ac:spMk id="270" creationId="{E2E35661-B07A-5ED6-DF65-8F207CF60416}"/>
          </ac:spMkLst>
        </pc:spChg>
        <pc:spChg chg="del">
          <ac:chgData name="Markus Bilz" userId="a36021e4bdb9349f" providerId="LiveId" clId="{49E66B90-E8CF-4436-B0D4-F43F17B21F48}" dt="2023-01-11T19:30:51.697" v="1505" actId="478"/>
          <ac:spMkLst>
            <pc:docMk/>
            <pc:sldMk cId="2878173059" sldId="261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0:35.997" v="1697" actId="1076"/>
          <ac:picMkLst>
            <pc:docMk/>
            <pc:sldMk cId="2878173059" sldId="261"/>
            <ac:picMk id="20" creationId="{A196CD09-47BF-0D15-9004-DF22882B1653}"/>
          </ac:picMkLst>
        </pc:picChg>
        <pc:picChg chg="add mod">
          <ac:chgData name="Markus Bilz" userId="a36021e4bdb9349f" providerId="LiveId" clId="{49E66B90-E8CF-4436-B0D4-F43F17B21F48}" dt="2023-01-11T20:00:33.480" v="1696" actId="1076"/>
          <ac:picMkLst>
            <pc:docMk/>
            <pc:sldMk cId="2878173059" sldId="261"/>
            <ac:picMk id="22" creationId="{B3F065FF-1246-4995-8C99-938F1D891CC8}"/>
          </ac:picMkLst>
        </pc:pic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3" creationId="{1B21BEEA-0718-A8BF-CA7A-FD95D29662F1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8" creationId="{8A6ED71D-102A-0459-C60D-99BC3B322234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9" creationId="{ADCE3843-0FDE-285C-7733-2A6A7A7A0AC7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4" creationId="{C62CC081-6FBD-6970-72E7-007111CCFABD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8" creationId="{422EA331-912B-EC25-F58D-E54B0E513BDC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65" creationId="{28EE4F0F-C008-F011-6402-C667E69D8B21}"/>
          </ac:cxnSpMkLst>
        </pc:cxnChg>
        <pc:cxnChg chg="mod">
          <ac:chgData name="Markus Bilz" userId="a36021e4bdb9349f" providerId="LiveId" clId="{49E66B90-E8CF-4436-B0D4-F43F17B21F48}" dt="2023-01-11T19:31:58.779" v="1512" actId="1076"/>
          <ac:cxnSpMkLst>
            <pc:docMk/>
            <pc:sldMk cId="2878173059" sldId="261"/>
            <ac:cxnSpMk id="70" creationId="{66C88C84-34E5-DBC0-F118-6C49B6374993}"/>
          </ac:cxnSpMkLst>
        </pc:cxnChg>
        <pc:cxnChg chg="del">
          <ac:chgData name="Markus Bilz" userId="a36021e4bdb9349f" providerId="LiveId" clId="{49E66B90-E8CF-4436-B0D4-F43F17B21F48}" dt="2023-01-11T19:30:48.740" v="1503" actId="478"/>
          <ac:cxnSpMkLst>
            <pc:docMk/>
            <pc:sldMk cId="2878173059" sldId="261"/>
            <ac:cxnSpMk id="71" creationId="{E1B8EC65-0002-51B6-8023-BE84A773CCCA}"/>
          </ac:cxnSpMkLst>
        </pc:cxnChg>
        <pc:cxnChg chg="del mod">
          <ac:chgData name="Markus Bilz" userId="a36021e4bdb9349f" providerId="LiveId" clId="{49E66B90-E8CF-4436-B0D4-F43F17B21F48}" dt="2023-01-11T19:30:47.647" v="1502" actId="478"/>
          <ac:cxnSpMkLst>
            <pc:docMk/>
            <pc:sldMk cId="2878173059" sldId="261"/>
            <ac:cxnSpMk id="75" creationId="{385A4530-2D02-8491-CAC4-686A58020F9B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101" creationId="{C9A8426B-62F8-8EC1-CB9F-6E9E7AD7B88A}"/>
          </ac:cxnSpMkLst>
        </pc:cxnChg>
        <pc:cxnChg chg="add del mod">
          <ac:chgData name="Markus Bilz" userId="a36021e4bdb9349f" providerId="LiveId" clId="{49E66B90-E8CF-4436-B0D4-F43F17B21F48}" dt="2023-01-11T20:01:57.239" v="1702" actId="478"/>
          <ac:cxnSpMkLst>
            <pc:docMk/>
            <pc:sldMk cId="2878173059" sldId="261"/>
            <ac:cxnSpMk id="124" creationId="{7BB327D7-4152-066C-5D63-FDE68C2F1DD8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91" creationId="{2B5833C9-C07D-F2D1-2768-2F35F1D7780E}"/>
          </ac:cxnSpMkLst>
        </pc:cxnChg>
        <pc:cxnChg chg="del mod">
          <ac:chgData name="Markus Bilz" userId="a36021e4bdb9349f" providerId="LiveId" clId="{49E66B90-E8CF-4436-B0D4-F43F17B21F48}" dt="2023-01-11T19:23:49.289" v="1495" actId="478"/>
          <ac:cxnSpMkLst>
            <pc:docMk/>
            <pc:sldMk cId="2878173059" sldId="261"/>
            <ac:cxnSpMk id="197" creationId="{72266BF9-FEEB-509F-96D4-D41CB350B53F}"/>
          </ac:cxnSpMkLst>
        </pc:cxnChg>
        <pc:cxnChg chg="del mod">
          <ac:chgData name="Markus Bilz" userId="a36021e4bdb9349f" providerId="LiveId" clId="{49E66B90-E8CF-4436-B0D4-F43F17B21F48}" dt="2023-01-11T19:48:16.414" v="1610" actId="478"/>
          <ac:cxnSpMkLst>
            <pc:docMk/>
            <pc:sldMk cId="2878173059" sldId="261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19:49:39.639" v="1620" actId="14100"/>
          <ac:cxnSpMkLst>
            <pc:docMk/>
            <pc:sldMk cId="2878173059" sldId="261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19:50:55.601" v="1630" actId="1076"/>
          <ac:cxnSpMkLst>
            <pc:docMk/>
            <pc:sldMk cId="2878173059" sldId="261"/>
            <ac:cxnSpMk id="226" creationId="{470B009F-AEBC-B736-2071-04407321C553}"/>
          </ac:cxnSpMkLst>
        </pc:cxnChg>
        <pc:cxnChg chg="del mod">
          <ac:chgData name="Markus Bilz" userId="a36021e4bdb9349f" providerId="LiveId" clId="{49E66B90-E8CF-4436-B0D4-F43F17B21F48}" dt="2023-01-11T19:45:56.067" v="1594" actId="478"/>
          <ac:cxnSpMkLst>
            <pc:docMk/>
            <pc:sldMk cId="2878173059" sldId="261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19:51:14.417" v="1631" actId="1076"/>
          <ac:cxnSpMkLst>
            <pc:docMk/>
            <pc:sldMk cId="2878173059" sldId="261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19:49:49.630" v="1622" actId="14100"/>
          <ac:cxnSpMkLst>
            <pc:docMk/>
            <pc:sldMk cId="2878173059" sldId="261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9:32:08.144" v="1515" actId="478"/>
          <ac:cxnSpMkLst>
            <pc:docMk/>
            <pc:sldMk cId="2878173059" sldId="261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9:30:52.530" v="1506" actId="478"/>
          <ac:cxnSpMkLst>
            <pc:docMk/>
            <pc:sldMk cId="2878173059" sldId="261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74" creationId="{102CF8D6-653C-EB6E-8C8D-AE62472923C0}"/>
          </ac:cxnSpMkLst>
        </pc:cxnChg>
      </pc:sldChg>
      <pc:sldChg chg="addSp delSp modSp new mod">
        <pc:chgData name="Markus Bilz" userId="a36021e4bdb9349f" providerId="LiveId" clId="{49E66B90-E8CF-4436-B0D4-F43F17B21F48}" dt="2023-01-15T08:57:04.974" v="1713" actId="27614"/>
        <pc:sldMkLst>
          <pc:docMk/>
          <pc:sldMk cId="350462512" sldId="262"/>
        </pc:sldMkLst>
        <pc:spChg chg="del">
          <ac:chgData name="Markus Bilz" userId="a36021e4bdb9349f" providerId="LiveId" clId="{49E66B90-E8CF-4436-B0D4-F43F17B21F48}" dt="2023-01-15T08:57:02.269" v="1712"/>
          <ac:spMkLst>
            <pc:docMk/>
            <pc:sldMk cId="350462512" sldId="262"/>
            <ac:spMk id="3" creationId="{9022DDB2-6AB6-1B1B-D4CB-8583C8A941BA}"/>
          </ac:spMkLst>
        </pc:spChg>
        <pc:picChg chg="add mod">
          <ac:chgData name="Markus Bilz" userId="a36021e4bdb9349f" providerId="LiveId" clId="{49E66B90-E8CF-4436-B0D4-F43F17B21F48}" dt="2023-01-15T08:57:04.974" v="1713" actId="27614"/>
          <ac:picMkLst>
            <pc:docMk/>
            <pc:sldMk cId="350462512" sldId="262"/>
            <ac:picMk id="5" creationId="{6A20F21E-4163-B9F0-D304-FA503742EB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7753-9C37-BE33-1CDC-212502D35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55E3C-E6B5-B438-5072-A30D494A6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7DE6-DDF8-842D-9152-79D19C4C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36D39-7599-D7F6-AD2A-C0128EC8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A1E4-8629-0C2D-CD21-F0569650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95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23C3-FB24-CC01-84FE-08953AB6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7C771-B2B5-376C-1705-0F1856215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29705-D6F3-403B-0F8F-33EB78D8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A964-2A36-52F7-2CB9-97CFED82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75353-36FC-CA0E-EC72-00D1EB01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45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26E60-F76A-F482-0638-C5280270A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2349F-231F-31C7-2D61-3EDD206CD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FE9CE-6DA6-4F99-3124-A86507F4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8EC99-5966-3C8E-4456-403B90E6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0F50-EEB8-5FCF-8A86-875E31F3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84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79B7-2EE5-935D-687C-46A1DE35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9313-F7A7-EEE1-6814-070D988B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4AFD-24DC-A425-3746-BF9E3EE2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0A121-92BD-771C-D807-4A5CEE98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B80F0-55F9-27E4-49F9-F62DDB57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78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DD62-B28D-1482-1956-989660DB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424A8-4AD6-A6CE-3C71-7DBC25A9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9ACFE-F3B4-2B6E-0B5F-D3948976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3A21A-6D98-4041-A68F-EDACD522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34D6A-CBDA-869F-CDF3-2D313629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8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1EE2-5B0B-5ABD-E5C8-75D24EF4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6F2-77DF-8E82-4688-CD26DF3A4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834FD-E88C-67A9-464E-BDF17C092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8D658-C7A2-CA06-0C5D-1D54206C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5A64-ED53-F158-DF1E-66A8D8EC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14157-1135-A6BF-77F7-F8D4FDE3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8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4008-93C5-EFF2-D115-4C167EB2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D95C8-7A79-FA11-FE55-81C40BC3B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7D4AB-2940-C141-B76D-3DFDEC2D2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ED394-55E6-A5EF-29A7-929BB19E7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0F7AE-C056-A238-D579-50BB9537F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DF26-927E-E89F-B9A0-E7B2DF72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5E6B7-75FF-C834-16F0-2AA7E035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C8947-F8CB-3735-FE53-2AD698B3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05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7361-DD06-E344-B6E2-CC28A468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6A024-BAD0-955F-849A-46DAE32A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1C708-DF22-97A0-B021-14E3EF56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578CD-D6BC-9BB1-FDE9-DC5F4570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49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52BE9-CFC0-0313-DBAC-C0412ADC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F0010-6619-7203-CB7F-4DC5D1D6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50DAE-1656-FCE7-FD5F-96C86922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DFF5-62CE-491E-0CEA-A18EBD6D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FC35-AB18-C11D-8F2C-26415F16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15680-2D14-B27A-E2A4-E9855DEC0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969DE-826C-D4A4-43A9-6AB23E48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31E9-2BD7-8E29-114C-AD62117D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167AF-C551-C3BB-49F7-13FEA9B3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8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A21D-A54B-7CF4-B9A6-902D2777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78062-AB0B-6D8F-D935-5DE75A48C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27888-701E-70BC-09C9-301403045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40ED8-0BB6-DABF-CE42-3BDCDFC1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167F9-0F53-888B-58B1-D95DE12C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6EDFE-32C4-F407-7FA7-D9BDF03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83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1B383-C48D-16C3-FFC5-2E100ABC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8C239-8CA5-09DA-08BF-EE27E746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6DCB4-5B69-B47C-279E-B33A18D41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82EB2-151D-4EEE-ACF5-92C73278C09C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B455C-7C84-1FC1-43F5-755A7C5CE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73C4E-4AB7-6C18-A511-7094B8681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33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299">
            <a:extLst>
              <a:ext uri="{FF2B5EF4-FFF2-40B4-BE49-F238E27FC236}">
                <a16:creationId xmlns:a16="http://schemas.microsoft.com/office/drawing/2014/main" id="{7A793711-B6B5-B301-0D10-6E3D9220EA9D}"/>
              </a:ext>
            </a:extLst>
          </p:cNvPr>
          <p:cNvGrpSpPr/>
          <p:nvPr/>
        </p:nvGrpSpPr>
        <p:grpSpPr>
          <a:xfrm>
            <a:off x="3278978" y="3681117"/>
            <a:ext cx="2840831" cy="1275155"/>
            <a:chOff x="3133724" y="3894538"/>
            <a:chExt cx="2840831" cy="1275155"/>
          </a:xfrm>
          <a:solidFill>
            <a:schemeClr val="accent1">
              <a:alpha val="50000"/>
            </a:schemeClr>
          </a:solidFill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2F1E81A3-727D-DFF2-2EF8-914608EC16D9}"/>
                </a:ext>
              </a:extLst>
            </p:cNvPr>
            <p:cNvSpPr/>
            <p:nvPr/>
          </p:nvSpPr>
          <p:spPr>
            <a:xfrm>
              <a:off x="3153340" y="488632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03" name="Rectangle: Rounded Corners 302">
              <a:extLst>
                <a:ext uri="{FF2B5EF4-FFF2-40B4-BE49-F238E27FC236}">
                  <a16:creationId xmlns:a16="http://schemas.microsoft.com/office/drawing/2014/main" id="{ED346AAC-1004-4241-330E-CC4FD96A2AB6}"/>
                </a:ext>
              </a:extLst>
            </p:cNvPr>
            <p:cNvSpPr/>
            <p:nvPr/>
          </p:nvSpPr>
          <p:spPr>
            <a:xfrm>
              <a:off x="3133724" y="4215409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000">
                <a:alpha val="50000"/>
              </a:srgbClr>
            </a:solidFill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DF259A31-9810-7B92-D77D-E5B2A146383C}"/>
                </a:ext>
              </a:extLst>
            </p:cNvPr>
            <p:cNvCxnSpPr>
              <a:cxnSpLocks/>
              <a:stCxn id="302" idx="0"/>
            </p:cNvCxnSpPr>
            <p:nvPr/>
          </p:nvCxnSpPr>
          <p:spPr>
            <a:xfrm flipV="1">
              <a:off x="3460239" y="4529138"/>
              <a:ext cx="0" cy="35718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1C0FC074-7CBD-98AA-6F5B-0C1C06A31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0375" y="3894538"/>
              <a:ext cx="0" cy="325038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" name="Rectangle: Rounded Corners 307">
              <a:extLst>
                <a:ext uri="{FF2B5EF4-FFF2-40B4-BE49-F238E27FC236}">
                  <a16:creationId xmlns:a16="http://schemas.microsoft.com/office/drawing/2014/main" id="{1D092AC7-321E-F94E-6E8B-036F735F6A4E}"/>
                </a:ext>
              </a:extLst>
            </p:cNvPr>
            <p:cNvSpPr/>
            <p:nvPr/>
          </p:nvSpPr>
          <p:spPr>
            <a:xfrm>
              <a:off x="4239190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264C6CC8-5585-5A09-A872-691550C565E0}"/>
                </a:ext>
              </a:extLst>
            </p:cNvPr>
            <p:cNvCxnSpPr>
              <a:cxnSpLocks/>
              <a:stCxn id="308" idx="0"/>
            </p:cNvCxnSpPr>
            <p:nvPr/>
          </p:nvCxnSpPr>
          <p:spPr>
            <a:xfrm flipV="1">
              <a:off x="4546089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579F54E2-741E-5155-3B16-55E3E7A80506}"/>
                </a:ext>
              </a:extLst>
            </p:cNvPr>
            <p:cNvSpPr/>
            <p:nvPr/>
          </p:nvSpPr>
          <p:spPr>
            <a:xfrm>
              <a:off x="5310753" y="488870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836A65F0-73ED-A541-655F-9C814BA8AEB7}"/>
                </a:ext>
              </a:extLst>
            </p:cNvPr>
            <p:cNvCxnSpPr>
              <a:cxnSpLocks/>
              <a:stCxn id="312" idx="0"/>
            </p:cNvCxnSpPr>
            <p:nvPr/>
          </p:nvCxnSpPr>
          <p:spPr>
            <a:xfrm flipV="1">
              <a:off x="5617652" y="4558308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52E09-CEAE-1CE3-AD42-25102E23C69E}"/>
              </a:ext>
            </a:extLst>
          </p:cNvPr>
          <p:cNvSpPr/>
          <p:nvPr/>
        </p:nvSpPr>
        <p:spPr>
          <a:xfrm>
            <a:off x="438150" y="2732187"/>
            <a:ext cx="1479550" cy="2581275"/>
          </a:xfrm>
          <a:prstGeom prst="roundRect">
            <a:avLst>
              <a:gd name="adj" fmla="val 5838"/>
            </a:avLst>
          </a:prstGeom>
          <a:solidFill>
            <a:srgbClr val="FFCC00">
              <a:alpha val="2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DEB47C-8305-563E-91D5-7B56B8D6B92A}"/>
              </a:ext>
            </a:extLst>
          </p:cNvPr>
          <p:cNvSpPr/>
          <p:nvPr/>
        </p:nvSpPr>
        <p:spPr>
          <a:xfrm>
            <a:off x="631031" y="3081832"/>
            <a:ext cx="1123950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B8C236-422C-0F3A-2195-02455E198FA4}"/>
              </a:ext>
            </a:extLst>
          </p:cNvPr>
          <p:cNvSpPr/>
          <p:nvPr/>
        </p:nvSpPr>
        <p:spPr>
          <a:xfrm>
            <a:off x="560783" y="4495503"/>
            <a:ext cx="681038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1E0810-1ECA-16CF-FD0B-A3F1319A10ED}"/>
              </a:ext>
            </a:extLst>
          </p:cNvPr>
          <p:cNvSpPr/>
          <p:nvPr/>
        </p:nvSpPr>
        <p:spPr>
          <a:xfrm>
            <a:off x="609599" y="4022824"/>
            <a:ext cx="583407" cy="242887"/>
          </a:xfrm>
          <a:prstGeom prst="roundRect">
            <a:avLst>
              <a:gd name="adj" fmla="val 15547"/>
            </a:avLst>
          </a:prstGeom>
          <a:solidFill>
            <a:srgbClr val="ACE3F4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Scale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C9DEFE-7018-453B-197A-B3C804BF1D4F}"/>
              </a:ext>
            </a:extLst>
          </p:cNvPr>
          <p:cNvSpPr/>
          <p:nvPr/>
        </p:nvSpPr>
        <p:spPr>
          <a:xfrm>
            <a:off x="535780" y="3550145"/>
            <a:ext cx="733424" cy="242887"/>
          </a:xfrm>
          <a:prstGeom prst="roundRect">
            <a:avLst>
              <a:gd name="adj" fmla="val 15547"/>
            </a:avLst>
          </a:prstGeom>
          <a:solidFill>
            <a:srgbClr val="D2C3A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B1958-A498-0910-FC56-F604B1B4ECEB}"/>
              </a:ext>
            </a:extLst>
          </p:cNvPr>
          <p:cNvSpPr txBox="1"/>
          <p:nvPr/>
        </p:nvSpPr>
        <p:spPr>
          <a:xfrm>
            <a:off x="501650" y="4936432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5BF12D-AA78-EE30-53C6-6A293BDAE817}"/>
              </a:ext>
            </a:extLst>
          </p:cNvPr>
          <p:cNvSpPr txBox="1"/>
          <p:nvPr/>
        </p:nvSpPr>
        <p:spPr>
          <a:xfrm>
            <a:off x="959371" y="494526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86F888-F95A-D598-D12B-E04B43114576}"/>
              </a:ext>
            </a:extLst>
          </p:cNvPr>
          <p:cNvSpPr txBox="1"/>
          <p:nvPr/>
        </p:nvSpPr>
        <p:spPr>
          <a:xfrm>
            <a:off x="1447229" y="4946158"/>
            <a:ext cx="29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D951A6-4218-B43E-E721-55F3359A28A6}"/>
              </a:ext>
            </a:extLst>
          </p:cNvPr>
          <p:cNvCxnSpPr>
            <a:cxnSpLocks/>
          </p:cNvCxnSpPr>
          <p:nvPr/>
        </p:nvCxnSpPr>
        <p:spPr>
          <a:xfrm flipH="1" flipV="1">
            <a:off x="1595438" y="3324719"/>
            <a:ext cx="1847" cy="16434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86DC9-B507-24F8-6FA8-0F2992DAF5B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02492" y="3316787"/>
            <a:ext cx="0" cy="233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567272-A972-36E4-BB89-01EF157E3C03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97728" y="3793032"/>
            <a:ext cx="3575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2CC081-6FBD-6970-72E7-007111CCFAB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901302" y="4265711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36ACA5-CFE6-E27A-5EB1-AF46FC4A600F}"/>
              </a:ext>
            </a:extLst>
          </p:cNvPr>
          <p:cNvCxnSpPr>
            <a:cxnSpLocks/>
          </p:cNvCxnSpPr>
          <p:nvPr/>
        </p:nvCxnSpPr>
        <p:spPr>
          <a:xfrm flipV="1">
            <a:off x="1108030" y="4741962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0A9850-64D7-2DCD-EDB1-C8BBD7F50B7F}"/>
              </a:ext>
            </a:extLst>
          </p:cNvPr>
          <p:cNvCxnSpPr>
            <a:cxnSpLocks/>
          </p:cNvCxnSpPr>
          <p:nvPr/>
        </p:nvCxnSpPr>
        <p:spPr>
          <a:xfrm flipV="1">
            <a:off x="671710" y="4738390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86D2C-56C9-BAB6-300A-441CEA2F9FF9}"/>
              </a:ext>
            </a:extLst>
          </p:cNvPr>
          <p:cNvCxnSpPr>
            <a:cxnSpLocks/>
          </p:cNvCxnSpPr>
          <p:nvPr/>
        </p:nvCxnSpPr>
        <p:spPr>
          <a:xfrm flipV="1">
            <a:off x="1200148" y="2560737"/>
            <a:ext cx="0" cy="519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2EA331-912B-EC25-F58D-E54B0E513BDC}"/>
              </a:ext>
            </a:extLst>
          </p:cNvPr>
          <p:cNvCxnSpPr>
            <a:cxnSpLocks/>
          </p:cNvCxnSpPr>
          <p:nvPr/>
        </p:nvCxnSpPr>
        <p:spPr>
          <a:xfrm flipV="1">
            <a:off x="1883100" y="4389537"/>
            <a:ext cx="1323650" cy="9072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A62A000-8BE3-2B1A-F351-8831397A01F5}"/>
              </a:ext>
            </a:extLst>
          </p:cNvPr>
          <p:cNvCxnSpPr>
            <a:cxnSpLocks/>
          </p:cNvCxnSpPr>
          <p:nvPr/>
        </p:nvCxnSpPr>
        <p:spPr>
          <a:xfrm>
            <a:off x="1883100" y="2753618"/>
            <a:ext cx="1317300" cy="132476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463FC932-9D87-C17B-7EB6-C92B96B1FAF5}"/>
              </a:ext>
            </a:extLst>
          </p:cNvPr>
          <p:cNvSpPr/>
          <p:nvPr/>
        </p:nvSpPr>
        <p:spPr>
          <a:xfrm>
            <a:off x="2990850" y="2884587"/>
            <a:ext cx="3300413" cy="2581275"/>
          </a:xfrm>
          <a:prstGeom prst="roundRect">
            <a:avLst>
              <a:gd name="adj" fmla="val 5838"/>
            </a:avLst>
          </a:prstGeom>
          <a:solidFill>
            <a:srgbClr val="EFABAA">
              <a:alpha val="10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D306185-1C55-9FEA-819A-1E221B0845E4}"/>
              </a:ext>
            </a:extLst>
          </p:cNvPr>
          <p:cNvSpPr/>
          <p:nvPr/>
        </p:nvSpPr>
        <p:spPr>
          <a:xfrm>
            <a:off x="4307963" y="2996504"/>
            <a:ext cx="613798" cy="278606"/>
          </a:xfrm>
          <a:prstGeom prst="roundRect">
            <a:avLst>
              <a:gd name="adj" fmla="val 15547"/>
            </a:avLst>
          </a:prstGeom>
          <a:solidFill>
            <a:schemeClr val="bg1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A27EC82D-FC5B-7F49-978D-78DC3E964621}"/>
              </a:ext>
            </a:extLst>
          </p:cNvPr>
          <p:cNvSpPr/>
          <p:nvPr/>
        </p:nvSpPr>
        <p:spPr>
          <a:xfrm>
            <a:off x="3993918" y="3469187"/>
            <a:ext cx="1237687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11F1C23-4321-C448-C866-900D32931439}"/>
              </a:ext>
            </a:extLst>
          </p:cNvPr>
          <p:cNvSpPr txBox="1"/>
          <p:nvPr/>
        </p:nvSpPr>
        <p:spPr>
          <a:xfrm>
            <a:off x="3361511" y="517148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6972D37-C6B9-9F2E-9AC9-C6C157BE5684}"/>
              </a:ext>
            </a:extLst>
          </p:cNvPr>
          <p:cNvCxnSpPr>
            <a:cxnSpLocks/>
            <a:stCxn id="119" idx="0"/>
            <a:endCxn id="118" idx="2"/>
          </p:cNvCxnSpPr>
          <p:nvPr/>
        </p:nvCxnSpPr>
        <p:spPr>
          <a:xfrm flipV="1">
            <a:off x="4612762" y="3275110"/>
            <a:ext cx="2100" cy="1940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1FD7B06-747A-24BE-3BDE-3930ED70079E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4614862" y="2653606"/>
            <a:ext cx="0" cy="3428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415A9F5-CBC0-E745-8622-85ABD001E06E}"/>
              </a:ext>
            </a:extLst>
          </p:cNvPr>
          <p:cNvCxnSpPr>
            <a:cxnSpLocks/>
          </p:cNvCxnSpPr>
          <p:nvPr/>
        </p:nvCxnSpPr>
        <p:spPr>
          <a:xfrm flipV="1">
            <a:off x="3498340" y="5014021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3795A0-B566-B1E2-61C6-EF94CAE5E7B7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3502736" y="5084862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7234238" y="602605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7548562" y="469969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7543800" y="434389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7546180" y="373667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7541419" y="324137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2A20337-1D78-2DE5-B292-B4FD075545EE}"/>
              </a:ext>
            </a:extLst>
          </p:cNvPr>
          <p:cNvSpPr/>
          <p:nvPr/>
        </p:nvSpPr>
        <p:spPr>
          <a:xfrm>
            <a:off x="9671208" y="604272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Output Embedding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</p:cNvCxnSpPr>
          <p:nvPr/>
        </p:nvCxnSpPr>
        <p:spPr>
          <a:xfrm flipV="1">
            <a:off x="8108440" y="6361809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B8EC65-0002-51B6-8023-BE84A773CCCA}"/>
              </a:ext>
            </a:extLst>
          </p:cNvPr>
          <p:cNvCxnSpPr>
            <a:cxnSpLocks/>
          </p:cNvCxnSpPr>
          <p:nvPr/>
        </p:nvCxnSpPr>
        <p:spPr>
          <a:xfrm flipV="1">
            <a:off x="6169819" y="5146775"/>
            <a:ext cx="1393031" cy="31670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5A4530-2D02-8491-CAC4-686A58020F9B}"/>
              </a:ext>
            </a:extLst>
          </p:cNvPr>
          <p:cNvCxnSpPr>
            <a:cxnSpLocks/>
          </p:cNvCxnSpPr>
          <p:nvPr/>
        </p:nvCxnSpPr>
        <p:spPr>
          <a:xfrm>
            <a:off x="6262688" y="2946500"/>
            <a:ext cx="1314450" cy="1785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7262812" y="299888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0C92E84-AAE1-582E-C601-99B54006B43F}"/>
              </a:ext>
            </a:extLst>
          </p:cNvPr>
          <p:cNvSpPr/>
          <p:nvPr/>
        </p:nvSpPr>
        <p:spPr>
          <a:xfrm>
            <a:off x="7583168" y="5618737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A7283E-03E0-ADB9-66FC-99A2B01B48C6}"/>
              </a:ext>
            </a:extLst>
          </p:cNvPr>
          <p:cNvSpPr/>
          <p:nvPr/>
        </p:nvSpPr>
        <p:spPr>
          <a:xfrm>
            <a:off x="9939335" y="4568727"/>
            <a:ext cx="1159669" cy="635198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Masked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68EAA59B-06AB-B15D-C58F-BF0AA87C7B67}"/>
              </a:ext>
            </a:extLst>
          </p:cNvPr>
          <p:cNvSpPr/>
          <p:nvPr/>
        </p:nvSpPr>
        <p:spPr>
          <a:xfrm>
            <a:off x="9939337" y="418197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01181209-191D-1FD0-204A-5AAED1B16037}"/>
              </a:ext>
            </a:extLst>
          </p:cNvPr>
          <p:cNvSpPr/>
          <p:nvPr/>
        </p:nvSpPr>
        <p:spPr>
          <a:xfrm>
            <a:off x="9970293" y="2107902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C7774FFE-D894-9156-4420-B50F767969B7}"/>
              </a:ext>
            </a:extLst>
          </p:cNvPr>
          <p:cNvSpPr/>
          <p:nvPr/>
        </p:nvSpPr>
        <p:spPr>
          <a:xfrm>
            <a:off x="9970294" y="160783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D7749EE7-A30D-5C35-4D3C-A4162A3085A1}"/>
              </a:ext>
            </a:extLst>
          </p:cNvPr>
          <p:cNvSpPr/>
          <p:nvPr/>
        </p:nvSpPr>
        <p:spPr>
          <a:xfrm>
            <a:off x="9975058" y="2760364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C9992878-B793-38E0-4F6A-4766BC02A7E5}"/>
              </a:ext>
            </a:extLst>
          </p:cNvPr>
          <p:cNvSpPr/>
          <p:nvPr/>
        </p:nvSpPr>
        <p:spPr>
          <a:xfrm>
            <a:off x="9986961" y="3130452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1BDAC74C-9441-B6BD-8704-8401BC9EACF5}"/>
              </a:ext>
            </a:extLst>
          </p:cNvPr>
          <p:cNvSpPr/>
          <p:nvPr/>
        </p:nvSpPr>
        <p:spPr>
          <a:xfrm>
            <a:off x="9970294" y="105538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51115222-C397-F4B7-342E-39B119F314B7}"/>
              </a:ext>
            </a:extLst>
          </p:cNvPr>
          <p:cNvSpPr/>
          <p:nvPr/>
        </p:nvSpPr>
        <p:spPr>
          <a:xfrm>
            <a:off x="9965532" y="67439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B9AACAD-6A63-1B0C-2776-E880FD7BC163}"/>
              </a:ext>
            </a:extLst>
          </p:cNvPr>
          <p:cNvSpPr/>
          <p:nvPr/>
        </p:nvSpPr>
        <p:spPr>
          <a:xfrm>
            <a:off x="8027670" y="5673506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4BB376D-94B8-4F3E-094E-5ED81610EE0C}"/>
              </a:ext>
            </a:extLst>
          </p:cNvPr>
          <p:cNvCxnSpPr>
            <a:cxnSpLocks/>
          </p:cNvCxnSpPr>
          <p:nvPr/>
        </p:nvCxnSpPr>
        <p:spPr>
          <a:xfrm flipV="1">
            <a:off x="10486356" y="638514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7719060" y="65502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F04DDC7-EF2C-10E2-EB4D-74BB2FCBFC9C}"/>
              </a:ext>
            </a:extLst>
          </p:cNvPr>
          <p:cNvSpPr txBox="1"/>
          <p:nvPr/>
        </p:nvSpPr>
        <p:spPr>
          <a:xfrm>
            <a:off x="10182701" y="654784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targets</a:t>
            </a:r>
            <a:endParaRPr lang="en-GB" sz="1400" dirty="0">
              <a:latin typeface="+mj-lt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7A93769-7B32-A316-32EA-1FC9143243AF}"/>
              </a:ext>
            </a:extLst>
          </p:cNvPr>
          <p:cNvSpPr txBox="1"/>
          <p:nvPr/>
        </p:nvSpPr>
        <p:spPr>
          <a:xfrm>
            <a:off x="6553200" y="5521523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79F181B-E7CC-7CD6-A843-CF0D0113A1B9}"/>
              </a:ext>
            </a:extLst>
          </p:cNvPr>
          <p:cNvSpPr txBox="1"/>
          <p:nvPr/>
        </p:nvSpPr>
        <p:spPr>
          <a:xfrm>
            <a:off x="11132820" y="5554860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897178BB-E74C-8862-55A6-E321D41541EC}"/>
              </a:ext>
            </a:extLst>
          </p:cNvPr>
          <p:cNvCxnSpPr>
            <a:cxnSpLocks/>
            <a:stCxn id="150" idx="0"/>
          </p:cNvCxnSpPr>
          <p:nvPr/>
        </p:nvCxnSpPr>
        <p:spPr>
          <a:xfrm rot="5400000" flipH="1" flipV="1">
            <a:off x="10373757" y="3727708"/>
            <a:ext cx="602058" cy="306467"/>
          </a:xfrm>
          <a:prstGeom prst="bentConnector3">
            <a:avLst>
              <a:gd name="adj1" fmla="val 626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171BFB04-5094-BECD-BBB7-124F3371B896}"/>
              </a:ext>
            </a:extLst>
          </p:cNvPr>
          <p:cNvCxnSpPr>
            <a:cxnSpLocks/>
            <a:endCxn id="150" idx="3"/>
          </p:cNvCxnSpPr>
          <p:nvPr/>
        </p:nvCxnSpPr>
        <p:spPr>
          <a:xfrm rot="5400000" flipH="1" flipV="1">
            <a:off x="10189171" y="4639371"/>
            <a:ext cx="1250554" cy="578640"/>
          </a:xfrm>
          <a:prstGeom prst="bentConnector4">
            <a:avLst>
              <a:gd name="adj1" fmla="val 2110"/>
              <a:gd name="adj2" fmla="val 13950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2B5833C9-C07D-F2D1-2768-2F35F1D7780E}"/>
              </a:ext>
            </a:extLst>
          </p:cNvPr>
          <p:cNvCxnSpPr>
            <a:cxnSpLocks/>
            <a:endCxn id="152" idx="3"/>
          </p:cNvCxnSpPr>
          <p:nvPr/>
        </p:nvCxnSpPr>
        <p:spPr>
          <a:xfrm rot="5400000" flipH="1" flipV="1">
            <a:off x="10395150" y="1887837"/>
            <a:ext cx="898129" cy="581022"/>
          </a:xfrm>
          <a:prstGeom prst="bentConnector4">
            <a:avLst>
              <a:gd name="adj1" fmla="val -509"/>
              <a:gd name="adj2" fmla="val 1393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72266BF9-FEEB-509F-96D4-D41CB350B53F}"/>
              </a:ext>
            </a:extLst>
          </p:cNvPr>
          <p:cNvCxnSpPr>
            <a:cxnSpLocks/>
            <a:stCxn id="67" idx="0"/>
            <a:endCxn id="154" idx="2"/>
          </p:cNvCxnSpPr>
          <p:nvPr/>
        </p:nvCxnSpPr>
        <p:spPr>
          <a:xfrm rot="16200000" flipH="1">
            <a:off x="9171185" y="2193826"/>
            <a:ext cx="348059" cy="2443161"/>
          </a:xfrm>
          <a:prstGeom prst="bentConnector5">
            <a:avLst>
              <a:gd name="adj1" fmla="val -114938"/>
              <a:gd name="adj2" fmla="val 50049"/>
              <a:gd name="adj3" fmla="val 1417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8126016" y="406568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8123635" y="348426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8126016" y="458678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7398792" y="350544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159" idx="0"/>
            <a:endCxn id="63" idx="1"/>
          </p:cNvCxnSpPr>
          <p:nvPr/>
        </p:nvCxnSpPr>
        <p:spPr>
          <a:xfrm rot="16200000" flipV="1">
            <a:off x="7219452" y="4789688"/>
            <a:ext cx="1208167" cy="559470"/>
          </a:xfrm>
          <a:prstGeom prst="bentConnector4">
            <a:avLst>
              <a:gd name="adj1" fmla="val 15015"/>
              <a:gd name="adj2" fmla="val 13291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6686550" y="40292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9B237C7-6F16-D779-C094-6DB7CEF9786E}"/>
              </a:ext>
            </a:extLst>
          </p:cNvPr>
          <p:cNvSpPr txBox="1"/>
          <p:nvPr/>
        </p:nvSpPr>
        <p:spPr>
          <a:xfrm>
            <a:off x="11620500" y="35720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7820027" y="516344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8105778" y="516820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8103394" y="516344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3FB143F-225C-E190-85BD-DDE8D18125DF}"/>
              </a:ext>
            </a:extLst>
          </p:cNvPr>
          <p:cNvCxnSpPr>
            <a:cxnSpLocks/>
            <a:stCxn id="61" idx="0"/>
            <a:endCxn id="159" idx="4"/>
          </p:cNvCxnSpPr>
          <p:nvPr/>
        </p:nvCxnSpPr>
        <p:spPr>
          <a:xfrm flipH="1" flipV="1">
            <a:off x="8103270" y="5823050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8AEB88A4-0A71-A877-BF55-F161FED1B9A9}"/>
              </a:ext>
            </a:extLst>
          </p:cNvPr>
          <p:cNvCxnSpPr>
            <a:cxnSpLocks/>
          </p:cNvCxnSpPr>
          <p:nvPr/>
        </p:nvCxnSpPr>
        <p:spPr>
          <a:xfrm flipV="1">
            <a:off x="10209610" y="3584276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10C3370F-9345-7102-AF54-2EABE2964BEB}"/>
              </a:ext>
            </a:extLst>
          </p:cNvPr>
          <p:cNvCxnSpPr>
            <a:cxnSpLocks/>
          </p:cNvCxnSpPr>
          <p:nvPr/>
        </p:nvCxnSpPr>
        <p:spPr>
          <a:xfrm flipV="1">
            <a:off x="10514410" y="4415332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8160544" y="51309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7567614" y="512385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7865269" y="512623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9959340" y="12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DD59653E-920D-F48F-9F20-B9322ECB117B}"/>
              </a:ext>
            </a:extLst>
          </p:cNvPr>
          <p:cNvSpPr/>
          <p:nvPr/>
        </p:nvSpPr>
        <p:spPr>
          <a:xfrm>
            <a:off x="7589044" y="5703987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7BC94CD7-9020-9AD0-0571-38B60DAC6E69}"/>
              </a:ext>
            </a:extLst>
          </p:cNvPr>
          <p:cNvSpPr txBox="1"/>
          <p:nvPr/>
        </p:nvSpPr>
        <p:spPr>
          <a:xfrm>
            <a:off x="4456886" y="5166720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4C40E824-AB6C-8B4D-EE80-5500ACAD36A2}"/>
              </a:ext>
            </a:extLst>
          </p:cNvPr>
          <p:cNvCxnSpPr>
            <a:cxnSpLocks/>
          </p:cNvCxnSpPr>
          <p:nvPr/>
        </p:nvCxnSpPr>
        <p:spPr>
          <a:xfrm flipV="1">
            <a:off x="4593715" y="5009258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83D4D8D6-24DE-EBC5-EE75-7E656C47807A}"/>
              </a:ext>
            </a:extLst>
          </p:cNvPr>
          <p:cNvCxnSpPr>
            <a:cxnSpLocks/>
            <a:stCxn id="287" idx="0"/>
          </p:cNvCxnSpPr>
          <p:nvPr/>
        </p:nvCxnSpPr>
        <p:spPr>
          <a:xfrm flipV="1">
            <a:off x="4598111" y="5080099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593E6DFD-9DBE-AB73-D087-56B9E5408E8D}"/>
              </a:ext>
            </a:extLst>
          </p:cNvPr>
          <p:cNvSpPr txBox="1"/>
          <p:nvPr/>
        </p:nvSpPr>
        <p:spPr>
          <a:xfrm>
            <a:off x="5528449" y="5161957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6CB49D05-B62D-AF88-9D89-C7BB3FA60E35}"/>
              </a:ext>
            </a:extLst>
          </p:cNvPr>
          <p:cNvCxnSpPr>
            <a:cxnSpLocks/>
          </p:cNvCxnSpPr>
          <p:nvPr/>
        </p:nvCxnSpPr>
        <p:spPr>
          <a:xfrm flipV="1">
            <a:off x="5665278" y="500449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538C5C61-0F57-4BF5-92DD-9797CB18A320}"/>
              </a:ext>
            </a:extLst>
          </p:cNvPr>
          <p:cNvCxnSpPr>
            <a:cxnSpLocks/>
            <a:stCxn id="294" idx="0"/>
          </p:cNvCxnSpPr>
          <p:nvPr/>
        </p:nvCxnSpPr>
        <p:spPr>
          <a:xfrm flipV="1">
            <a:off x="5669674" y="5075336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F2576EEA-C47D-7129-CE11-E6A858A35809}"/>
              </a:ext>
            </a:extLst>
          </p:cNvPr>
          <p:cNvGrpSpPr/>
          <p:nvPr/>
        </p:nvGrpSpPr>
        <p:grpSpPr>
          <a:xfrm>
            <a:off x="3358355" y="3684687"/>
            <a:ext cx="2840831" cy="1209674"/>
            <a:chOff x="3179762" y="3964782"/>
            <a:chExt cx="2840831" cy="1209674"/>
          </a:xfrm>
          <a:solidFill>
            <a:schemeClr val="accent1">
              <a:alpha val="10000"/>
            </a:schemeClr>
          </a:solidFill>
        </p:grpSpPr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C4A0AC6-F9EF-999F-A221-7B138A9851CC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AB292E56-FE69-8728-77AD-F995C3E23745}"/>
                </a:ext>
              </a:extLst>
            </p:cNvPr>
            <p:cNvSpPr/>
            <p:nvPr/>
          </p:nvSpPr>
          <p:spPr>
            <a:xfrm>
              <a:off x="3179762" y="421064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>
                <a:alpha val="10000"/>
              </a:srgbClr>
            </a:solidFill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3334D5F6-5BFB-013F-386C-C53CF9436B30}"/>
                </a:ext>
              </a:extLst>
            </p:cNvPr>
            <p:cNvCxnSpPr>
              <a:cxnSpLocks/>
              <a:stCxn id="317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76818338-A380-8571-0227-68862B1431D2}"/>
                </a:ext>
              </a:extLst>
            </p:cNvPr>
            <p:cNvCxnSpPr>
              <a:cxnSpLocks/>
              <a:stCxn id="318" idx="0"/>
            </p:cNvCxnSpPr>
            <p:nvPr/>
          </p:nvCxnSpPr>
          <p:spPr>
            <a:xfrm flipV="1">
              <a:off x="4600178" y="3964782"/>
              <a:ext cx="0" cy="245865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61DB48F1-78F3-1AEB-98D3-D62E107C76B7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63F90467-6631-6F69-AF8C-15E424119BBF}"/>
                </a:ext>
              </a:extLst>
            </p:cNvPr>
            <p:cNvCxnSpPr>
              <a:cxnSpLocks/>
              <a:stCxn id="323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6662E1E9-375B-966C-9B93-AC61F1A0636F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610D4F5D-C2CF-75EC-A5BA-FFB8082194FF}"/>
                </a:ext>
              </a:extLst>
            </p:cNvPr>
            <p:cNvCxnSpPr>
              <a:cxnSpLocks/>
              <a:stCxn id="327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9970B700-7EDF-E2B8-7388-6FFD75031A26}"/>
              </a:ext>
            </a:extLst>
          </p:cNvPr>
          <p:cNvGrpSpPr/>
          <p:nvPr/>
        </p:nvGrpSpPr>
        <p:grpSpPr>
          <a:xfrm>
            <a:off x="3190874" y="3674563"/>
            <a:ext cx="2840831" cy="1410299"/>
            <a:chOff x="3190874" y="3828451"/>
            <a:chExt cx="2840831" cy="1410299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4B2DECB-F95F-54E0-F468-AB724D91C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8965" y="5025034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0D9490CA-F8B2-9BA9-067F-46242C62BC3D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95F402FF-45FF-BE8D-DDFF-50E53AF15C05}"/>
                </a:ext>
              </a:extLst>
            </p:cNvPr>
            <p:cNvSpPr/>
            <p:nvPr/>
          </p:nvSpPr>
          <p:spPr>
            <a:xfrm>
              <a:off x="3190874" y="422969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200" noProof="1">
                  <a:latin typeface="+mj-lt"/>
                  <a:cs typeface="Arial" panose="020B0604020202020204" pitchFamily="34" charset="0"/>
                </a:rPr>
                <a:t>Scaled Dot-Product Attention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565C46A-61F0-FBD6-EDB6-08CF93E08AAB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F0C55BF1-EAFB-857C-72BE-D149779321C9}"/>
                </a:ext>
              </a:extLst>
            </p:cNvPr>
            <p:cNvCxnSpPr>
              <a:cxnSpLocks/>
              <a:stCxn id="120" idx="0"/>
            </p:cNvCxnSpPr>
            <p:nvPr/>
          </p:nvCxnSpPr>
          <p:spPr>
            <a:xfrm flipV="1">
              <a:off x="4611290" y="3828451"/>
              <a:ext cx="1471" cy="4012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1FD4DFA-74A9-C9AD-4694-2884A402B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8509" y="5175053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9E2C6C8-D60C-6AAC-E038-DE462D914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4340" y="5020271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ACA74DC6-36AD-AA46-426C-6AF95C41835E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42CACBA9-8845-6A9F-E1C2-15783AA575F0}"/>
                </a:ext>
              </a:extLst>
            </p:cNvPr>
            <p:cNvCxnSpPr>
              <a:cxnSpLocks/>
              <a:stCxn id="286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A9BD0EAD-17E5-7507-8809-2315BA789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3884" y="5170290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F9748488-610B-2C74-075C-B57EB7710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5903" y="5015508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25916F21-3021-54AF-2C66-2D0D57C84154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6E85DBDD-0C29-4269-E80E-B39868FD8E8E}"/>
                </a:ext>
              </a:extLst>
            </p:cNvPr>
            <p:cNvCxnSpPr>
              <a:cxnSpLocks/>
              <a:stCxn id="293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8CF0B292-6D0C-48A3-245F-C31B6642C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5447" y="5165527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C6E22160-D866-92DB-BD84-84CE220CD26B}"/>
              </a:ext>
            </a:extLst>
          </p:cNvPr>
          <p:cNvSpPr/>
          <p:nvPr/>
        </p:nvSpPr>
        <p:spPr>
          <a:xfrm>
            <a:off x="9752648" y="1482507"/>
            <a:ext cx="1757362" cy="4101465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BE2B4CD1-38C1-B0DE-DB96-36C2254209B4}"/>
              </a:ext>
            </a:extLst>
          </p:cNvPr>
          <p:cNvCxnSpPr>
            <a:cxnSpLocks/>
            <a:stCxn id="154" idx="0"/>
            <a:endCxn id="153" idx="2"/>
          </p:cNvCxnSpPr>
          <p:nvPr/>
        </p:nvCxnSpPr>
        <p:spPr>
          <a:xfrm flipH="1" flipV="1">
            <a:off x="10557274" y="3003251"/>
            <a:ext cx="9522" cy="127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68D467CA-359D-10CF-E465-BF265E9D9727}"/>
              </a:ext>
            </a:extLst>
          </p:cNvPr>
          <p:cNvCxnSpPr>
            <a:cxnSpLocks/>
            <a:stCxn id="153" idx="0"/>
            <a:endCxn id="151" idx="2"/>
          </p:cNvCxnSpPr>
          <p:nvPr/>
        </p:nvCxnSpPr>
        <p:spPr>
          <a:xfrm flipH="1" flipV="1">
            <a:off x="10552509" y="2436913"/>
            <a:ext cx="4765" cy="323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A8A9749C-158F-8FE5-A9CF-35DCA5D98B73}"/>
              </a:ext>
            </a:extLst>
          </p:cNvPr>
          <p:cNvCxnSpPr>
            <a:cxnSpLocks/>
            <a:stCxn id="151" idx="0"/>
            <a:endCxn id="152" idx="2"/>
          </p:cNvCxnSpPr>
          <p:nvPr/>
        </p:nvCxnSpPr>
        <p:spPr>
          <a:xfrm flipV="1">
            <a:off x="10552509" y="1850726"/>
            <a:ext cx="1" cy="257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EC6733DA-676A-1A14-7522-D892306783B9}"/>
              </a:ext>
            </a:extLst>
          </p:cNvPr>
          <p:cNvCxnSpPr>
            <a:cxnSpLocks/>
            <a:stCxn id="152" idx="0"/>
            <a:endCxn id="155" idx="2"/>
          </p:cNvCxnSpPr>
          <p:nvPr/>
        </p:nvCxnSpPr>
        <p:spPr>
          <a:xfrm flipV="1">
            <a:off x="10552510" y="1298276"/>
            <a:ext cx="0" cy="309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5777D9B2-2213-7E19-2F00-D495870A6B8C}"/>
              </a:ext>
            </a:extLst>
          </p:cNvPr>
          <p:cNvCxnSpPr>
            <a:cxnSpLocks/>
            <a:stCxn id="155" idx="0"/>
            <a:endCxn id="156" idx="2"/>
          </p:cNvCxnSpPr>
          <p:nvPr/>
        </p:nvCxnSpPr>
        <p:spPr>
          <a:xfrm flipH="1" flipV="1">
            <a:off x="10547748" y="917277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630D9FB8-05E1-F1B0-DB3B-8A7520917890}"/>
              </a:ext>
            </a:extLst>
          </p:cNvPr>
          <p:cNvCxnSpPr>
            <a:cxnSpLocks/>
            <a:stCxn id="271" idx="3"/>
            <a:endCxn id="159" idx="2"/>
          </p:cNvCxnSpPr>
          <p:nvPr/>
        </p:nvCxnSpPr>
        <p:spPr>
          <a:xfrm flipV="1">
            <a:off x="7834312" y="5748278"/>
            <a:ext cx="193358" cy="3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Oval 419">
            <a:extLst>
              <a:ext uri="{FF2B5EF4-FFF2-40B4-BE49-F238E27FC236}">
                <a16:creationId xmlns:a16="http://schemas.microsoft.com/office/drawing/2014/main" id="{813B81B3-5B1B-8DB0-17CE-A27F9F8C08FE}"/>
              </a:ext>
            </a:extLst>
          </p:cNvPr>
          <p:cNvSpPr/>
          <p:nvPr/>
        </p:nvSpPr>
        <p:spPr>
          <a:xfrm>
            <a:off x="10799601" y="5640168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C3FF8B0D-DC5D-9E54-3AFE-22F8293245D7}"/>
              </a:ext>
            </a:extLst>
          </p:cNvPr>
          <p:cNvSpPr/>
          <p:nvPr/>
        </p:nvSpPr>
        <p:spPr>
          <a:xfrm>
            <a:off x="10454728" y="5675887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422" name="Connector: Elbow 421">
            <a:extLst>
              <a:ext uri="{FF2B5EF4-FFF2-40B4-BE49-F238E27FC236}">
                <a16:creationId xmlns:a16="http://schemas.microsoft.com/office/drawing/2014/main" id="{196FAB25-6411-E003-8719-EB4C50D6E933}"/>
              </a:ext>
            </a:extLst>
          </p:cNvPr>
          <p:cNvCxnSpPr>
            <a:cxnSpLocks/>
          </p:cNvCxnSpPr>
          <p:nvPr/>
        </p:nvCxnSpPr>
        <p:spPr>
          <a:xfrm rot="10800000">
            <a:off x="10251282" y="5208690"/>
            <a:ext cx="278606" cy="257173"/>
          </a:xfrm>
          <a:prstGeom prst="bentConnector3">
            <a:avLst>
              <a:gd name="adj1" fmla="val 1004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Connector: Elbow 422">
            <a:extLst>
              <a:ext uri="{FF2B5EF4-FFF2-40B4-BE49-F238E27FC236}">
                <a16:creationId xmlns:a16="http://schemas.microsoft.com/office/drawing/2014/main" id="{04F2825D-3D37-A219-796F-C3489D68FD51}"/>
              </a:ext>
            </a:extLst>
          </p:cNvPr>
          <p:cNvCxnSpPr>
            <a:cxnSpLocks/>
          </p:cNvCxnSpPr>
          <p:nvPr/>
        </p:nvCxnSpPr>
        <p:spPr>
          <a:xfrm flipV="1">
            <a:off x="10527506" y="5213449"/>
            <a:ext cx="311943" cy="252413"/>
          </a:xfrm>
          <a:prstGeom prst="bentConnector3">
            <a:avLst>
              <a:gd name="adj1" fmla="val 1003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9237CF59-3E77-B75F-212D-2714C58909E7}"/>
              </a:ext>
            </a:extLst>
          </p:cNvPr>
          <p:cNvCxnSpPr>
            <a:cxnSpLocks/>
            <a:stCxn id="421" idx="0"/>
            <a:endCxn id="149" idx="2"/>
          </p:cNvCxnSpPr>
          <p:nvPr/>
        </p:nvCxnSpPr>
        <p:spPr>
          <a:xfrm flipH="1" flipV="1">
            <a:off x="10519170" y="5203925"/>
            <a:ext cx="11158" cy="4719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DE679514-9D08-0938-DDF7-610FD3B65B31}"/>
              </a:ext>
            </a:extLst>
          </p:cNvPr>
          <p:cNvCxnSpPr>
            <a:cxnSpLocks/>
          </p:cNvCxnSpPr>
          <p:nvPr/>
        </p:nvCxnSpPr>
        <p:spPr>
          <a:xfrm flipH="1" flipV="1">
            <a:off x="10527153" y="5828606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AC14FE11-EB73-25C7-EF03-DFB3638AB097}"/>
              </a:ext>
            </a:extLst>
          </p:cNvPr>
          <p:cNvSpPr txBox="1"/>
          <p:nvPr/>
        </p:nvSpPr>
        <p:spPr>
          <a:xfrm>
            <a:off x="10589418" y="5197674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60ABCD62-1C42-F5AC-5CDC-1DE657983B80}"/>
              </a:ext>
            </a:extLst>
          </p:cNvPr>
          <p:cNvSpPr txBox="1"/>
          <p:nvPr/>
        </p:nvSpPr>
        <p:spPr>
          <a:xfrm>
            <a:off x="10013157" y="519767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11BEE9B5-5F39-AAF3-80B1-F91F7926342D}"/>
              </a:ext>
            </a:extLst>
          </p:cNvPr>
          <p:cNvSpPr txBox="1"/>
          <p:nvPr/>
        </p:nvSpPr>
        <p:spPr>
          <a:xfrm>
            <a:off x="10280650" y="5199262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429" name="Freeform: Shape 428">
            <a:extLst>
              <a:ext uri="{FF2B5EF4-FFF2-40B4-BE49-F238E27FC236}">
                <a16:creationId xmlns:a16="http://schemas.microsoft.com/office/drawing/2014/main" id="{9227B221-4F93-2B5F-6835-73EFEE9870C5}"/>
              </a:ext>
            </a:extLst>
          </p:cNvPr>
          <p:cNvSpPr/>
          <p:nvPr/>
        </p:nvSpPr>
        <p:spPr>
          <a:xfrm>
            <a:off x="10808652" y="5700652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63A4382D-B435-EBB9-C252-A3806B65A1A6}"/>
              </a:ext>
            </a:extLst>
          </p:cNvPr>
          <p:cNvCxnSpPr>
            <a:cxnSpLocks/>
            <a:endCxn id="421" idx="6"/>
          </p:cNvCxnSpPr>
          <p:nvPr/>
        </p:nvCxnSpPr>
        <p:spPr>
          <a:xfrm flipH="1">
            <a:off x="10605928" y="5750659"/>
            <a:ext cx="2098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102CF8D6-653C-EB6E-8C8D-AE62472923C0}"/>
              </a:ext>
            </a:extLst>
          </p:cNvPr>
          <p:cNvCxnSpPr>
            <a:cxnSpLocks/>
            <a:endCxn id="153" idx="3"/>
          </p:cNvCxnSpPr>
          <p:nvPr/>
        </p:nvCxnSpPr>
        <p:spPr>
          <a:xfrm rot="5400000" flipH="1" flipV="1">
            <a:off x="10277725" y="3126830"/>
            <a:ext cx="1106786" cy="616742"/>
          </a:xfrm>
          <a:prstGeom prst="bentConnector4">
            <a:avLst>
              <a:gd name="adj1" fmla="val -882"/>
              <a:gd name="adj2" fmla="val 1370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TextBox 485">
            <a:extLst>
              <a:ext uri="{FF2B5EF4-FFF2-40B4-BE49-F238E27FC236}">
                <a16:creationId xmlns:a16="http://schemas.microsoft.com/office/drawing/2014/main" id="{89A43354-B2BF-9117-0081-E28B2D479FBB}"/>
              </a:ext>
            </a:extLst>
          </p:cNvPr>
          <p:cNvSpPr txBox="1"/>
          <p:nvPr/>
        </p:nvSpPr>
        <p:spPr>
          <a:xfrm>
            <a:off x="10560843" y="35307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C523F78B-F9AC-0948-152B-8079E4788737}"/>
              </a:ext>
            </a:extLst>
          </p:cNvPr>
          <p:cNvSpPr txBox="1"/>
          <p:nvPr/>
        </p:nvSpPr>
        <p:spPr>
          <a:xfrm>
            <a:off x="9984582" y="3530800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B0FFA97-307F-B323-9124-F5C4FE8C8754}"/>
              </a:ext>
            </a:extLst>
          </p:cNvPr>
          <p:cNvSpPr txBox="1"/>
          <p:nvPr/>
        </p:nvSpPr>
        <p:spPr>
          <a:xfrm>
            <a:off x="10252075" y="3532387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560717" y="267419"/>
            <a:ext cx="144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Classical</a:t>
            </a:r>
            <a:r>
              <a:rPr lang="de-DE" dirty="0"/>
              <a:t> Transformer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00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1330983" y="1027271"/>
            <a:ext cx="1164431" cy="474504"/>
          </a:xfrm>
          <a:prstGeom prst="roundRect">
            <a:avLst>
              <a:gd name="adj" fmla="val 15547"/>
            </a:avLst>
          </a:prstGeom>
          <a:solidFill>
            <a:schemeClr val="bg1">
              <a:lumMod val="85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Sublayer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1346066" y="61198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1085850" y="385763"/>
            <a:ext cx="1611177" cy="1371601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</p:cNvCxnSpPr>
          <p:nvPr/>
        </p:nvCxnSpPr>
        <p:spPr>
          <a:xfrm flipV="1">
            <a:off x="1898118" y="1512651"/>
            <a:ext cx="0" cy="1597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1913199" y="862430"/>
            <a:ext cx="2631" cy="164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954021" y="1125471"/>
            <a:ext cx="1338262" cy="554172"/>
          </a:xfrm>
          <a:prstGeom prst="bentConnector4">
            <a:avLst>
              <a:gd name="adj1" fmla="val 29449"/>
              <a:gd name="adj2" fmla="val 13351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B6CED-9580-DA79-22AE-F82A08CEF70D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928282" y="71438"/>
            <a:ext cx="0" cy="5405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0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3965-D629-2279-04FB-29ACD69D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A20F21E-4163-B9F0-D304-FA503742E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01" y="76457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046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B4F8EBF-01AD-B69D-6A21-45BD78F61BD1}"/>
              </a:ext>
            </a:extLst>
          </p:cNvPr>
          <p:cNvGrpSpPr/>
          <p:nvPr/>
        </p:nvGrpSpPr>
        <p:grpSpPr>
          <a:xfrm>
            <a:off x="3580130" y="2284195"/>
            <a:ext cx="1342160" cy="2003584"/>
            <a:chOff x="687705" y="3392270"/>
            <a:chExt cx="1342160" cy="2003584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34B8A47-24F9-00C0-A92E-5FDD9D4126CE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0D708CD-5125-DE38-FFC5-DBB1912AC14B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4AF6990-E5D1-FEE8-0916-298DFF5E39FC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61D42A6-492C-E676-4D70-89F4145B6D26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CB0926E-422D-2C8F-702E-CB6E65842C24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7B69A3C-21DA-D590-07FD-AB494CBC52F0}"/>
              </a:ext>
            </a:extLst>
          </p:cNvPr>
          <p:cNvGrpSpPr/>
          <p:nvPr/>
        </p:nvGrpSpPr>
        <p:grpSpPr>
          <a:xfrm>
            <a:off x="5289867" y="2284195"/>
            <a:ext cx="1342160" cy="2003584"/>
            <a:chOff x="687705" y="3392270"/>
            <a:chExt cx="1342160" cy="2003584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64E4DD7-6D18-7E9E-0600-9C7879620A3A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383301E-09DB-CA6E-3A0F-0578BDBD2CAA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93E0498-4A57-CD28-E4C1-B4CDE4CFF956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1DFF46-0354-8960-C03F-B397D9D38944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824C2EF-190A-F64C-5976-2F93ADEC79B9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909BD29-37A1-9168-370E-1561BD62E282}"/>
              </a:ext>
            </a:extLst>
          </p:cNvPr>
          <p:cNvGrpSpPr/>
          <p:nvPr/>
        </p:nvGrpSpPr>
        <p:grpSpPr>
          <a:xfrm>
            <a:off x="6828154" y="2288957"/>
            <a:ext cx="3223895" cy="2003584"/>
            <a:chOff x="687705" y="3392270"/>
            <a:chExt cx="1342160" cy="2003584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0AA4247-10B1-385E-EC79-A8352759F5BD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102983F-36E7-BD02-8ED4-A903092054AE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65B3F9A-A5A4-779A-1BF4-F079B6D04B7F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6C1D843-AD1A-4B91-2AF9-BBF77506EF31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F215BA5-170C-890F-44FE-19C9BCE111D1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244F4BB-BB2D-31B7-9A51-FFEADCE56E9E}"/>
              </a:ext>
            </a:extLst>
          </p:cNvPr>
          <p:cNvGrpSpPr/>
          <p:nvPr/>
        </p:nvGrpSpPr>
        <p:grpSpPr>
          <a:xfrm>
            <a:off x="2110105" y="2287370"/>
            <a:ext cx="1342160" cy="2003584"/>
            <a:chOff x="687705" y="3392270"/>
            <a:chExt cx="1342160" cy="2003584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C274EA9-5CE4-49D7-7B2B-4DA3CDA7EAD6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386F30D-10FA-7F0D-3352-6615D2D0C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BB37B5A-DCDD-FDD3-3DE2-FEC939EFA3ED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29CBB9B-6089-3EC3-8114-6E6D3B5A0FA0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8321910-BA84-1E2C-9238-A71E688F0532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3F0A351-4582-96BB-41DB-B2076B852011}"/>
              </a:ext>
            </a:extLst>
          </p:cNvPr>
          <p:cNvSpPr txBox="1"/>
          <p:nvPr/>
        </p:nvSpPr>
        <p:spPr>
          <a:xfrm>
            <a:off x="1692275" y="216281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Ask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7823CC-2312-D341-E44A-3763CE6A05CF}"/>
              </a:ext>
            </a:extLst>
          </p:cNvPr>
          <p:cNvSpPr txBox="1"/>
          <p:nvPr/>
        </p:nvSpPr>
        <p:spPr>
          <a:xfrm>
            <a:off x="1730375" y="3161030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Mid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C3183-53D4-C562-650C-7B76EC539D85}"/>
              </a:ext>
            </a:extLst>
          </p:cNvPr>
          <p:cNvSpPr txBox="1"/>
          <p:nvPr/>
        </p:nvSpPr>
        <p:spPr>
          <a:xfrm>
            <a:off x="1730375" y="4128770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Bid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6D1AE21-BD7B-027C-55BE-F44DC9AA37CA}"/>
              </a:ext>
            </a:extLst>
          </p:cNvPr>
          <p:cNvSpPr/>
          <p:nvPr/>
        </p:nvSpPr>
        <p:spPr>
          <a:xfrm>
            <a:off x="7031608" y="1638299"/>
            <a:ext cx="847725" cy="3343275"/>
          </a:xfrm>
          <a:prstGeom prst="roundRect">
            <a:avLst>
              <a:gd name="adj" fmla="val 5856"/>
            </a:avLst>
          </a:prstGeom>
          <a:solidFill>
            <a:srgbClr val="FFBDE6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Trade Size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2D2EB51-762E-E07F-687B-4816F4E53131}"/>
              </a:ext>
            </a:extLst>
          </p:cNvPr>
          <p:cNvSpPr/>
          <p:nvPr/>
        </p:nvSpPr>
        <p:spPr>
          <a:xfrm>
            <a:off x="7936482" y="3151480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FFF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Depth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FE971C9-C360-A714-0671-6CF02666DE52}"/>
              </a:ext>
            </a:extLst>
          </p:cNvPr>
          <p:cNvSpPr/>
          <p:nvPr/>
        </p:nvSpPr>
        <p:spPr>
          <a:xfrm>
            <a:off x="8831833" y="1641474"/>
            <a:ext cx="971550" cy="3352801"/>
          </a:xfrm>
          <a:prstGeom prst="roundRect">
            <a:avLst>
              <a:gd name="adj" fmla="val 5856"/>
            </a:avLst>
          </a:prstGeom>
          <a:solidFill>
            <a:srgbClr val="C0BD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Misc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06C47EB-AD61-7ACE-76A0-F9172022ABCD}"/>
              </a:ext>
            </a:extLst>
          </p:cNvPr>
          <p:cNvSpPr/>
          <p:nvPr/>
        </p:nvSpPr>
        <p:spPr>
          <a:xfrm>
            <a:off x="2352372" y="3168601"/>
            <a:ext cx="828676" cy="2571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64557EA-9DAD-9EAC-67E1-8F8AB1F8C97C}"/>
              </a:ext>
            </a:extLst>
          </p:cNvPr>
          <p:cNvSpPr/>
          <p:nvPr/>
        </p:nvSpPr>
        <p:spPr>
          <a:xfrm>
            <a:off x="2349303" y="3462877"/>
            <a:ext cx="847725" cy="151393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F474268A-B82E-9805-7CD2-7D29F7A3645C}"/>
              </a:ext>
            </a:extLst>
          </p:cNvPr>
          <p:cNvSpPr/>
          <p:nvPr/>
        </p:nvSpPr>
        <p:spPr>
          <a:xfrm>
            <a:off x="2334063" y="1638300"/>
            <a:ext cx="847725" cy="1494791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DC0E662-F332-71DA-D808-03B2BBCDCA22}"/>
              </a:ext>
            </a:extLst>
          </p:cNvPr>
          <p:cNvSpPr/>
          <p:nvPr/>
        </p:nvSpPr>
        <p:spPr>
          <a:xfrm>
            <a:off x="3803347" y="1628775"/>
            <a:ext cx="828676" cy="501602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922EFF8-9A2B-5432-7B17-3D312C510E5F}"/>
              </a:ext>
            </a:extLst>
          </p:cNvPr>
          <p:cNvSpPr/>
          <p:nvPr/>
        </p:nvSpPr>
        <p:spPr>
          <a:xfrm>
            <a:off x="3803347" y="2168476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7735B34-F151-78D8-A7BD-2302FD6086E3}"/>
              </a:ext>
            </a:extLst>
          </p:cNvPr>
          <p:cNvSpPr/>
          <p:nvPr/>
        </p:nvSpPr>
        <p:spPr>
          <a:xfrm>
            <a:off x="3812872" y="2473276"/>
            <a:ext cx="828676" cy="1670099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A6CA36F-DC0D-9024-6CE8-1140AC4183CD}"/>
              </a:ext>
            </a:extLst>
          </p:cNvPr>
          <p:cNvSpPr/>
          <p:nvPr/>
        </p:nvSpPr>
        <p:spPr>
          <a:xfrm>
            <a:off x="3822397" y="4178251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FFF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F3230AF-BE60-F490-FC5F-F5CF3EABA02C}"/>
              </a:ext>
            </a:extLst>
          </p:cNvPr>
          <p:cNvSpPr/>
          <p:nvPr/>
        </p:nvSpPr>
        <p:spPr>
          <a:xfrm>
            <a:off x="3822397" y="4471988"/>
            <a:ext cx="828676" cy="501602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11D4D92-E79C-FEB5-5C88-08AF89C95640}"/>
              </a:ext>
            </a:extLst>
          </p:cNvPr>
          <p:cNvSpPr/>
          <p:nvPr/>
        </p:nvSpPr>
        <p:spPr>
          <a:xfrm>
            <a:off x="5515258" y="1647825"/>
            <a:ext cx="828676" cy="614069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3B2BF83-E8BD-710B-9FA9-E37853BCAF55}"/>
              </a:ext>
            </a:extLst>
          </p:cNvPr>
          <p:cNvSpPr/>
          <p:nvPr/>
        </p:nvSpPr>
        <p:spPr>
          <a:xfrm>
            <a:off x="5524783" y="2877845"/>
            <a:ext cx="828676" cy="8413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14141A1-F184-A050-4CC8-042212917CD5}"/>
              </a:ext>
            </a:extLst>
          </p:cNvPr>
          <p:cNvSpPr/>
          <p:nvPr/>
        </p:nvSpPr>
        <p:spPr>
          <a:xfrm>
            <a:off x="5524783" y="3757321"/>
            <a:ext cx="828676" cy="51112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9F4F3805-0B09-C164-7BE4-0789BDBF82FE}"/>
              </a:ext>
            </a:extLst>
          </p:cNvPr>
          <p:cNvSpPr/>
          <p:nvPr/>
        </p:nvSpPr>
        <p:spPr>
          <a:xfrm>
            <a:off x="5521608" y="2315871"/>
            <a:ext cx="828676" cy="51112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8CEEFAF-0140-6F45-9886-456FC1B6749A}"/>
              </a:ext>
            </a:extLst>
          </p:cNvPr>
          <p:cNvSpPr/>
          <p:nvPr/>
        </p:nvSpPr>
        <p:spPr>
          <a:xfrm>
            <a:off x="5527958" y="4322469"/>
            <a:ext cx="828676" cy="6381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4ADBCB6-E2ED-33ED-1FE7-C8C9ED3A63F8}"/>
              </a:ext>
            </a:extLst>
          </p:cNvPr>
          <p:cNvSpPr txBox="1"/>
          <p:nvPr/>
        </p:nvSpPr>
        <p:spPr>
          <a:xfrm>
            <a:off x="1679575" y="359600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A5A5A5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3/10</a:t>
            </a:r>
            <a:endParaRPr lang="en-GB" sz="1100" dirty="0">
              <a:solidFill>
                <a:srgbClr val="A5A5A5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B321A9A-FD04-53D5-91F4-A0C65B8D5FFF}"/>
              </a:ext>
            </a:extLst>
          </p:cNvPr>
          <p:cNvSpPr txBox="1"/>
          <p:nvPr/>
        </p:nvSpPr>
        <p:spPr>
          <a:xfrm>
            <a:off x="1695450" y="271335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A5A5A5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7/10</a:t>
            </a:r>
            <a:endParaRPr lang="en-GB" sz="1100" dirty="0">
              <a:solidFill>
                <a:srgbClr val="A5A5A5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B6394-CD33-2063-909B-BCF709DC878B}"/>
              </a:ext>
            </a:extLst>
          </p:cNvPr>
          <p:cNvSpPr txBox="1"/>
          <p:nvPr/>
        </p:nvSpPr>
        <p:spPr>
          <a:xfrm>
            <a:off x="787160" y="215986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https://brushingupscience.com/2016/02/02/design-using-hsl-colour-space/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CA419-571C-AAA5-5ACE-3A8CAC909C6C}"/>
              </a:ext>
            </a:extLst>
          </p:cNvPr>
          <p:cNvSpPr txBox="1"/>
          <p:nvPr/>
        </p:nvSpPr>
        <p:spPr>
          <a:xfrm>
            <a:off x="784285" y="86009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4655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232">
            <a:extLst>
              <a:ext uri="{FF2B5EF4-FFF2-40B4-BE49-F238E27FC236}">
                <a16:creationId xmlns:a16="http://schemas.microsoft.com/office/drawing/2014/main" id="{516BA130-8D2C-1714-6086-0662FEF00BE6}"/>
              </a:ext>
            </a:extLst>
          </p:cNvPr>
          <p:cNvSpPr/>
          <p:nvPr/>
        </p:nvSpPr>
        <p:spPr>
          <a:xfrm flipH="1">
            <a:off x="3213098" y="2252663"/>
            <a:ext cx="1180307" cy="2630487"/>
          </a:xfrm>
          <a:custGeom>
            <a:avLst/>
            <a:gdLst>
              <a:gd name="connsiteX0" fmla="*/ 0 w 2266950"/>
              <a:gd name="connsiteY0" fmla="*/ 0 h 1339850"/>
              <a:gd name="connsiteX1" fmla="*/ 2266950 w 2266950"/>
              <a:gd name="connsiteY1" fmla="*/ 0 h 1339850"/>
              <a:gd name="connsiteX2" fmla="*/ 2266950 w 2266950"/>
              <a:gd name="connsiteY2" fmla="*/ 1339850 h 1339850"/>
              <a:gd name="connsiteX3" fmla="*/ 0 w 2266950"/>
              <a:gd name="connsiteY3" fmla="*/ 1339850 h 1339850"/>
              <a:gd name="connsiteX4" fmla="*/ 0 w 2266950"/>
              <a:gd name="connsiteY4" fmla="*/ 0 h 1339850"/>
              <a:gd name="connsiteX0" fmla="*/ 0 w 2266950"/>
              <a:gd name="connsiteY0" fmla="*/ 0 h 1981200"/>
              <a:gd name="connsiteX1" fmla="*/ 2266950 w 2266950"/>
              <a:gd name="connsiteY1" fmla="*/ 0 h 1981200"/>
              <a:gd name="connsiteX2" fmla="*/ 2266950 w 2266950"/>
              <a:gd name="connsiteY2" fmla="*/ 1339850 h 1981200"/>
              <a:gd name="connsiteX3" fmla="*/ 1092200 w 2266950"/>
              <a:gd name="connsiteY3" fmla="*/ 1981200 h 1981200"/>
              <a:gd name="connsiteX4" fmla="*/ 0 w 2266950"/>
              <a:gd name="connsiteY4" fmla="*/ 0 h 1981200"/>
              <a:gd name="connsiteX0" fmla="*/ 76200 w 1174750"/>
              <a:gd name="connsiteY0" fmla="*/ 0 h 2622550"/>
              <a:gd name="connsiteX1" fmla="*/ 117475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76200 w 1174750"/>
              <a:gd name="connsiteY0" fmla="*/ 0 h 2622550"/>
              <a:gd name="connsiteX1" fmla="*/ 116840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0 w 1098550"/>
              <a:gd name="connsiteY0" fmla="*/ 0 h 2635281"/>
              <a:gd name="connsiteX1" fmla="*/ 1092200 w 1098550"/>
              <a:gd name="connsiteY1" fmla="*/ 641350 h 2635281"/>
              <a:gd name="connsiteX2" fmla="*/ 1098550 w 1098550"/>
              <a:gd name="connsiteY2" fmla="*/ 1981200 h 2635281"/>
              <a:gd name="connsiteX3" fmla="*/ 43064 w 1098550"/>
              <a:gd name="connsiteY3" fmla="*/ 2635281 h 2635281"/>
              <a:gd name="connsiteX4" fmla="*/ 0 w 1098550"/>
              <a:gd name="connsiteY4" fmla="*/ 0 h 2635281"/>
              <a:gd name="connsiteX0" fmla="*/ 0 w 1098550"/>
              <a:gd name="connsiteY0" fmla="*/ 0 h 2635281"/>
              <a:gd name="connsiteX1" fmla="*/ 1092200 w 1098550"/>
              <a:gd name="connsiteY1" fmla="*/ 641350 h 2635281"/>
              <a:gd name="connsiteX2" fmla="*/ 1098550 w 1098550"/>
              <a:gd name="connsiteY2" fmla="*/ 1949392 h 2635281"/>
              <a:gd name="connsiteX3" fmla="*/ 43064 w 1098550"/>
              <a:gd name="connsiteY3" fmla="*/ 2635281 h 2635281"/>
              <a:gd name="connsiteX4" fmla="*/ 0 w 1098550"/>
              <a:gd name="connsiteY4" fmla="*/ 0 h 263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550" h="2635281">
                <a:moveTo>
                  <a:pt x="0" y="0"/>
                </a:moveTo>
                <a:lnTo>
                  <a:pt x="1092200" y="641350"/>
                </a:lnTo>
                <a:cubicBezTo>
                  <a:pt x="1094317" y="1087967"/>
                  <a:pt x="1096433" y="1502775"/>
                  <a:pt x="1098550" y="1949392"/>
                </a:cubicBezTo>
                <a:lnTo>
                  <a:pt x="43064" y="2635281"/>
                </a:lnTo>
                <a:lnTo>
                  <a:pt x="0" y="0"/>
                </a:lnTo>
                <a:close/>
              </a:path>
            </a:pathLst>
          </a:custGeom>
          <a:solidFill>
            <a:srgbClr val="FFBD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DCBFF"/>
              </a:solidFill>
            </a:endParaRPr>
          </a:p>
        </p:txBody>
      </p:sp>
      <p:sp>
        <p:nvSpPr>
          <p:cNvPr id="27" name="Right Triangle 25">
            <a:extLst>
              <a:ext uri="{FF2B5EF4-FFF2-40B4-BE49-F238E27FC236}">
                <a16:creationId xmlns:a16="http://schemas.microsoft.com/office/drawing/2014/main" id="{6949C08B-8EFA-AF50-6765-A70EC8FEAB55}"/>
              </a:ext>
            </a:extLst>
          </p:cNvPr>
          <p:cNvSpPr/>
          <p:nvPr/>
        </p:nvSpPr>
        <p:spPr>
          <a:xfrm rot="18058911">
            <a:off x="6314729" y="1877762"/>
            <a:ext cx="1124507" cy="1268467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4507" h="1268467">
                <a:moveTo>
                  <a:pt x="0" y="1268467"/>
                </a:moveTo>
                <a:cubicBezTo>
                  <a:pt x="2277" y="845645"/>
                  <a:pt x="4553" y="422822"/>
                  <a:pt x="6830" y="0"/>
                </a:cubicBezTo>
                <a:lnTo>
                  <a:pt x="1124507" y="600699"/>
                </a:lnTo>
                <a:lnTo>
                  <a:pt x="0" y="1268467"/>
                </a:lnTo>
                <a:close/>
              </a:path>
            </a:pathLst>
          </a:custGeom>
          <a:solidFill>
            <a:srgbClr val="BD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664DDFD-5F6A-E779-BBCB-6A6C9F82324E}"/>
              </a:ext>
            </a:extLst>
          </p:cNvPr>
          <p:cNvCxnSpPr>
            <a:cxnSpLocks/>
          </p:cNvCxnSpPr>
          <p:nvPr/>
        </p:nvCxnSpPr>
        <p:spPr>
          <a:xfrm>
            <a:off x="6061470" y="2666838"/>
            <a:ext cx="1080954" cy="66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ight Triangle 25">
            <a:extLst>
              <a:ext uri="{FF2B5EF4-FFF2-40B4-BE49-F238E27FC236}">
                <a16:creationId xmlns:a16="http://schemas.microsoft.com/office/drawing/2014/main" id="{349BFA3A-B63D-3F62-F88C-6B1D7C181744}"/>
              </a:ext>
            </a:extLst>
          </p:cNvPr>
          <p:cNvSpPr/>
          <p:nvPr/>
        </p:nvSpPr>
        <p:spPr>
          <a:xfrm rot="236942">
            <a:off x="6009713" y="1384833"/>
            <a:ext cx="1126265" cy="1325921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  <a:gd name="connsiteX0" fmla="*/ 83190 w 1207697"/>
              <a:gd name="connsiteY0" fmla="*/ 1201644 h 1201644"/>
              <a:gd name="connsiteX1" fmla="*/ 43 w 1207697"/>
              <a:gd name="connsiteY1" fmla="*/ 0 h 1201644"/>
              <a:gd name="connsiteX2" fmla="*/ 1207697 w 1207697"/>
              <a:gd name="connsiteY2" fmla="*/ 533876 h 1201644"/>
              <a:gd name="connsiteX3" fmla="*/ 83190 w 1207697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654" h="1201644">
                <a:moveTo>
                  <a:pt x="83147" y="1201644"/>
                </a:moveTo>
                <a:cubicBezTo>
                  <a:pt x="85424" y="778822"/>
                  <a:pt x="20816" y="421463"/>
                  <a:pt x="0" y="0"/>
                </a:cubicBezTo>
                <a:lnTo>
                  <a:pt x="1207654" y="533876"/>
                </a:lnTo>
                <a:lnTo>
                  <a:pt x="83147" y="1201644"/>
                </a:lnTo>
                <a:close/>
              </a:path>
            </a:pathLst>
          </a:custGeom>
          <a:solidFill>
            <a:srgbClr val="BD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ADC6D3CC-F3CC-01D1-B479-F52423AC9248}"/>
              </a:ext>
            </a:extLst>
          </p:cNvPr>
          <p:cNvSpPr/>
          <p:nvPr/>
        </p:nvSpPr>
        <p:spPr>
          <a:xfrm rot="18058911">
            <a:off x="5440862" y="2339293"/>
            <a:ext cx="1140882" cy="1278304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4507" h="1268467">
                <a:moveTo>
                  <a:pt x="0" y="1268467"/>
                </a:moveTo>
                <a:cubicBezTo>
                  <a:pt x="2277" y="845645"/>
                  <a:pt x="4553" y="422822"/>
                  <a:pt x="6830" y="0"/>
                </a:cubicBezTo>
                <a:lnTo>
                  <a:pt x="1124507" y="600699"/>
                </a:lnTo>
                <a:lnTo>
                  <a:pt x="0" y="1268467"/>
                </a:lnTo>
                <a:close/>
              </a:path>
            </a:pathLst>
          </a:custGeom>
          <a:solidFill>
            <a:srgbClr val="FFE9B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Right Triangle 25">
            <a:extLst>
              <a:ext uri="{FF2B5EF4-FFF2-40B4-BE49-F238E27FC236}">
                <a16:creationId xmlns:a16="http://schemas.microsoft.com/office/drawing/2014/main" id="{4BAEFB87-5237-7748-1305-84B5643223C4}"/>
              </a:ext>
            </a:extLst>
          </p:cNvPr>
          <p:cNvSpPr/>
          <p:nvPr/>
        </p:nvSpPr>
        <p:spPr>
          <a:xfrm rot="236942">
            <a:off x="5123715" y="1816517"/>
            <a:ext cx="1129426" cy="1331485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  <a:gd name="connsiteX0" fmla="*/ 83190 w 1207697"/>
              <a:gd name="connsiteY0" fmla="*/ 1201644 h 1201644"/>
              <a:gd name="connsiteX1" fmla="*/ 43 w 1207697"/>
              <a:gd name="connsiteY1" fmla="*/ 0 h 1201644"/>
              <a:gd name="connsiteX2" fmla="*/ 1207697 w 1207697"/>
              <a:gd name="connsiteY2" fmla="*/ 533876 h 1201644"/>
              <a:gd name="connsiteX3" fmla="*/ 83190 w 1207697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654" h="1201644">
                <a:moveTo>
                  <a:pt x="83147" y="1201644"/>
                </a:moveTo>
                <a:cubicBezTo>
                  <a:pt x="85424" y="778822"/>
                  <a:pt x="20816" y="421463"/>
                  <a:pt x="0" y="0"/>
                </a:cubicBezTo>
                <a:lnTo>
                  <a:pt x="1207654" y="533876"/>
                </a:lnTo>
                <a:lnTo>
                  <a:pt x="83147" y="1201644"/>
                </a:lnTo>
                <a:close/>
              </a:path>
            </a:pathLst>
          </a:custGeom>
          <a:solidFill>
            <a:srgbClr val="FFE9B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E9BD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C80462C7-5562-1F4F-146B-702719C60EE1}"/>
              </a:ext>
            </a:extLst>
          </p:cNvPr>
          <p:cNvSpPr/>
          <p:nvPr/>
        </p:nvSpPr>
        <p:spPr>
          <a:xfrm>
            <a:off x="4312920" y="2259330"/>
            <a:ext cx="1188720" cy="2622550"/>
          </a:xfrm>
          <a:custGeom>
            <a:avLst/>
            <a:gdLst>
              <a:gd name="connsiteX0" fmla="*/ 0 w 2266950"/>
              <a:gd name="connsiteY0" fmla="*/ 0 h 1339850"/>
              <a:gd name="connsiteX1" fmla="*/ 2266950 w 2266950"/>
              <a:gd name="connsiteY1" fmla="*/ 0 h 1339850"/>
              <a:gd name="connsiteX2" fmla="*/ 2266950 w 2266950"/>
              <a:gd name="connsiteY2" fmla="*/ 1339850 h 1339850"/>
              <a:gd name="connsiteX3" fmla="*/ 0 w 2266950"/>
              <a:gd name="connsiteY3" fmla="*/ 1339850 h 1339850"/>
              <a:gd name="connsiteX4" fmla="*/ 0 w 2266950"/>
              <a:gd name="connsiteY4" fmla="*/ 0 h 1339850"/>
              <a:gd name="connsiteX0" fmla="*/ 0 w 2266950"/>
              <a:gd name="connsiteY0" fmla="*/ 0 h 1981200"/>
              <a:gd name="connsiteX1" fmla="*/ 2266950 w 2266950"/>
              <a:gd name="connsiteY1" fmla="*/ 0 h 1981200"/>
              <a:gd name="connsiteX2" fmla="*/ 2266950 w 2266950"/>
              <a:gd name="connsiteY2" fmla="*/ 1339850 h 1981200"/>
              <a:gd name="connsiteX3" fmla="*/ 1092200 w 2266950"/>
              <a:gd name="connsiteY3" fmla="*/ 1981200 h 1981200"/>
              <a:gd name="connsiteX4" fmla="*/ 0 w 2266950"/>
              <a:gd name="connsiteY4" fmla="*/ 0 h 1981200"/>
              <a:gd name="connsiteX0" fmla="*/ 76200 w 1174750"/>
              <a:gd name="connsiteY0" fmla="*/ 0 h 2622550"/>
              <a:gd name="connsiteX1" fmla="*/ 117475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76200 w 1174750"/>
              <a:gd name="connsiteY0" fmla="*/ 0 h 2622550"/>
              <a:gd name="connsiteX1" fmla="*/ 116840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4750" h="2622550">
                <a:moveTo>
                  <a:pt x="76200" y="0"/>
                </a:moveTo>
                <a:lnTo>
                  <a:pt x="1168400" y="641350"/>
                </a:lnTo>
                <a:cubicBezTo>
                  <a:pt x="1170517" y="1087967"/>
                  <a:pt x="1172633" y="1534583"/>
                  <a:pt x="1174750" y="1981200"/>
                </a:cubicBezTo>
                <a:lnTo>
                  <a:pt x="0" y="2622550"/>
                </a:lnTo>
                <a:lnTo>
                  <a:pt x="76200" y="0"/>
                </a:lnTo>
                <a:close/>
              </a:path>
            </a:pathLst>
          </a:custGeom>
          <a:solidFill>
            <a:srgbClr val="FFBD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DCB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B6394-CD33-2063-909B-BCF709DC878B}"/>
              </a:ext>
            </a:extLst>
          </p:cNvPr>
          <p:cNvSpPr txBox="1"/>
          <p:nvPr/>
        </p:nvSpPr>
        <p:spPr>
          <a:xfrm>
            <a:off x="787160" y="215986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https://brushingupscience.com/2016/02/02/design-using-hsl-colour-space/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DD5BA8-25F4-1DFD-B5EA-AF948AB45B04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6056708" y="1347625"/>
            <a:ext cx="0" cy="99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D07C23C-F7A3-527E-6B2D-7D9459719B5A}"/>
              </a:ext>
            </a:extLst>
          </p:cNvPr>
          <p:cNvSpPr txBox="1"/>
          <p:nvPr/>
        </p:nvSpPr>
        <p:spPr>
          <a:xfrm>
            <a:off x="6829424" y="3333750"/>
            <a:ext cx="704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D49391C-4D60-485D-4672-EFF8148FB8A4}"/>
              </a:ext>
            </a:extLst>
          </p:cNvPr>
          <p:cNvCxnSpPr>
            <a:cxnSpLocks/>
          </p:cNvCxnSpPr>
          <p:nvPr/>
        </p:nvCxnSpPr>
        <p:spPr>
          <a:xfrm>
            <a:off x="5155406" y="3121819"/>
            <a:ext cx="1108869" cy="67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FBC87FB-1594-1B85-B936-0F095727EE2C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5153025" y="1779206"/>
            <a:ext cx="17880" cy="134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FDFBB86-DCB6-B9A6-1A31-4410A008DEEB}"/>
              </a:ext>
            </a:extLst>
          </p:cNvPr>
          <p:cNvSpPr txBox="1"/>
          <p:nvPr/>
        </p:nvSpPr>
        <p:spPr>
          <a:xfrm>
            <a:off x="5851524" y="3773488"/>
            <a:ext cx="871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Quote 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71D9EC8-192B-6696-4205-17BCC50FA492}"/>
              </a:ext>
            </a:extLst>
          </p:cNvPr>
          <p:cNvCxnSpPr>
            <a:cxnSpLocks/>
          </p:cNvCxnSpPr>
          <p:nvPr/>
        </p:nvCxnSpPr>
        <p:spPr>
          <a:xfrm flipV="1">
            <a:off x="5145881" y="2349500"/>
            <a:ext cx="200819" cy="1693863"/>
          </a:xfrm>
          <a:prstGeom prst="line">
            <a:avLst/>
          </a:prstGeom>
          <a:ln w="127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4AD7C7E-8887-23F0-64B9-4D3809B2954B}"/>
              </a:ext>
            </a:extLst>
          </p:cNvPr>
          <p:cNvCxnSpPr>
            <a:cxnSpLocks/>
          </p:cNvCxnSpPr>
          <p:nvPr/>
        </p:nvCxnSpPr>
        <p:spPr>
          <a:xfrm>
            <a:off x="4386263" y="2257425"/>
            <a:ext cx="1087437" cy="6667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642AE36-18F7-627A-3BBD-349ED1EE87CA}"/>
              </a:ext>
            </a:extLst>
          </p:cNvPr>
          <p:cNvCxnSpPr>
            <a:cxnSpLocks/>
          </p:cNvCxnSpPr>
          <p:nvPr/>
        </p:nvCxnSpPr>
        <p:spPr>
          <a:xfrm>
            <a:off x="5481637" y="2919413"/>
            <a:ext cx="0" cy="1323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A6DFED4-2A5A-5890-BD86-979CE6C3DB6F}"/>
              </a:ext>
            </a:extLst>
          </p:cNvPr>
          <p:cNvCxnSpPr>
            <a:cxnSpLocks/>
          </p:cNvCxnSpPr>
          <p:nvPr/>
        </p:nvCxnSpPr>
        <p:spPr>
          <a:xfrm>
            <a:off x="4314824" y="3559969"/>
            <a:ext cx="0" cy="13120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C93ED00-F6DA-2453-C62C-96CD6BD590E1}"/>
              </a:ext>
            </a:extLst>
          </p:cNvPr>
          <p:cNvCxnSpPr>
            <a:cxnSpLocks/>
          </p:cNvCxnSpPr>
          <p:nvPr/>
        </p:nvCxnSpPr>
        <p:spPr>
          <a:xfrm flipH="1">
            <a:off x="3224213" y="2257425"/>
            <a:ext cx="1157287" cy="6286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61265EE5-F275-52D6-7BC4-D841F2B382BE}"/>
              </a:ext>
            </a:extLst>
          </p:cNvPr>
          <p:cNvSpPr txBox="1"/>
          <p:nvPr/>
        </p:nvSpPr>
        <p:spPr>
          <a:xfrm>
            <a:off x="4338636" y="4838700"/>
            <a:ext cx="114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Trade Size 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B9B2D69-69C8-CB4C-9149-FF72DBF99D22}"/>
              </a:ext>
            </a:extLst>
          </p:cNvPr>
          <p:cNvCxnSpPr>
            <a:cxnSpLocks/>
          </p:cNvCxnSpPr>
          <p:nvPr/>
        </p:nvCxnSpPr>
        <p:spPr>
          <a:xfrm>
            <a:off x="3221830" y="4198144"/>
            <a:ext cx="1108869" cy="67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90D09B3-79AF-E131-D355-6B05FB8BCB94}"/>
              </a:ext>
            </a:extLst>
          </p:cNvPr>
          <p:cNvCxnSpPr>
            <a:cxnSpLocks/>
          </p:cNvCxnSpPr>
          <p:nvPr/>
        </p:nvCxnSpPr>
        <p:spPr>
          <a:xfrm flipV="1">
            <a:off x="3214688" y="2893219"/>
            <a:ext cx="0" cy="131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2170481-CF30-3739-DB64-AD809DCA32F2}"/>
              </a:ext>
            </a:extLst>
          </p:cNvPr>
          <p:cNvCxnSpPr>
            <a:cxnSpLocks/>
          </p:cNvCxnSpPr>
          <p:nvPr/>
        </p:nvCxnSpPr>
        <p:spPr>
          <a:xfrm flipH="1">
            <a:off x="4321175" y="4248150"/>
            <a:ext cx="1165225" cy="6254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61F8D24-43A6-0ADE-B70C-EB21ED697FA2}"/>
              </a:ext>
            </a:extLst>
          </p:cNvPr>
          <p:cNvCxnSpPr>
            <a:cxnSpLocks/>
          </p:cNvCxnSpPr>
          <p:nvPr/>
        </p:nvCxnSpPr>
        <p:spPr>
          <a:xfrm flipH="1">
            <a:off x="4312444" y="2930525"/>
            <a:ext cx="1173956" cy="6199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763C3EF5-5ED4-0D5A-8E11-1FC0EB8772D9}"/>
              </a:ext>
            </a:extLst>
          </p:cNvPr>
          <p:cNvCxnSpPr>
            <a:cxnSpLocks/>
          </p:cNvCxnSpPr>
          <p:nvPr/>
        </p:nvCxnSpPr>
        <p:spPr>
          <a:xfrm>
            <a:off x="3224213" y="2893219"/>
            <a:ext cx="1090612" cy="6572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7BBCCFA-0862-B48C-B521-C14D39C6C5BB}"/>
              </a:ext>
            </a:extLst>
          </p:cNvPr>
          <p:cNvCxnSpPr>
            <a:cxnSpLocks/>
          </p:cNvCxnSpPr>
          <p:nvPr/>
        </p:nvCxnSpPr>
        <p:spPr>
          <a:xfrm flipV="1">
            <a:off x="4332288" y="4235450"/>
            <a:ext cx="1176337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2B2A41C-5CE8-D5B0-3CC6-CACF10E38335}"/>
              </a:ext>
            </a:extLst>
          </p:cNvPr>
          <p:cNvCxnSpPr>
            <a:cxnSpLocks/>
          </p:cNvCxnSpPr>
          <p:nvPr/>
        </p:nvCxnSpPr>
        <p:spPr>
          <a:xfrm flipV="1">
            <a:off x="3236119" y="4042859"/>
            <a:ext cx="1913823" cy="27672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DA2E687C-6A9B-145A-2B2E-807A0E3660D8}"/>
              </a:ext>
            </a:extLst>
          </p:cNvPr>
          <p:cNvSpPr txBox="1"/>
          <p:nvPr/>
        </p:nvSpPr>
        <p:spPr>
          <a:xfrm>
            <a:off x="5229225" y="2219720"/>
            <a:ext cx="168725" cy="24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CE10BE5-7DBD-5A3F-A8EA-F01F02D3E14F}"/>
              </a:ext>
            </a:extLst>
          </p:cNvPr>
          <p:cNvSpPr txBox="1"/>
          <p:nvPr/>
        </p:nvSpPr>
        <p:spPr>
          <a:xfrm rot="857354">
            <a:off x="6370658" y="2010169"/>
            <a:ext cx="172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accent3">
                    <a:lumMod val="50000"/>
                  </a:schemeClr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chemeClr val="accent3">
                  <a:lumMod val="50000"/>
                </a:schemeClr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1C43FA3-13F3-D2E7-53BD-C3F3DD277BDA}"/>
              </a:ext>
            </a:extLst>
          </p:cNvPr>
          <p:cNvCxnSpPr>
            <a:cxnSpLocks/>
          </p:cNvCxnSpPr>
          <p:nvPr/>
        </p:nvCxnSpPr>
        <p:spPr>
          <a:xfrm flipV="1">
            <a:off x="5343525" y="2148940"/>
            <a:ext cx="1141818" cy="200560"/>
          </a:xfrm>
          <a:prstGeom prst="line">
            <a:avLst/>
          </a:prstGeom>
          <a:ln w="127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31FFF19A-7F9E-ABE6-7E28-2ADB75642A28}"/>
              </a:ext>
            </a:extLst>
          </p:cNvPr>
          <p:cNvSpPr txBox="1"/>
          <p:nvPr/>
        </p:nvSpPr>
        <p:spPr>
          <a:xfrm rot="857354">
            <a:off x="5032395" y="3910408"/>
            <a:ext cx="172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rgbClr val="FF0000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5EA19D8-7F68-1FAA-616B-6168A7030EFF}"/>
              </a:ext>
            </a:extLst>
          </p:cNvPr>
          <p:cNvSpPr txBox="1"/>
          <p:nvPr/>
        </p:nvSpPr>
        <p:spPr>
          <a:xfrm>
            <a:off x="2874961" y="35718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a~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9A206CD-141B-B9D3-D0BF-5CB722B479DC}"/>
              </a:ext>
            </a:extLst>
          </p:cNvPr>
          <p:cNvSpPr txBox="1"/>
          <p:nvPr/>
        </p:nvSpPr>
        <p:spPr>
          <a:xfrm>
            <a:off x="3446461" y="44862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876D75B-D1A8-84D9-B8E5-DA939986585D}"/>
              </a:ext>
            </a:extLst>
          </p:cNvPr>
          <p:cNvSpPr txBox="1"/>
          <p:nvPr/>
        </p:nvSpPr>
        <p:spPr>
          <a:xfrm>
            <a:off x="3817936" y="380682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b~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8625714-F596-9AB6-ACB3-FB2839764AB3}"/>
              </a:ext>
            </a:extLst>
          </p:cNvPr>
          <p:cNvSpPr txBox="1"/>
          <p:nvPr/>
        </p:nvSpPr>
        <p:spPr>
          <a:xfrm>
            <a:off x="4887911" y="21494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D2D15A0-7DC9-B759-B9E0-032236ED11A0}"/>
              </a:ext>
            </a:extLst>
          </p:cNvPr>
          <p:cNvSpPr txBox="1"/>
          <p:nvPr/>
        </p:nvSpPr>
        <p:spPr>
          <a:xfrm>
            <a:off x="5586411" y="34829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m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A4559E-272C-9C88-5331-377F0DBFAD39}"/>
              </a:ext>
            </a:extLst>
          </p:cNvPr>
          <p:cNvSpPr txBox="1"/>
          <p:nvPr/>
        </p:nvSpPr>
        <p:spPr>
          <a:xfrm>
            <a:off x="6481761" y="305752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B6FA8C0-5E68-D647-7090-9392F2FE449D}"/>
              </a:ext>
            </a:extLst>
          </p:cNvPr>
          <p:cNvSpPr txBox="1"/>
          <p:nvPr/>
        </p:nvSpPr>
        <p:spPr>
          <a:xfrm>
            <a:off x="5575301" y="1476375"/>
            <a:ext cx="527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 (</a:t>
            </a:r>
            <a:r>
              <a:rPr lang="de-DE" sz="800" dirty="0" err="1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prev</a:t>
            </a:r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)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9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4616768" y="578983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4931092" y="446347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4926330" y="410767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4928710" y="350045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4923949" y="300515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  <a:stCxn id="162" idx="0"/>
          </p:cNvCxnSpPr>
          <p:nvPr/>
        </p:nvCxnSpPr>
        <p:spPr>
          <a:xfrm flipH="1" flipV="1">
            <a:off x="5490970" y="6125589"/>
            <a:ext cx="2575" cy="202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4645342" y="276266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4752976" y="6328291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5508546" y="382946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5506165" y="324804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5508546" y="435056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4781322" y="326922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61" idx="0"/>
            <a:endCxn id="63" idx="1"/>
          </p:cNvCxnSpPr>
          <p:nvPr/>
        </p:nvCxnSpPr>
        <p:spPr>
          <a:xfrm rot="16200000" flipV="1">
            <a:off x="4427557" y="4727892"/>
            <a:ext cx="1560712" cy="563166"/>
          </a:xfrm>
          <a:prstGeom prst="bentConnector4">
            <a:avLst>
              <a:gd name="adj1" fmla="val 33903"/>
              <a:gd name="adj2" fmla="val 1312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4069080" y="379305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N×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5202557" y="492722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5488308" y="493198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5485924" y="492722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5543074" y="489477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4950144" y="488763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5247799" y="489001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5606415" y="393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3812328" y="553888"/>
            <a:ext cx="175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TabTransformer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5967E-1280-E19C-67DF-3A188850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1692161"/>
            <a:ext cx="3670110" cy="4224894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968265-A590-F39E-B843-971A90C7E68C}"/>
              </a:ext>
            </a:extLst>
          </p:cNvPr>
          <p:cNvSpPr/>
          <p:nvPr/>
        </p:nvSpPr>
        <p:spPr>
          <a:xfrm>
            <a:off x="4967210" y="2316122"/>
            <a:ext cx="2450014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E3BB72-47BB-989E-8901-87A30134E572}"/>
              </a:ext>
            </a:extLst>
          </p:cNvPr>
          <p:cNvSpPr/>
          <p:nvPr/>
        </p:nvSpPr>
        <p:spPr>
          <a:xfrm>
            <a:off x="6403630" y="3013945"/>
            <a:ext cx="1164431" cy="229318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07CF94-27D5-E796-E2F2-43D95C7C1057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985846" y="2538413"/>
            <a:ext cx="0" cy="475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2FE72C-3573-DCEA-2B15-CC7934C0AC52}"/>
              </a:ext>
            </a:extLst>
          </p:cNvPr>
          <p:cNvSpPr/>
          <p:nvPr/>
        </p:nvSpPr>
        <p:spPr>
          <a:xfrm>
            <a:off x="5610001" y="1811429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FA742FB-A50B-7EBD-2B37-5B2164A98D94}"/>
              </a:ext>
            </a:extLst>
          </p:cNvPr>
          <p:cNvSpPr/>
          <p:nvPr/>
        </p:nvSpPr>
        <p:spPr>
          <a:xfrm>
            <a:off x="5610001" y="140907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ED7333D-EC78-1E5C-9C11-5206C0AE4B92}"/>
              </a:ext>
            </a:extLst>
          </p:cNvPr>
          <p:cNvSpPr/>
          <p:nvPr/>
        </p:nvSpPr>
        <p:spPr>
          <a:xfrm>
            <a:off x="5605239" y="1028073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C643F2-316A-6ACC-B983-4A59EBE1A55F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H="1" flipV="1">
            <a:off x="6187455" y="1270960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6AA929-4B8C-C3E5-A607-A3E75D64B692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flipV="1">
            <a:off x="6192217" y="1651959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7203BB-4AF6-E364-5EA2-D514D2C13620}"/>
              </a:ext>
            </a:extLst>
          </p:cNvPr>
          <p:cNvCxnSpPr>
            <a:cxnSpLocks/>
            <a:stCxn id="18" idx="0"/>
            <a:endCxn id="24" idx="2"/>
          </p:cNvCxnSpPr>
          <p:nvPr/>
        </p:nvCxnSpPr>
        <p:spPr>
          <a:xfrm flipV="1">
            <a:off x="6192217" y="2140440"/>
            <a:ext cx="0" cy="175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661E5C9-1F3C-D485-B7B7-A7ADEEAAC5D9}"/>
              </a:ext>
            </a:extLst>
          </p:cNvPr>
          <p:cNvSpPr txBox="1"/>
          <p:nvPr/>
        </p:nvSpPr>
        <p:spPr>
          <a:xfrm>
            <a:off x="6267451" y="6317179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2EF799B-DD01-284F-666A-C8B7A4ADB1C4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5506165" y="2527300"/>
            <a:ext cx="0" cy="4778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9DE4234-3588-AD0C-E0F6-6C337B5E6E5F}"/>
              </a:ext>
            </a:extLst>
          </p:cNvPr>
          <p:cNvCxnSpPr>
            <a:cxnSpLocks/>
            <a:stCxn id="49" idx="0"/>
            <a:endCxn id="19" idx="2"/>
          </p:cNvCxnSpPr>
          <p:nvPr/>
        </p:nvCxnSpPr>
        <p:spPr>
          <a:xfrm flipH="1" flipV="1">
            <a:off x="6985846" y="3243263"/>
            <a:ext cx="22174" cy="30739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BAEA02A-30ED-85A0-E75B-C4503D01C2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25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8940828" y="5679599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9267058" y="424878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9264677" y="389219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9262296" y="3373078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9262296" y="300160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</p:cNvCxnSpPr>
          <p:nvPr/>
        </p:nvCxnSpPr>
        <p:spPr>
          <a:xfrm flipV="1">
            <a:off x="9815030" y="6015357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8969402" y="2652435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8469340" y="6260921"/>
            <a:ext cx="26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and </a:t>
            </a:r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V="1">
            <a:off x="9844512" y="3244492"/>
            <a:ext cx="0" cy="128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V="1">
            <a:off x="9846893" y="4135079"/>
            <a:ext cx="0" cy="113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stCxn id="63" idx="0"/>
            <a:endCxn id="67" idx="1"/>
          </p:cNvCxnSpPr>
          <p:nvPr/>
        </p:nvCxnSpPr>
        <p:spPr>
          <a:xfrm rot="16200000" flipV="1">
            <a:off x="9170024" y="3215322"/>
            <a:ext cx="769143" cy="584597"/>
          </a:xfrm>
          <a:prstGeom prst="bentConnector4">
            <a:avLst>
              <a:gd name="adj1" fmla="val 10526"/>
              <a:gd name="adj2" fmla="val 12892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06136" y="4574559"/>
            <a:ext cx="1665963" cy="548879"/>
          </a:xfrm>
          <a:prstGeom prst="bentConnector4">
            <a:avLst>
              <a:gd name="adj1" fmla="val 43210"/>
              <a:gd name="adj2" fmla="val 1321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8393140" y="3682821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N×</a:t>
            </a:r>
            <a:endParaRPr lang="en-GB" sz="1400" dirty="0">
              <a:latin typeface="+mj-lt"/>
            </a:endParaRPr>
          </a:p>
        </p:txBody>
      </p: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9814749" y="4710055"/>
            <a:ext cx="338133" cy="253204"/>
          </a:xfrm>
          <a:prstGeom prst="bentConnector3">
            <a:avLst>
              <a:gd name="adj1" fmla="val 992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9813555" y="4712534"/>
            <a:ext cx="0" cy="24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9905234" y="4693584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9250391" y="469834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9555189" y="469596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2676516" y="534119"/>
            <a:ext cx="164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FTTransformer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1BEEA-0718-A8BF-CA7A-FD95D29662F1}"/>
              </a:ext>
            </a:extLst>
          </p:cNvPr>
          <p:cNvCxnSpPr>
            <a:cxnSpLocks/>
            <a:stCxn id="67" idx="0"/>
            <a:endCxn id="31" idx="2"/>
          </p:cNvCxnSpPr>
          <p:nvPr/>
        </p:nvCxnSpPr>
        <p:spPr>
          <a:xfrm flipH="1" flipV="1">
            <a:off x="9839974" y="2374225"/>
            <a:ext cx="4538" cy="627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96CD09-47BF-0D15-9004-DF22882B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74" y="1570185"/>
            <a:ext cx="4568048" cy="5358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F065FF-1246-4995-8C99-938F1D891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391" y="2395104"/>
            <a:ext cx="4168352" cy="22646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8800C0-1CF3-F5CA-4394-35FFEBF5E5A3}"/>
              </a:ext>
            </a:extLst>
          </p:cNvPr>
          <p:cNvSpPr txBox="1"/>
          <p:nvPr/>
        </p:nvSpPr>
        <p:spPr>
          <a:xfrm>
            <a:off x="9198385" y="694511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F421B8-8DB7-34EA-C921-76E85E24F0A2}"/>
              </a:ext>
            </a:extLst>
          </p:cNvPr>
          <p:cNvSpPr/>
          <p:nvPr/>
        </p:nvSpPr>
        <p:spPr>
          <a:xfrm>
            <a:off x="9255153" y="171984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27FEA6-F17E-CA57-7B37-D1BAA16BED3F}"/>
              </a:ext>
            </a:extLst>
          </p:cNvPr>
          <p:cNvSpPr/>
          <p:nvPr/>
        </p:nvSpPr>
        <p:spPr>
          <a:xfrm>
            <a:off x="9255153" y="1310271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6ED71D-102A-0459-C60D-99BC3B322234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V="1">
            <a:off x="9837369" y="1553158"/>
            <a:ext cx="0" cy="1666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CE3843-0FDE-285C-7733-2A6A7A7A0AC7}"/>
              </a:ext>
            </a:extLst>
          </p:cNvPr>
          <p:cNvCxnSpPr>
            <a:cxnSpLocks/>
          </p:cNvCxnSpPr>
          <p:nvPr/>
        </p:nvCxnSpPr>
        <p:spPr>
          <a:xfrm flipV="1">
            <a:off x="9838162" y="1964320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00536E0-E48A-70AD-633B-4384867F30A5}"/>
              </a:ext>
            </a:extLst>
          </p:cNvPr>
          <p:cNvSpPr/>
          <p:nvPr/>
        </p:nvSpPr>
        <p:spPr>
          <a:xfrm>
            <a:off x="9257758" y="2131338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8EE4F0F-C008-F011-6402-C667E69D8B21}"/>
              </a:ext>
            </a:extLst>
          </p:cNvPr>
          <p:cNvCxnSpPr>
            <a:cxnSpLocks/>
          </p:cNvCxnSpPr>
          <p:nvPr/>
        </p:nvCxnSpPr>
        <p:spPr>
          <a:xfrm flipV="1">
            <a:off x="9846894" y="3709232"/>
            <a:ext cx="0" cy="1038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9A8426B-62F8-8EC1-CB9F-6E9E7AD7B88A}"/>
              </a:ext>
            </a:extLst>
          </p:cNvPr>
          <p:cNvCxnSpPr>
            <a:cxnSpLocks/>
          </p:cNvCxnSpPr>
          <p:nvPr/>
        </p:nvCxnSpPr>
        <p:spPr>
          <a:xfrm flipV="1">
            <a:off x="9513517" y="4706084"/>
            <a:ext cx="0" cy="250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A267B89-DFC7-624F-46FE-3C954DAF34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57DC4ADF-749C-6BDC-3F46-33B4726B5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728" y="4943170"/>
            <a:ext cx="8554644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7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A884-0014-7B87-1AF5-C2A758D2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2671-D437-757C-1EA5-C048C3504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B29C0-B5C8-8508-A26E-50B1D221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-314325"/>
            <a:ext cx="11675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8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048B29-D23C-3F4A-8CFD-CC2CD996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6" y="0"/>
            <a:ext cx="1167514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EA4B46-C438-5924-D392-B8FE886D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281" y="1380830"/>
            <a:ext cx="366763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5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218</Words>
  <Application>Microsoft Office PowerPoint</Application>
  <PresentationFormat>Widescreen</PresentationFormat>
  <Paragraphs>130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cmss12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Bilz, Markus</dc:creator>
  <cp:lastModifiedBy>Bilz, Markus</cp:lastModifiedBy>
  <cp:revision>1</cp:revision>
  <dcterms:created xsi:type="dcterms:W3CDTF">2023-01-11T12:03:03Z</dcterms:created>
  <dcterms:modified xsi:type="dcterms:W3CDTF">2023-02-13T09:52:27Z</dcterms:modified>
</cp:coreProperties>
</file>