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62" r:id="rId4"/>
    <p:sldId id="260" r:id="rId5"/>
    <p:sldId id="261" r:id="rId6"/>
    <p:sldId id="259" r:id="rId7"/>
    <p:sldId id="257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ABAA"/>
    <a:srgbClr val="FFCC00"/>
    <a:srgbClr val="FFFF99"/>
    <a:srgbClr val="D2C4B2"/>
    <a:srgbClr val="CCD497"/>
    <a:srgbClr val="D6DCE5"/>
    <a:srgbClr val="A8D1EE"/>
    <a:srgbClr val="EDAECD"/>
    <a:srgbClr val="E4D6EA"/>
    <a:srgbClr val="ACE3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9F2BE70-AAED-47FD-A055-7B08EB1371A3}" v="5" dt="2023-01-31T14:58:08.60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4660"/>
  </p:normalViewPr>
  <p:slideViewPr>
    <p:cSldViewPr snapToGrid="0">
      <p:cViewPr>
        <p:scale>
          <a:sx n="33" d="100"/>
          <a:sy n="33" d="100"/>
        </p:scale>
        <p:origin x="612" y="1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kus Bilz" userId="a36021e4bdb9349f" providerId="LiveId" clId="{F9F2BE70-AAED-47FD-A055-7B08EB1371A3}"/>
    <pc:docChg chg="undo custSel addSld modSld sldOrd">
      <pc:chgData name="Markus Bilz" userId="a36021e4bdb9349f" providerId="LiveId" clId="{F9F2BE70-AAED-47FD-A055-7B08EB1371A3}" dt="2023-01-31T14:58:11.698" v="242" actId="1076"/>
      <pc:docMkLst>
        <pc:docMk/>
      </pc:docMkLst>
      <pc:sldChg chg="modSp mod">
        <pc:chgData name="Markus Bilz" userId="a36021e4bdb9349f" providerId="LiveId" clId="{F9F2BE70-AAED-47FD-A055-7B08EB1371A3}" dt="2023-01-28T14:06:06.783" v="2" actId="20577"/>
        <pc:sldMkLst>
          <pc:docMk/>
          <pc:sldMk cId="2836008551" sldId="256"/>
        </pc:sldMkLst>
        <pc:spChg chg="mod">
          <ac:chgData name="Markus Bilz" userId="a36021e4bdb9349f" providerId="LiveId" clId="{F9F2BE70-AAED-47FD-A055-7B08EB1371A3}" dt="2023-01-28T14:06:02.190" v="1" actId="20577"/>
          <ac:spMkLst>
            <pc:docMk/>
            <pc:sldMk cId="2836008551" sldId="256"/>
            <ac:spMk id="233" creationId="{22826292-593A-4357-FEEB-B7D5B39875EF}"/>
          </ac:spMkLst>
        </pc:spChg>
        <pc:spChg chg="mod">
          <ac:chgData name="Markus Bilz" userId="a36021e4bdb9349f" providerId="LiveId" clId="{F9F2BE70-AAED-47FD-A055-7B08EB1371A3}" dt="2023-01-28T14:06:06.783" v="2" actId="20577"/>
          <ac:spMkLst>
            <pc:docMk/>
            <pc:sldMk cId="2836008551" sldId="256"/>
            <ac:spMk id="234" creationId="{29B237C7-6F16-D779-C094-6DB7CEF9786E}"/>
          </ac:spMkLst>
        </pc:spChg>
      </pc:sldChg>
      <pc:sldChg chg="modSp mod">
        <pc:chgData name="Markus Bilz" userId="a36021e4bdb9349f" providerId="LiveId" clId="{F9F2BE70-AAED-47FD-A055-7B08EB1371A3}" dt="2023-01-31T14:55:29.812" v="236" actId="1076"/>
        <pc:sldMkLst>
          <pc:docMk/>
          <pc:sldMk cId="4224251106" sldId="260"/>
        </pc:sldMkLst>
        <pc:picChg chg="mod">
          <ac:chgData name="Markus Bilz" userId="a36021e4bdb9349f" providerId="LiveId" clId="{F9F2BE70-AAED-47FD-A055-7B08EB1371A3}" dt="2023-01-31T14:55:29.812" v="236" actId="1076"/>
          <ac:picMkLst>
            <pc:docMk/>
            <pc:sldMk cId="4224251106" sldId="260"/>
            <ac:picMk id="3" creationId="{5525967E-1280-E19C-67DF-3A1888502E9D}"/>
          </ac:picMkLst>
        </pc:picChg>
        <pc:cxnChg chg="mod">
          <ac:chgData name="Markus Bilz" userId="a36021e4bdb9349f" providerId="LiveId" clId="{F9F2BE70-AAED-47FD-A055-7B08EB1371A3}" dt="2023-01-30T15:54:37.278" v="121" actId="14100"/>
          <ac:cxnSpMkLst>
            <pc:docMk/>
            <pc:sldMk cId="4224251106" sldId="260"/>
            <ac:cxnSpMk id="50" creationId="{72EF799B-DD01-284F-666A-C8B7A4ADB1C4}"/>
          </ac:cxnSpMkLst>
        </pc:cxnChg>
      </pc:sldChg>
      <pc:sldChg chg="addSp delSp modSp mod">
        <pc:chgData name="Markus Bilz" userId="a36021e4bdb9349f" providerId="LiveId" clId="{F9F2BE70-AAED-47FD-A055-7B08EB1371A3}" dt="2023-01-31T14:58:11.698" v="242" actId="1076"/>
        <pc:sldMkLst>
          <pc:docMk/>
          <pc:sldMk cId="2878173059" sldId="261"/>
        </pc:sldMkLst>
        <pc:spChg chg="mod">
          <ac:chgData name="Markus Bilz" userId="a36021e4bdb9349f" providerId="LiveId" clId="{F9F2BE70-AAED-47FD-A055-7B08EB1371A3}" dt="2023-01-31T14:54:07.949" v="231" actId="1076"/>
          <ac:spMkLst>
            <pc:docMk/>
            <pc:sldMk cId="2878173059" sldId="261"/>
            <ac:spMk id="23" creationId="{8F8800C0-1CF3-F5CA-4394-35FFEBF5E5A3}"/>
          </ac:spMkLst>
        </pc:spChg>
        <pc:spChg chg="mod">
          <ac:chgData name="Markus Bilz" userId="a36021e4bdb9349f" providerId="LiveId" clId="{F9F2BE70-AAED-47FD-A055-7B08EB1371A3}" dt="2023-01-31T14:54:07.949" v="231" actId="1076"/>
          <ac:spMkLst>
            <pc:docMk/>
            <pc:sldMk cId="2878173059" sldId="261"/>
            <ac:spMk id="25" creationId="{64F421B8-8DB7-34EA-C921-76E85E24F0A2}"/>
          </ac:spMkLst>
        </pc:spChg>
        <pc:spChg chg="mod">
          <ac:chgData name="Markus Bilz" userId="a36021e4bdb9349f" providerId="LiveId" clId="{F9F2BE70-AAED-47FD-A055-7B08EB1371A3}" dt="2023-01-31T14:54:07.949" v="231" actId="1076"/>
          <ac:spMkLst>
            <pc:docMk/>
            <pc:sldMk cId="2878173059" sldId="261"/>
            <ac:spMk id="27" creationId="{A827FEA6-F17E-CA57-7B37-D1BAA16BED3F}"/>
          </ac:spMkLst>
        </pc:spChg>
        <pc:spChg chg="mod">
          <ac:chgData name="Markus Bilz" userId="a36021e4bdb9349f" providerId="LiveId" clId="{F9F2BE70-AAED-47FD-A055-7B08EB1371A3}" dt="2023-01-31T14:54:07.949" v="231" actId="1076"/>
          <ac:spMkLst>
            <pc:docMk/>
            <pc:sldMk cId="2878173059" sldId="261"/>
            <ac:spMk id="31" creationId="{F00536E0-E48A-70AD-633B-4384867F30A5}"/>
          </ac:spMkLst>
        </pc:spChg>
        <pc:spChg chg="mod">
          <ac:chgData name="Markus Bilz" userId="a36021e4bdb9349f" providerId="LiveId" clId="{F9F2BE70-AAED-47FD-A055-7B08EB1371A3}" dt="2023-01-31T14:54:07.949" v="231" actId="1076"/>
          <ac:spMkLst>
            <pc:docMk/>
            <pc:sldMk cId="2878173059" sldId="261"/>
            <ac:spMk id="61" creationId="{C00FF0EF-2F9D-F942-4F6E-0006C5307219}"/>
          </ac:spMkLst>
        </pc:spChg>
        <pc:spChg chg="mod">
          <ac:chgData name="Markus Bilz" userId="a36021e4bdb9349f" providerId="LiveId" clId="{F9F2BE70-AAED-47FD-A055-7B08EB1371A3}" dt="2023-01-31T14:54:07.949" v="231" actId="1076"/>
          <ac:spMkLst>
            <pc:docMk/>
            <pc:sldMk cId="2878173059" sldId="261"/>
            <ac:spMk id="62" creationId="{C0641B72-A83F-2F0C-92F9-BC5B309B52B7}"/>
          </ac:spMkLst>
        </pc:spChg>
        <pc:spChg chg="mod">
          <ac:chgData name="Markus Bilz" userId="a36021e4bdb9349f" providerId="LiveId" clId="{F9F2BE70-AAED-47FD-A055-7B08EB1371A3}" dt="2023-01-31T14:54:07.949" v="231" actId="1076"/>
          <ac:spMkLst>
            <pc:docMk/>
            <pc:sldMk cId="2878173059" sldId="261"/>
            <ac:spMk id="63" creationId="{2E94D5CD-A3D0-17C2-6DA2-6C898CDD5E11}"/>
          </ac:spMkLst>
        </pc:spChg>
        <pc:spChg chg="mod">
          <ac:chgData name="Markus Bilz" userId="a36021e4bdb9349f" providerId="LiveId" clId="{F9F2BE70-AAED-47FD-A055-7B08EB1371A3}" dt="2023-01-31T14:54:07.949" v="231" actId="1076"/>
          <ac:spMkLst>
            <pc:docMk/>
            <pc:sldMk cId="2878173059" sldId="261"/>
            <ac:spMk id="66" creationId="{7343FA96-205F-7DD7-A660-9E1AE7A16CDD}"/>
          </ac:spMkLst>
        </pc:spChg>
        <pc:spChg chg="mod">
          <ac:chgData name="Markus Bilz" userId="a36021e4bdb9349f" providerId="LiveId" clId="{F9F2BE70-AAED-47FD-A055-7B08EB1371A3}" dt="2023-01-31T14:54:07.949" v="231" actId="1076"/>
          <ac:spMkLst>
            <pc:docMk/>
            <pc:sldMk cId="2878173059" sldId="261"/>
            <ac:spMk id="67" creationId="{542CA32F-221D-DD49-7091-4AFC3E421628}"/>
          </ac:spMkLst>
        </pc:spChg>
        <pc:spChg chg="mod">
          <ac:chgData name="Markus Bilz" userId="a36021e4bdb9349f" providerId="LiveId" clId="{F9F2BE70-AAED-47FD-A055-7B08EB1371A3}" dt="2023-01-31T14:54:07.949" v="231" actId="1076"/>
          <ac:spMkLst>
            <pc:docMk/>
            <pc:sldMk cId="2878173059" sldId="261"/>
            <ac:spMk id="80" creationId="{83641231-252D-FDB3-0C23-5CDCCDA26F9E}"/>
          </ac:spMkLst>
        </pc:spChg>
        <pc:spChg chg="mod">
          <ac:chgData name="Markus Bilz" userId="a36021e4bdb9349f" providerId="LiveId" clId="{F9F2BE70-AAED-47FD-A055-7B08EB1371A3}" dt="2023-01-31T14:54:07.949" v="231" actId="1076"/>
          <ac:spMkLst>
            <pc:docMk/>
            <pc:sldMk cId="2878173059" sldId="261"/>
            <ac:spMk id="162" creationId="{C8C65B08-14FE-FF44-47C5-FB5077BC12AB}"/>
          </ac:spMkLst>
        </pc:spChg>
        <pc:spChg chg="mod">
          <ac:chgData name="Markus Bilz" userId="a36021e4bdb9349f" providerId="LiveId" clId="{F9F2BE70-AAED-47FD-A055-7B08EB1371A3}" dt="2023-01-31T14:54:07.949" v="231" actId="1076"/>
          <ac:spMkLst>
            <pc:docMk/>
            <pc:sldMk cId="2878173059" sldId="261"/>
            <ac:spMk id="233" creationId="{22826292-593A-4357-FEEB-B7D5B39875EF}"/>
          </ac:spMkLst>
        </pc:spChg>
        <pc:spChg chg="mod">
          <ac:chgData name="Markus Bilz" userId="a36021e4bdb9349f" providerId="LiveId" clId="{F9F2BE70-AAED-47FD-A055-7B08EB1371A3}" dt="2023-01-31T14:54:07.949" v="231" actId="1076"/>
          <ac:spMkLst>
            <pc:docMk/>
            <pc:sldMk cId="2878173059" sldId="261"/>
            <ac:spMk id="266" creationId="{581F8540-556F-156B-61E8-585BC8A175EB}"/>
          </ac:spMkLst>
        </pc:spChg>
        <pc:spChg chg="mod">
          <ac:chgData name="Markus Bilz" userId="a36021e4bdb9349f" providerId="LiveId" clId="{F9F2BE70-AAED-47FD-A055-7B08EB1371A3}" dt="2023-01-31T14:54:07.949" v="231" actId="1076"/>
          <ac:spMkLst>
            <pc:docMk/>
            <pc:sldMk cId="2878173059" sldId="261"/>
            <ac:spMk id="267" creationId="{457B388C-7929-72CD-0559-53E0AA934C74}"/>
          </ac:spMkLst>
        </pc:spChg>
        <pc:spChg chg="mod">
          <ac:chgData name="Markus Bilz" userId="a36021e4bdb9349f" providerId="LiveId" clId="{F9F2BE70-AAED-47FD-A055-7B08EB1371A3}" dt="2023-01-31T14:54:07.949" v="231" actId="1076"/>
          <ac:spMkLst>
            <pc:docMk/>
            <pc:sldMk cId="2878173059" sldId="261"/>
            <ac:spMk id="268" creationId="{BB1549EF-6367-5F54-69BE-C8B0CC0F2CF9}"/>
          </ac:spMkLst>
        </pc:spChg>
        <pc:picChg chg="add del mod">
          <ac:chgData name="Markus Bilz" userId="a36021e4bdb9349f" providerId="LiveId" clId="{F9F2BE70-AAED-47FD-A055-7B08EB1371A3}" dt="2023-01-31T14:55:35.158" v="238" actId="478"/>
          <ac:picMkLst>
            <pc:docMk/>
            <pc:sldMk cId="2878173059" sldId="261"/>
            <ac:picMk id="5" creationId="{75A1F732-0752-E94B-223C-A6116CAEEF5D}"/>
          </ac:picMkLst>
        </pc:picChg>
        <pc:picChg chg="add mod">
          <ac:chgData name="Markus Bilz" userId="a36021e4bdb9349f" providerId="LiveId" clId="{F9F2BE70-AAED-47FD-A055-7B08EB1371A3}" dt="2023-01-31T14:58:11.698" v="242" actId="1076"/>
          <ac:picMkLst>
            <pc:docMk/>
            <pc:sldMk cId="2878173059" sldId="261"/>
            <ac:picMk id="7" creationId="{57DC4ADF-749C-6BDC-3F46-33B4726B5B13}"/>
          </ac:picMkLst>
        </pc:picChg>
        <pc:cxnChg chg="mod">
          <ac:chgData name="Markus Bilz" userId="a36021e4bdb9349f" providerId="LiveId" clId="{F9F2BE70-AAED-47FD-A055-7B08EB1371A3}" dt="2023-01-31T14:54:07.949" v="231" actId="1076"/>
          <ac:cxnSpMkLst>
            <pc:docMk/>
            <pc:sldMk cId="2878173059" sldId="261"/>
            <ac:cxnSpMk id="3" creationId="{1B21BEEA-0718-A8BF-CA7A-FD95D29662F1}"/>
          </ac:cxnSpMkLst>
        </pc:cxnChg>
        <pc:cxnChg chg="mod">
          <ac:chgData name="Markus Bilz" userId="a36021e4bdb9349f" providerId="LiveId" clId="{F9F2BE70-AAED-47FD-A055-7B08EB1371A3}" dt="2023-01-31T14:54:07.949" v="231" actId="1076"/>
          <ac:cxnSpMkLst>
            <pc:docMk/>
            <pc:sldMk cId="2878173059" sldId="261"/>
            <ac:cxnSpMk id="28" creationId="{8A6ED71D-102A-0459-C60D-99BC3B322234}"/>
          </ac:cxnSpMkLst>
        </pc:cxnChg>
        <pc:cxnChg chg="mod">
          <ac:chgData name="Markus Bilz" userId="a36021e4bdb9349f" providerId="LiveId" clId="{F9F2BE70-AAED-47FD-A055-7B08EB1371A3}" dt="2023-01-31T14:54:07.949" v="231" actId="1076"/>
          <ac:cxnSpMkLst>
            <pc:docMk/>
            <pc:sldMk cId="2878173059" sldId="261"/>
            <ac:cxnSpMk id="29" creationId="{ADCE3843-0FDE-285C-7733-2A6A7A7A0AC7}"/>
          </ac:cxnSpMkLst>
        </pc:cxnChg>
        <pc:cxnChg chg="mod">
          <ac:chgData name="Markus Bilz" userId="a36021e4bdb9349f" providerId="LiveId" clId="{F9F2BE70-AAED-47FD-A055-7B08EB1371A3}" dt="2023-01-31T14:54:07.949" v="231" actId="1076"/>
          <ac:cxnSpMkLst>
            <pc:docMk/>
            <pc:sldMk cId="2878173059" sldId="261"/>
            <ac:cxnSpMk id="65" creationId="{28EE4F0F-C008-F011-6402-C667E69D8B21}"/>
          </ac:cxnSpMkLst>
        </pc:cxnChg>
        <pc:cxnChg chg="mod">
          <ac:chgData name="Markus Bilz" userId="a36021e4bdb9349f" providerId="LiveId" clId="{F9F2BE70-AAED-47FD-A055-7B08EB1371A3}" dt="2023-01-31T14:54:07.949" v="231" actId="1076"/>
          <ac:cxnSpMkLst>
            <pc:docMk/>
            <pc:sldMk cId="2878173059" sldId="261"/>
            <ac:cxnSpMk id="70" creationId="{66C88C84-34E5-DBC0-F118-6C49B6374993}"/>
          </ac:cxnSpMkLst>
        </pc:cxnChg>
        <pc:cxnChg chg="mod">
          <ac:chgData name="Markus Bilz" userId="a36021e4bdb9349f" providerId="LiveId" clId="{F9F2BE70-AAED-47FD-A055-7B08EB1371A3}" dt="2023-01-31T14:54:07.949" v="231" actId="1076"/>
          <ac:cxnSpMkLst>
            <pc:docMk/>
            <pc:sldMk cId="2878173059" sldId="261"/>
            <ac:cxnSpMk id="101" creationId="{C9A8426B-62F8-8EC1-CB9F-6E9E7AD7B88A}"/>
          </ac:cxnSpMkLst>
        </pc:cxnChg>
        <pc:cxnChg chg="mod">
          <ac:chgData name="Markus Bilz" userId="a36021e4bdb9349f" providerId="LiveId" clId="{F9F2BE70-AAED-47FD-A055-7B08EB1371A3}" dt="2023-01-31T14:54:07.949" v="231" actId="1076"/>
          <ac:cxnSpMkLst>
            <pc:docMk/>
            <pc:sldMk cId="2878173059" sldId="261"/>
            <ac:cxnSpMk id="214" creationId="{0D81CBA5-C3C3-5317-A8A3-8CD616613EDE}"/>
          </ac:cxnSpMkLst>
        </pc:cxnChg>
        <pc:cxnChg chg="mod">
          <ac:chgData name="Markus Bilz" userId="a36021e4bdb9349f" providerId="LiveId" clId="{F9F2BE70-AAED-47FD-A055-7B08EB1371A3}" dt="2023-01-31T14:54:07.949" v="231" actId="1076"/>
          <ac:cxnSpMkLst>
            <pc:docMk/>
            <pc:sldMk cId="2878173059" sldId="261"/>
            <ac:cxnSpMk id="217" creationId="{AF17FB98-C9BC-D133-7339-F0C5698E6493}"/>
          </ac:cxnSpMkLst>
        </pc:cxnChg>
        <pc:cxnChg chg="mod">
          <ac:chgData name="Markus Bilz" userId="a36021e4bdb9349f" providerId="LiveId" clId="{F9F2BE70-AAED-47FD-A055-7B08EB1371A3}" dt="2023-01-31T14:54:07.949" v="231" actId="1076"/>
          <ac:cxnSpMkLst>
            <pc:docMk/>
            <pc:sldMk cId="2878173059" sldId="261"/>
            <ac:cxnSpMk id="220" creationId="{F71C02ED-6336-D99D-2AAA-7DC8A5931246}"/>
          </ac:cxnSpMkLst>
        </pc:cxnChg>
        <pc:cxnChg chg="mod">
          <ac:chgData name="Markus Bilz" userId="a36021e4bdb9349f" providerId="LiveId" clId="{F9F2BE70-AAED-47FD-A055-7B08EB1371A3}" dt="2023-01-31T14:54:07.949" v="231" actId="1076"/>
          <ac:cxnSpMkLst>
            <pc:docMk/>
            <pc:sldMk cId="2878173059" sldId="261"/>
            <ac:cxnSpMk id="226" creationId="{470B009F-AEBC-B736-2071-04407321C553}"/>
          </ac:cxnSpMkLst>
        </pc:cxnChg>
        <pc:cxnChg chg="mod">
          <ac:chgData name="Markus Bilz" userId="a36021e4bdb9349f" providerId="LiveId" clId="{F9F2BE70-AAED-47FD-A055-7B08EB1371A3}" dt="2023-01-31T14:54:07.949" v="231" actId="1076"/>
          <ac:cxnSpMkLst>
            <pc:docMk/>
            <pc:sldMk cId="2878173059" sldId="261"/>
            <ac:cxnSpMk id="242" creationId="{15A6B20D-82BA-B4F9-68E1-286190BB95EE}"/>
          </ac:cxnSpMkLst>
        </pc:cxnChg>
        <pc:cxnChg chg="mod">
          <ac:chgData name="Markus Bilz" userId="a36021e4bdb9349f" providerId="LiveId" clId="{F9F2BE70-AAED-47FD-A055-7B08EB1371A3}" dt="2023-01-31T14:54:07.949" v="231" actId="1076"/>
          <ac:cxnSpMkLst>
            <pc:docMk/>
            <pc:sldMk cId="2878173059" sldId="261"/>
            <ac:cxnSpMk id="249" creationId="{474E23BC-E9EE-6D4C-E9B0-65C585D028C8}"/>
          </ac:cxnSpMkLst>
        </pc:cxnChg>
      </pc:sldChg>
      <pc:sldChg chg="ord">
        <pc:chgData name="Markus Bilz" userId="a36021e4bdb9349f" providerId="LiveId" clId="{F9F2BE70-AAED-47FD-A055-7B08EB1371A3}" dt="2023-01-30T15:45:31.429" v="4"/>
        <pc:sldMkLst>
          <pc:docMk/>
          <pc:sldMk cId="350462512" sldId="262"/>
        </pc:sldMkLst>
      </pc:sldChg>
      <pc:sldChg chg="addSp delSp modSp add mod">
        <pc:chgData name="Markus Bilz" userId="a36021e4bdb9349f" providerId="LiveId" clId="{F9F2BE70-AAED-47FD-A055-7B08EB1371A3}" dt="2023-01-30T16:05:01.590" v="228" actId="14100"/>
        <pc:sldMkLst>
          <pc:docMk/>
          <pc:sldMk cId="1844608576" sldId="263"/>
        </pc:sldMkLst>
        <pc:spChg chg="del">
          <ac:chgData name="Markus Bilz" userId="a36021e4bdb9349f" providerId="LiveId" clId="{F9F2BE70-AAED-47FD-A055-7B08EB1371A3}" dt="2023-01-30T15:45:48.253" v="6" actId="478"/>
          <ac:spMkLst>
            <pc:docMk/>
            <pc:sldMk cId="1844608576" sldId="263"/>
            <ac:spMk id="2" creationId="{5CC34145-B5F4-8BDD-0E3A-311D220D3B32}"/>
          </ac:spMkLst>
        </pc:spChg>
        <pc:spChg chg="del">
          <ac:chgData name="Markus Bilz" userId="a36021e4bdb9349f" providerId="LiveId" clId="{F9F2BE70-AAED-47FD-A055-7B08EB1371A3}" dt="2023-01-30T15:45:50.704" v="7" actId="478"/>
          <ac:spMkLst>
            <pc:docMk/>
            <pc:sldMk cId="1844608576" sldId="263"/>
            <ac:spMk id="6" creationId="{C9552E09-CEAE-1CE3-AD42-25102E23C69E}"/>
          </ac:spMkLst>
        </pc:spChg>
        <pc:spChg chg="del">
          <ac:chgData name="Markus Bilz" userId="a36021e4bdb9349f" providerId="LiveId" clId="{F9F2BE70-AAED-47FD-A055-7B08EB1371A3}" dt="2023-01-30T15:45:50.704" v="7" actId="478"/>
          <ac:spMkLst>
            <pc:docMk/>
            <pc:sldMk cId="1844608576" sldId="263"/>
            <ac:spMk id="8" creationId="{5CDEB47C-8305-563E-91D5-7B56B8D6B92A}"/>
          </ac:spMkLst>
        </pc:spChg>
        <pc:spChg chg="del">
          <ac:chgData name="Markus Bilz" userId="a36021e4bdb9349f" providerId="LiveId" clId="{F9F2BE70-AAED-47FD-A055-7B08EB1371A3}" dt="2023-01-30T15:45:50.704" v="7" actId="478"/>
          <ac:spMkLst>
            <pc:docMk/>
            <pc:sldMk cId="1844608576" sldId="263"/>
            <ac:spMk id="10" creationId="{00B8C236-422C-0F3A-2195-02455E198FA4}"/>
          </ac:spMkLst>
        </pc:spChg>
        <pc:spChg chg="del">
          <ac:chgData name="Markus Bilz" userId="a36021e4bdb9349f" providerId="LiveId" clId="{F9F2BE70-AAED-47FD-A055-7B08EB1371A3}" dt="2023-01-30T15:45:50.704" v="7" actId="478"/>
          <ac:spMkLst>
            <pc:docMk/>
            <pc:sldMk cId="1844608576" sldId="263"/>
            <ac:spMk id="11" creationId="{DE1E0810-1ECA-16CF-FD0B-A3F1319A10ED}"/>
          </ac:spMkLst>
        </pc:spChg>
        <pc:spChg chg="del">
          <ac:chgData name="Markus Bilz" userId="a36021e4bdb9349f" providerId="LiveId" clId="{F9F2BE70-AAED-47FD-A055-7B08EB1371A3}" dt="2023-01-30T15:45:50.704" v="7" actId="478"/>
          <ac:spMkLst>
            <pc:docMk/>
            <pc:sldMk cId="1844608576" sldId="263"/>
            <ac:spMk id="12" creationId="{F0C9DEFE-7018-453B-197A-B3C804BF1D4F}"/>
          </ac:spMkLst>
        </pc:spChg>
        <pc:spChg chg="del">
          <ac:chgData name="Markus Bilz" userId="a36021e4bdb9349f" providerId="LiveId" clId="{F9F2BE70-AAED-47FD-A055-7B08EB1371A3}" dt="2023-01-30T15:45:50.704" v="7" actId="478"/>
          <ac:spMkLst>
            <pc:docMk/>
            <pc:sldMk cId="1844608576" sldId="263"/>
            <ac:spMk id="13" creationId="{9A4B1958-A498-0910-FC56-F604B1B4ECEB}"/>
          </ac:spMkLst>
        </pc:spChg>
        <pc:spChg chg="del">
          <ac:chgData name="Markus Bilz" userId="a36021e4bdb9349f" providerId="LiveId" clId="{F9F2BE70-AAED-47FD-A055-7B08EB1371A3}" dt="2023-01-30T15:45:50.704" v="7" actId="478"/>
          <ac:spMkLst>
            <pc:docMk/>
            <pc:sldMk cId="1844608576" sldId="263"/>
            <ac:spMk id="14" creationId="{FF5BF12D-AA78-EE30-53C6-6A293BDAE817}"/>
          </ac:spMkLst>
        </pc:spChg>
        <pc:spChg chg="del">
          <ac:chgData name="Markus Bilz" userId="a36021e4bdb9349f" providerId="LiveId" clId="{F9F2BE70-AAED-47FD-A055-7B08EB1371A3}" dt="2023-01-30T15:45:50.704" v="7" actId="478"/>
          <ac:spMkLst>
            <pc:docMk/>
            <pc:sldMk cId="1844608576" sldId="263"/>
            <ac:spMk id="15" creationId="{FD86F888-F95A-D598-D12B-E04B43114576}"/>
          </ac:spMkLst>
        </pc:spChg>
        <pc:spChg chg="del mod">
          <ac:chgData name="Markus Bilz" userId="a36021e4bdb9349f" providerId="LiveId" clId="{F9F2BE70-AAED-47FD-A055-7B08EB1371A3}" dt="2023-01-30T15:56:15.018" v="139" actId="478"/>
          <ac:spMkLst>
            <pc:docMk/>
            <pc:sldMk cId="1844608576" sldId="263"/>
            <ac:spMk id="61" creationId="{C00FF0EF-2F9D-F942-4F6E-0006C5307219}"/>
          </ac:spMkLst>
        </pc:spChg>
        <pc:spChg chg="del mod">
          <ac:chgData name="Markus Bilz" userId="a36021e4bdb9349f" providerId="LiveId" clId="{F9F2BE70-AAED-47FD-A055-7B08EB1371A3}" dt="2023-01-30T15:49:09.927" v="45" actId="478"/>
          <ac:spMkLst>
            <pc:docMk/>
            <pc:sldMk cId="1844608576" sldId="263"/>
            <ac:spMk id="62" creationId="{C0641B72-A83F-2F0C-92F9-BC5B309B52B7}"/>
          </ac:spMkLst>
        </pc:spChg>
        <pc:spChg chg="del mod">
          <ac:chgData name="Markus Bilz" userId="a36021e4bdb9349f" providerId="LiveId" clId="{F9F2BE70-AAED-47FD-A055-7B08EB1371A3}" dt="2023-01-30T15:46:45.378" v="19" actId="478"/>
          <ac:spMkLst>
            <pc:docMk/>
            <pc:sldMk cId="1844608576" sldId="263"/>
            <ac:spMk id="63" creationId="{2E94D5CD-A3D0-17C2-6DA2-6C898CDD5E11}"/>
          </ac:spMkLst>
        </pc:spChg>
        <pc:spChg chg="mod">
          <ac:chgData name="Markus Bilz" userId="a36021e4bdb9349f" providerId="LiveId" clId="{F9F2BE70-AAED-47FD-A055-7B08EB1371A3}" dt="2023-01-30T16:03:04.057" v="200" actId="1076"/>
          <ac:spMkLst>
            <pc:docMk/>
            <pc:sldMk cId="1844608576" sldId="263"/>
            <ac:spMk id="66" creationId="{7343FA96-205F-7DD7-A660-9E1AE7A16CDD}"/>
          </ac:spMkLst>
        </pc:spChg>
        <pc:spChg chg="mod">
          <ac:chgData name="Markus Bilz" userId="a36021e4bdb9349f" providerId="LiveId" clId="{F9F2BE70-AAED-47FD-A055-7B08EB1371A3}" dt="2023-01-30T16:03:23.807" v="208" actId="1076"/>
          <ac:spMkLst>
            <pc:docMk/>
            <pc:sldMk cId="1844608576" sldId="263"/>
            <ac:spMk id="67" creationId="{542CA32F-221D-DD49-7091-4AFC3E421628}"/>
          </ac:spMkLst>
        </pc:spChg>
        <pc:spChg chg="del">
          <ac:chgData name="Markus Bilz" userId="a36021e4bdb9349f" providerId="LiveId" clId="{F9F2BE70-AAED-47FD-A055-7B08EB1371A3}" dt="2023-01-30T15:45:59.232" v="11" actId="478"/>
          <ac:spMkLst>
            <pc:docMk/>
            <pc:sldMk cId="1844608576" sldId="263"/>
            <ac:spMk id="69" creationId="{22A20337-1D78-2DE5-B292-B4FD075545EE}"/>
          </ac:spMkLst>
        </pc:spChg>
        <pc:spChg chg="add del mod">
          <ac:chgData name="Markus Bilz" userId="a36021e4bdb9349f" providerId="LiveId" clId="{F9F2BE70-AAED-47FD-A055-7B08EB1371A3}" dt="2023-01-30T16:03:08.047" v="203" actId="478"/>
          <ac:spMkLst>
            <pc:docMk/>
            <pc:sldMk cId="1844608576" sldId="263"/>
            <ac:spMk id="72" creationId="{D721CAF9-A250-4EF9-2857-EF744B73DB25}"/>
          </ac:spMkLst>
        </pc:spChg>
        <pc:spChg chg="mod">
          <ac:chgData name="Markus Bilz" userId="a36021e4bdb9349f" providerId="LiveId" clId="{F9F2BE70-AAED-47FD-A055-7B08EB1371A3}" dt="2023-01-30T16:04:31.767" v="223" actId="14100"/>
          <ac:spMkLst>
            <pc:docMk/>
            <pc:sldMk cId="1844608576" sldId="263"/>
            <ac:spMk id="80" creationId="{83641231-252D-FDB3-0C23-5CDCCDA26F9E}"/>
          </ac:spMkLst>
        </pc:spChg>
        <pc:spChg chg="del mod">
          <ac:chgData name="Markus Bilz" userId="a36021e4bdb9349f" providerId="LiveId" clId="{F9F2BE70-AAED-47FD-A055-7B08EB1371A3}" dt="2023-01-30T15:56:15.018" v="139" actId="478"/>
          <ac:spMkLst>
            <pc:docMk/>
            <pc:sldMk cId="1844608576" sldId="263"/>
            <ac:spMk id="81" creationId="{A0C92E84-AAE1-582E-C601-99B54006B43F}"/>
          </ac:spMkLst>
        </pc:spChg>
        <pc:spChg chg="del">
          <ac:chgData name="Markus Bilz" userId="a36021e4bdb9349f" providerId="LiveId" clId="{F9F2BE70-AAED-47FD-A055-7B08EB1371A3}" dt="2023-01-30T15:45:50.704" v="7" actId="478"/>
          <ac:spMkLst>
            <pc:docMk/>
            <pc:sldMk cId="1844608576" sldId="263"/>
            <ac:spMk id="107" creationId="{463FC932-9D87-C17B-7EB6-C92B96B1FAF5}"/>
          </ac:spMkLst>
        </pc:spChg>
        <pc:spChg chg="del">
          <ac:chgData name="Markus Bilz" userId="a36021e4bdb9349f" providerId="LiveId" clId="{F9F2BE70-AAED-47FD-A055-7B08EB1371A3}" dt="2023-01-30T15:45:50.704" v="7" actId="478"/>
          <ac:spMkLst>
            <pc:docMk/>
            <pc:sldMk cId="1844608576" sldId="263"/>
            <ac:spMk id="118" creationId="{AD306185-1C55-9FEA-819A-1E221B0845E4}"/>
          </ac:spMkLst>
        </pc:spChg>
        <pc:spChg chg="del">
          <ac:chgData name="Markus Bilz" userId="a36021e4bdb9349f" providerId="LiveId" clId="{F9F2BE70-AAED-47FD-A055-7B08EB1371A3}" dt="2023-01-30T15:45:50.704" v="7" actId="478"/>
          <ac:spMkLst>
            <pc:docMk/>
            <pc:sldMk cId="1844608576" sldId="263"/>
            <ac:spMk id="119" creationId="{A27EC82D-FC5B-7F49-978D-78DC3E964621}"/>
          </ac:spMkLst>
        </pc:spChg>
        <pc:spChg chg="del">
          <ac:chgData name="Markus Bilz" userId="a36021e4bdb9349f" providerId="LiveId" clId="{F9F2BE70-AAED-47FD-A055-7B08EB1371A3}" dt="2023-01-30T15:45:50.704" v="7" actId="478"/>
          <ac:spMkLst>
            <pc:docMk/>
            <pc:sldMk cId="1844608576" sldId="263"/>
            <ac:spMk id="122" creationId="{011F1C23-4321-C448-C866-900D32931439}"/>
          </ac:spMkLst>
        </pc:spChg>
        <pc:spChg chg="del">
          <ac:chgData name="Markus Bilz" userId="a36021e4bdb9349f" providerId="LiveId" clId="{F9F2BE70-AAED-47FD-A055-7B08EB1371A3}" dt="2023-01-30T15:45:59.232" v="11" actId="478"/>
          <ac:spMkLst>
            <pc:docMk/>
            <pc:sldMk cId="1844608576" sldId="263"/>
            <ac:spMk id="149" creationId="{46A7283E-03E0-ADB9-66FC-99A2B01B48C6}"/>
          </ac:spMkLst>
        </pc:spChg>
        <pc:spChg chg="del">
          <ac:chgData name="Markus Bilz" userId="a36021e4bdb9349f" providerId="LiveId" clId="{F9F2BE70-AAED-47FD-A055-7B08EB1371A3}" dt="2023-01-30T15:45:59.232" v="11" actId="478"/>
          <ac:spMkLst>
            <pc:docMk/>
            <pc:sldMk cId="1844608576" sldId="263"/>
            <ac:spMk id="150" creationId="{68EAA59B-06AB-B15D-C58F-BF0AA87C7B67}"/>
          </ac:spMkLst>
        </pc:spChg>
        <pc:spChg chg="del">
          <ac:chgData name="Markus Bilz" userId="a36021e4bdb9349f" providerId="LiveId" clId="{F9F2BE70-AAED-47FD-A055-7B08EB1371A3}" dt="2023-01-30T15:45:59.232" v="11" actId="478"/>
          <ac:spMkLst>
            <pc:docMk/>
            <pc:sldMk cId="1844608576" sldId="263"/>
            <ac:spMk id="151" creationId="{01181209-191D-1FD0-204A-5AAED1B16037}"/>
          </ac:spMkLst>
        </pc:spChg>
        <pc:spChg chg="del">
          <ac:chgData name="Markus Bilz" userId="a36021e4bdb9349f" providerId="LiveId" clId="{F9F2BE70-AAED-47FD-A055-7B08EB1371A3}" dt="2023-01-30T15:45:59.232" v="11" actId="478"/>
          <ac:spMkLst>
            <pc:docMk/>
            <pc:sldMk cId="1844608576" sldId="263"/>
            <ac:spMk id="152" creationId="{C7774FFE-D894-9156-4420-B50F767969B7}"/>
          </ac:spMkLst>
        </pc:spChg>
        <pc:spChg chg="del">
          <ac:chgData name="Markus Bilz" userId="a36021e4bdb9349f" providerId="LiveId" clId="{F9F2BE70-AAED-47FD-A055-7B08EB1371A3}" dt="2023-01-30T15:45:59.232" v="11" actId="478"/>
          <ac:spMkLst>
            <pc:docMk/>
            <pc:sldMk cId="1844608576" sldId="263"/>
            <ac:spMk id="153" creationId="{D7749EE7-A30D-5C35-4D3C-A4162A3085A1}"/>
          </ac:spMkLst>
        </pc:spChg>
        <pc:spChg chg="del">
          <ac:chgData name="Markus Bilz" userId="a36021e4bdb9349f" providerId="LiveId" clId="{F9F2BE70-AAED-47FD-A055-7B08EB1371A3}" dt="2023-01-30T15:45:59.232" v="11" actId="478"/>
          <ac:spMkLst>
            <pc:docMk/>
            <pc:sldMk cId="1844608576" sldId="263"/>
            <ac:spMk id="154" creationId="{C9992878-B793-38E0-4F6A-4766BC02A7E5}"/>
          </ac:spMkLst>
        </pc:spChg>
        <pc:spChg chg="del">
          <ac:chgData name="Markus Bilz" userId="a36021e4bdb9349f" providerId="LiveId" clId="{F9F2BE70-AAED-47FD-A055-7B08EB1371A3}" dt="2023-01-30T15:45:59.232" v="11" actId="478"/>
          <ac:spMkLst>
            <pc:docMk/>
            <pc:sldMk cId="1844608576" sldId="263"/>
            <ac:spMk id="155" creationId="{1BDAC74C-9441-B6BD-8704-8401BC9EACF5}"/>
          </ac:spMkLst>
        </pc:spChg>
        <pc:spChg chg="del">
          <ac:chgData name="Markus Bilz" userId="a36021e4bdb9349f" providerId="LiveId" clId="{F9F2BE70-AAED-47FD-A055-7B08EB1371A3}" dt="2023-01-30T15:45:59.232" v="11" actId="478"/>
          <ac:spMkLst>
            <pc:docMk/>
            <pc:sldMk cId="1844608576" sldId="263"/>
            <ac:spMk id="156" creationId="{51115222-C397-F4B7-342E-39B119F314B7}"/>
          </ac:spMkLst>
        </pc:spChg>
        <pc:spChg chg="del mod">
          <ac:chgData name="Markus Bilz" userId="a36021e4bdb9349f" providerId="LiveId" clId="{F9F2BE70-AAED-47FD-A055-7B08EB1371A3}" dt="2023-01-30T15:56:15.018" v="139" actId="478"/>
          <ac:spMkLst>
            <pc:docMk/>
            <pc:sldMk cId="1844608576" sldId="263"/>
            <ac:spMk id="159" creationId="{1B9AACAD-6A63-1B0C-2776-E880FD7BC163}"/>
          </ac:spMkLst>
        </pc:spChg>
        <pc:spChg chg="del mod">
          <ac:chgData name="Markus Bilz" userId="a36021e4bdb9349f" providerId="LiveId" clId="{F9F2BE70-AAED-47FD-A055-7B08EB1371A3}" dt="2023-01-30T15:56:15.018" v="139" actId="478"/>
          <ac:spMkLst>
            <pc:docMk/>
            <pc:sldMk cId="1844608576" sldId="263"/>
            <ac:spMk id="162" creationId="{C8C65B08-14FE-FF44-47C5-FB5077BC12AB}"/>
          </ac:spMkLst>
        </pc:spChg>
        <pc:spChg chg="del">
          <ac:chgData name="Markus Bilz" userId="a36021e4bdb9349f" providerId="LiveId" clId="{F9F2BE70-AAED-47FD-A055-7B08EB1371A3}" dt="2023-01-30T15:45:59.232" v="11" actId="478"/>
          <ac:spMkLst>
            <pc:docMk/>
            <pc:sldMk cId="1844608576" sldId="263"/>
            <ac:spMk id="163" creationId="{7F04DDC7-EF2C-10E2-EB4D-74BB2FCBFC9C}"/>
          </ac:spMkLst>
        </pc:spChg>
        <pc:spChg chg="del mod">
          <ac:chgData name="Markus Bilz" userId="a36021e4bdb9349f" providerId="LiveId" clId="{F9F2BE70-AAED-47FD-A055-7B08EB1371A3}" dt="2023-01-30T15:56:15.018" v="139" actId="478"/>
          <ac:spMkLst>
            <pc:docMk/>
            <pc:sldMk cId="1844608576" sldId="263"/>
            <ac:spMk id="164" creationId="{77A93769-7B32-A316-32EA-1FC9143243AF}"/>
          </ac:spMkLst>
        </pc:spChg>
        <pc:spChg chg="del">
          <ac:chgData name="Markus Bilz" userId="a36021e4bdb9349f" providerId="LiveId" clId="{F9F2BE70-AAED-47FD-A055-7B08EB1371A3}" dt="2023-01-30T15:46:00.257" v="12" actId="478"/>
          <ac:spMkLst>
            <pc:docMk/>
            <pc:sldMk cId="1844608576" sldId="263"/>
            <ac:spMk id="165" creationId="{279F181B-E7CC-7CD6-A843-CF0D0113A1B9}"/>
          </ac:spMkLst>
        </pc:spChg>
        <pc:spChg chg="del">
          <ac:chgData name="Markus Bilz" userId="a36021e4bdb9349f" providerId="LiveId" clId="{F9F2BE70-AAED-47FD-A055-7B08EB1371A3}" dt="2023-01-30T15:46:05.637" v="13" actId="478"/>
          <ac:spMkLst>
            <pc:docMk/>
            <pc:sldMk cId="1844608576" sldId="263"/>
            <ac:spMk id="233" creationId="{22826292-593A-4357-FEEB-B7D5B39875EF}"/>
          </ac:spMkLst>
        </pc:spChg>
        <pc:spChg chg="del">
          <ac:chgData name="Markus Bilz" userId="a36021e4bdb9349f" providerId="LiveId" clId="{F9F2BE70-AAED-47FD-A055-7B08EB1371A3}" dt="2023-01-30T15:46:10.596" v="14" actId="478"/>
          <ac:spMkLst>
            <pc:docMk/>
            <pc:sldMk cId="1844608576" sldId="263"/>
            <ac:spMk id="234" creationId="{29B237C7-6F16-D779-C094-6DB7CEF9786E}"/>
          </ac:spMkLst>
        </pc:spChg>
        <pc:spChg chg="del mod">
          <ac:chgData name="Markus Bilz" userId="a36021e4bdb9349f" providerId="LiveId" clId="{F9F2BE70-AAED-47FD-A055-7B08EB1371A3}" dt="2023-01-30T15:46:57.423" v="29" actId="478"/>
          <ac:spMkLst>
            <pc:docMk/>
            <pc:sldMk cId="1844608576" sldId="263"/>
            <ac:spMk id="266" creationId="{581F8540-556F-156B-61E8-585BC8A175EB}"/>
          </ac:spMkLst>
        </pc:spChg>
        <pc:spChg chg="del mod">
          <ac:chgData name="Markus Bilz" userId="a36021e4bdb9349f" providerId="LiveId" clId="{F9F2BE70-AAED-47FD-A055-7B08EB1371A3}" dt="2023-01-30T15:46:52.455" v="22" actId="478"/>
          <ac:spMkLst>
            <pc:docMk/>
            <pc:sldMk cId="1844608576" sldId="263"/>
            <ac:spMk id="267" creationId="{457B388C-7929-72CD-0559-53E0AA934C74}"/>
          </ac:spMkLst>
        </pc:spChg>
        <pc:spChg chg="del mod">
          <ac:chgData name="Markus Bilz" userId="a36021e4bdb9349f" providerId="LiveId" clId="{F9F2BE70-AAED-47FD-A055-7B08EB1371A3}" dt="2023-01-30T15:46:55.139" v="27"/>
          <ac:spMkLst>
            <pc:docMk/>
            <pc:sldMk cId="1844608576" sldId="263"/>
            <ac:spMk id="268" creationId="{BB1549EF-6367-5F54-69BE-C8B0CC0F2CF9}"/>
          </ac:spMkLst>
        </pc:spChg>
        <pc:spChg chg="del">
          <ac:chgData name="Markus Bilz" userId="a36021e4bdb9349f" providerId="LiveId" clId="{F9F2BE70-AAED-47FD-A055-7B08EB1371A3}" dt="2023-01-30T15:45:59.232" v="11" actId="478"/>
          <ac:spMkLst>
            <pc:docMk/>
            <pc:sldMk cId="1844608576" sldId="263"/>
            <ac:spMk id="270" creationId="{E2E35661-B07A-5ED6-DF65-8F207CF60416}"/>
          </ac:spMkLst>
        </pc:spChg>
        <pc:spChg chg="del mod">
          <ac:chgData name="Markus Bilz" userId="a36021e4bdb9349f" providerId="LiveId" clId="{F9F2BE70-AAED-47FD-A055-7B08EB1371A3}" dt="2023-01-30T15:56:15.018" v="139" actId="478"/>
          <ac:spMkLst>
            <pc:docMk/>
            <pc:sldMk cId="1844608576" sldId="263"/>
            <ac:spMk id="271" creationId="{DD59653E-920D-F48F-9F20-B9322ECB117B}"/>
          </ac:spMkLst>
        </pc:spChg>
        <pc:spChg chg="del">
          <ac:chgData name="Markus Bilz" userId="a36021e4bdb9349f" providerId="LiveId" clId="{F9F2BE70-AAED-47FD-A055-7B08EB1371A3}" dt="2023-01-30T15:45:50.704" v="7" actId="478"/>
          <ac:spMkLst>
            <pc:docMk/>
            <pc:sldMk cId="1844608576" sldId="263"/>
            <ac:spMk id="287" creationId="{7BC94CD7-9020-9AD0-0571-38B60DAC6E69}"/>
          </ac:spMkLst>
        </pc:spChg>
        <pc:spChg chg="del">
          <ac:chgData name="Markus Bilz" userId="a36021e4bdb9349f" providerId="LiveId" clId="{F9F2BE70-AAED-47FD-A055-7B08EB1371A3}" dt="2023-01-30T15:45:50.704" v="7" actId="478"/>
          <ac:spMkLst>
            <pc:docMk/>
            <pc:sldMk cId="1844608576" sldId="263"/>
            <ac:spMk id="294" creationId="{593E6DFD-9DBE-AB73-D087-56B9E5408E8D}"/>
          </ac:spMkLst>
        </pc:spChg>
        <pc:spChg chg="del">
          <ac:chgData name="Markus Bilz" userId="a36021e4bdb9349f" providerId="LiveId" clId="{F9F2BE70-AAED-47FD-A055-7B08EB1371A3}" dt="2023-01-30T15:45:59.232" v="11" actId="478"/>
          <ac:spMkLst>
            <pc:docMk/>
            <pc:sldMk cId="1844608576" sldId="263"/>
            <ac:spMk id="343" creationId="{C6E22160-D866-92DB-BD84-84CE220CD26B}"/>
          </ac:spMkLst>
        </pc:spChg>
        <pc:spChg chg="del">
          <ac:chgData name="Markus Bilz" userId="a36021e4bdb9349f" providerId="LiveId" clId="{F9F2BE70-AAED-47FD-A055-7B08EB1371A3}" dt="2023-01-30T15:45:59.232" v="11" actId="478"/>
          <ac:spMkLst>
            <pc:docMk/>
            <pc:sldMk cId="1844608576" sldId="263"/>
            <ac:spMk id="420" creationId="{813B81B3-5B1B-8DB0-17CE-A27F9F8C08FE}"/>
          </ac:spMkLst>
        </pc:spChg>
        <pc:spChg chg="del">
          <ac:chgData name="Markus Bilz" userId="a36021e4bdb9349f" providerId="LiveId" clId="{F9F2BE70-AAED-47FD-A055-7B08EB1371A3}" dt="2023-01-30T15:45:59.232" v="11" actId="478"/>
          <ac:spMkLst>
            <pc:docMk/>
            <pc:sldMk cId="1844608576" sldId="263"/>
            <ac:spMk id="421" creationId="{C3FF8B0D-DC5D-9E54-3AFE-22F8293245D7}"/>
          </ac:spMkLst>
        </pc:spChg>
        <pc:spChg chg="del">
          <ac:chgData name="Markus Bilz" userId="a36021e4bdb9349f" providerId="LiveId" clId="{F9F2BE70-AAED-47FD-A055-7B08EB1371A3}" dt="2023-01-30T15:45:59.232" v="11" actId="478"/>
          <ac:spMkLst>
            <pc:docMk/>
            <pc:sldMk cId="1844608576" sldId="263"/>
            <ac:spMk id="426" creationId="{AC14FE11-EB73-25C7-EF03-DFB3638AB097}"/>
          </ac:spMkLst>
        </pc:spChg>
        <pc:spChg chg="del">
          <ac:chgData name="Markus Bilz" userId="a36021e4bdb9349f" providerId="LiveId" clId="{F9F2BE70-AAED-47FD-A055-7B08EB1371A3}" dt="2023-01-30T15:45:59.232" v="11" actId="478"/>
          <ac:spMkLst>
            <pc:docMk/>
            <pc:sldMk cId="1844608576" sldId="263"/>
            <ac:spMk id="427" creationId="{60ABCD62-1C42-F5AC-5CDC-1DE657983B80}"/>
          </ac:spMkLst>
        </pc:spChg>
        <pc:spChg chg="del">
          <ac:chgData name="Markus Bilz" userId="a36021e4bdb9349f" providerId="LiveId" clId="{F9F2BE70-AAED-47FD-A055-7B08EB1371A3}" dt="2023-01-30T15:45:59.232" v="11" actId="478"/>
          <ac:spMkLst>
            <pc:docMk/>
            <pc:sldMk cId="1844608576" sldId="263"/>
            <ac:spMk id="428" creationId="{11BEE9B5-5F39-AAF3-80B1-F91F7926342D}"/>
          </ac:spMkLst>
        </pc:spChg>
        <pc:spChg chg="del">
          <ac:chgData name="Markus Bilz" userId="a36021e4bdb9349f" providerId="LiveId" clId="{F9F2BE70-AAED-47FD-A055-7B08EB1371A3}" dt="2023-01-30T15:45:59.232" v="11" actId="478"/>
          <ac:spMkLst>
            <pc:docMk/>
            <pc:sldMk cId="1844608576" sldId="263"/>
            <ac:spMk id="429" creationId="{9227B221-4F93-2B5F-6835-73EFEE9870C5}"/>
          </ac:spMkLst>
        </pc:spChg>
        <pc:spChg chg="del">
          <ac:chgData name="Markus Bilz" userId="a36021e4bdb9349f" providerId="LiveId" clId="{F9F2BE70-AAED-47FD-A055-7B08EB1371A3}" dt="2023-01-30T15:45:59.232" v="11" actId="478"/>
          <ac:spMkLst>
            <pc:docMk/>
            <pc:sldMk cId="1844608576" sldId="263"/>
            <ac:spMk id="486" creationId="{89A43354-B2BF-9117-0081-E28B2D479FBB}"/>
          </ac:spMkLst>
        </pc:spChg>
        <pc:spChg chg="del">
          <ac:chgData name="Markus Bilz" userId="a36021e4bdb9349f" providerId="LiveId" clId="{F9F2BE70-AAED-47FD-A055-7B08EB1371A3}" dt="2023-01-30T15:45:59.232" v="11" actId="478"/>
          <ac:spMkLst>
            <pc:docMk/>
            <pc:sldMk cId="1844608576" sldId="263"/>
            <ac:spMk id="487" creationId="{C523F78B-F9AC-0948-152B-8079E4788737}"/>
          </ac:spMkLst>
        </pc:spChg>
        <pc:spChg chg="del">
          <ac:chgData name="Markus Bilz" userId="a36021e4bdb9349f" providerId="LiveId" clId="{F9F2BE70-AAED-47FD-A055-7B08EB1371A3}" dt="2023-01-30T15:45:59.232" v="11" actId="478"/>
          <ac:spMkLst>
            <pc:docMk/>
            <pc:sldMk cId="1844608576" sldId="263"/>
            <ac:spMk id="488" creationId="{DB0FFA97-307F-B323-9124-F5C4FE8C8754}"/>
          </ac:spMkLst>
        </pc:spChg>
        <pc:grpChg chg="del">
          <ac:chgData name="Markus Bilz" userId="a36021e4bdb9349f" providerId="LiveId" clId="{F9F2BE70-AAED-47FD-A055-7B08EB1371A3}" dt="2023-01-30T15:45:50.704" v="7" actId="478"/>
          <ac:grpSpMkLst>
            <pc:docMk/>
            <pc:sldMk cId="1844608576" sldId="263"/>
            <ac:grpSpMk id="299" creationId="{9970B700-7EDF-E2B8-7388-6FFD75031A26}"/>
          </ac:grpSpMkLst>
        </pc:grpChg>
        <pc:grpChg chg="del">
          <ac:chgData name="Markus Bilz" userId="a36021e4bdb9349f" providerId="LiveId" clId="{F9F2BE70-AAED-47FD-A055-7B08EB1371A3}" dt="2023-01-30T15:45:50.704" v="7" actId="478"/>
          <ac:grpSpMkLst>
            <pc:docMk/>
            <pc:sldMk cId="1844608576" sldId="263"/>
            <ac:grpSpMk id="300" creationId="{7A793711-B6B5-B301-0D10-6E3D9220EA9D}"/>
          </ac:grpSpMkLst>
        </pc:grpChg>
        <pc:grpChg chg="del">
          <ac:chgData name="Markus Bilz" userId="a36021e4bdb9349f" providerId="LiveId" clId="{F9F2BE70-AAED-47FD-A055-7B08EB1371A3}" dt="2023-01-30T15:45:50.704" v="7" actId="478"/>
          <ac:grpSpMkLst>
            <pc:docMk/>
            <pc:sldMk cId="1844608576" sldId="263"/>
            <ac:grpSpMk id="315" creationId="{F2576EEA-C47D-7129-CE11-E6A858A35809}"/>
          </ac:grpSpMkLst>
        </pc:grpChg>
        <pc:cxnChg chg="del">
          <ac:chgData name="Markus Bilz" userId="a36021e4bdb9349f" providerId="LiveId" clId="{F9F2BE70-AAED-47FD-A055-7B08EB1371A3}" dt="2023-01-30T15:45:50.704" v="7" actId="478"/>
          <ac:cxnSpMkLst>
            <pc:docMk/>
            <pc:sldMk cId="1844608576" sldId="263"/>
            <ac:cxnSpMk id="26" creationId="{21D951A6-4218-B43E-E721-55F3359A28A6}"/>
          </ac:cxnSpMkLst>
        </pc:cxnChg>
        <pc:cxnChg chg="del mod">
          <ac:chgData name="Markus Bilz" userId="a36021e4bdb9349f" providerId="LiveId" clId="{F9F2BE70-AAED-47FD-A055-7B08EB1371A3}" dt="2023-01-30T15:45:50.704" v="7" actId="478"/>
          <ac:cxnSpMkLst>
            <pc:docMk/>
            <pc:sldMk cId="1844608576" sldId="263"/>
            <ac:cxnSpMk id="30" creationId="{91386DC9-B507-24F8-6FA8-0F2992DAF5B1}"/>
          </ac:cxnSpMkLst>
        </pc:cxnChg>
        <pc:cxnChg chg="del mod">
          <ac:chgData name="Markus Bilz" userId="a36021e4bdb9349f" providerId="LiveId" clId="{F9F2BE70-AAED-47FD-A055-7B08EB1371A3}" dt="2023-01-30T15:45:50.704" v="7" actId="478"/>
          <ac:cxnSpMkLst>
            <pc:docMk/>
            <pc:sldMk cId="1844608576" sldId="263"/>
            <ac:cxnSpMk id="33" creationId="{F5567272-A972-36E4-BB89-01EF157E3C03}"/>
          </ac:cxnSpMkLst>
        </pc:cxnChg>
        <pc:cxnChg chg="del mod">
          <ac:chgData name="Markus Bilz" userId="a36021e4bdb9349f" providerId="LiveId" clId="{F9F2BE70-AAED-47FD-A055-7B08EB1371A3}" dt="2023-01-30T15:45:50.704" v="7" actId="478"/>
          <ac:cxnSpMkLst>
            <pc:docMk/>
            <pc:sldMk cId="1844608576" sldId="263"/>
            <ac:cxnSpMk id="34" creationId="{C62CC081-6FBD-6970-72E7-007111CCFABD}"/>
          </ac:cxnSpMkLst>
        </pc:cxnChg>
        <pc:cxnChg chg="del">
          <ac:chgData name="Markus Bilz" userId="a36021e4bdb9349f" providerId="LiveId" clId="{F9F2BE70-AAED-47FD-A055-7B08EB1371A3}" dt="2023-01-30T15:45:50.704" v="7" actId="478"/>
          <ac:cxnSpMkLst>
            <pc:docMk/>
            <pc:sldMk cId="1844608576" sldId="263"/>
            <ac:cxnSpMk id="39" creationId="{AA36ACA5-CFE6-E27A-5EB1-AF46FC4A600F}"/>
          </ac:cxnSpMkLst>
        </pc:cxnChg>
        <pc:cxnChg chg="del">
          <ac:chgData name="Markus Bilz" userId="a36021e4bdb9349f" providerId="LiveId" clId="{F9F2BE70-AAED-47FD-A055-7B08EB1371A3}" dt="2023-01-30T15:45:50.704" v="7" actId="478"/>
          <ac:cxnSpMkLst>
            <pc:docMk/>
            <pc:sldMk cId="1844608576" sldId="263"/>
            <ac:cxnSpMk id="40" creationId="{920A9850-64D7-2DCD-EDB1-C8BBD7F50B7F}"/>
          </ac:cxnSpMkLst>
        </pc:cxnChg>
        <pc:cxnChg chg="del">
          <ac:chgData name="Markus Bilz" userId="a36021e4bdb9349f" providerId="LiveId" clId="{F9F2BE70-AAED-47FD-A055-7B08EB1371A3}" dt="2023-01-30T15:45:50.704" v="7" actId="478"/>
          <ac:cxnSpMkLst>
            <pc:docMk/>
            <pc:sldMk cId="1844608576" sldId="263"/>
            <ac:cxnSpMk id="44" creationId="{19E86D2C-56C9-BAB6-300A-441CEA2F9FF9}"/>
          </ac:cxnSpMkLst>
        </pc:cxnChg>
        <pc:cxnChg chg="del">
          <ac:chgData name="Markus Bilz" userId="a36021e4bdb9349f" providerId="LiveId" clId="{F9F2BE70-AAED-47FD-A055-7B08EB1371A3}" dt="2023-01-30T15:45:50.704" v="7" actId="478"/>
          <ac:cxnSpMkLst>
            <pc:docMk/>
            <pc:sldMk cId="1844608576" sldId="263"/>
            <ac:cxnSpMk id="48" creationId="{422EA331-912B-EC25-F58D-E54B0E513BDC}"/>
          </ac:cxnSpMkLst>
        </pc:cxnChg>
        <pc:cxnChg chg="add del mod">
          <ac:chgData name="Markus Bilz" userId="a36021e4bdb9349f" providerId="LiveId" clId="{F9F2BE70-AAED-47FD-A055-7B08EB1371A3}" dt="2023-01-30T16:03:09.339" v="204" actId="478"/>
          <ac:cxnSpMkLst>
            <pc:docMk/>
            <pc:sldMk cId="1844608576" sldId="263"/>
            <ac:cxnSpMk id="50" creationId="{BE90FB5D-6532-BA81-4A14-AD0EFF1C6A21}"/>
          </ac:cxnSpMkLst>
        </pc:cxnChg>
        <pc:cxnChg chg="del">
          <ac:chgData name="Markus Bilz" userId="a36021e4bdb9349f" providerId="LiveId" clId="{F9F2BE70-AAED-47FD-A055-7B08EB1371A3}" dt="2023-01-30T15:45:50.704" v="7" actId="478"/>
          <ac:cxnSpMkLst>
            <pc:docMk/>
            <pc:sldMk cId="1844608576" sldId="263"/>
            <ac:cxnSpMk id="52" creationId="{8A62A000-8BE3-2B1A-F351-8831397A01F5}"/>
          </ac:cxnSpMkLst>
        </pc:cxnChg>
        <pc:cxnChg chg="del mod">
          <ac:chgData name="Markus Bilz" userId="a36021e4bdb9349f" providerId="LiveId" clId="{F9F2BE70-AAED-47FD-A055-7B08EB1371A3}" dt="2023-01-30T15:45:50.704" v="7" actId="478"/>
          <ac:cxnSpMkLst>
            <pc:docMk/>
            <pc:sldMk cId="1844608576" sldId="263"/>
            <ac:cxnSpMk id="53" creationId="{973795A0-B566-B1E2-61C6-EF94CAE5E7B7}"/>
          </ac:cxnSpMkLst>
        </pc:cxnChg>
        <pc:cxnChg chg="del mod">
          <ac:chgData name="Markus Bilz" userId="a36021e4bdb9349f" providerId="LiveId" clId="{F9F2BE70-AAED-47FD-A055-7B08EB1371A3}" dt="2023-01-30T15:56:15.018" v="139" actId="478"/>
          <ac:cxnSpMkLst>
            <pc:docMk/>
            <pc:sldMk cId="1844608576" sldId="263"/>
            <ac:cxnSpMk id="70" creationId="{66C88C84-34E5-DBC0-F118-6C49B6374993}"/>
          </ac:cxnSpMkLst>
        </pc:cxnChg>
        <pc:cxnChg chg="del">
          <ac:chgData name="Markus Bilz" userId="a36021e4bdb9349f" providerId="LiveId" clId="{F9F2BE70-AAED-47FD-A055-7B08EB1371A3}" dt="2023-01-30T15:45:51.937" v="8" actId="478"/>
          <ac:cxnSpMkLst>
            <pc:docMk/>
            <pc:sldMk cId="1844608576" sldId="263"/>
            <ac:cxnSpMk id="71" creationId="{E1B8EC65-0002-51B6-8023-BE84A773CCCA}"/>
          </ac:cxnSpMkLst>
        </pc:cxnChg>
        <pc:cxnChg chg="del">
          <ac:chgData name="Markus Bilz" userId="a36021e4bdb9349f" providerId="LiveId" clId="{F9F2BE70-AAED-47FD-A055-7B08EB1371A3}" dt="2023-01-30T15:45:52.751" v="9" actId="478"/>
          <ac:cxnSpMkLst>
            <pc:docMk/>
            <pc:sldMk cId="1844608576" sldId="263"/>
            <ac:cxnSpMk id="75" creationId="{385A4530-2D02-8491-CAC4-686A58020F9B}"/>
          </ac:cxnSpMkLst>
        </pc:cxnChg>
        <pc:cxnChg chg="add mod">
          <ac:chgData name="Markus Bilz" userId="a36021e4bdb9349f" providerId="LiveId" clId="{F9F2BE70-AAED-47FD-A055-7B08EB1371A3}" dt="2023-01-30T16:04:46.107" v="225" actId="14100"/>
          <ac:cxnSpMkLst>
            <pc:docMk/>
            <pc:sldMk cId="1844608576" sldId="263"/>
            <ac:cxnSpMk id="85" creationId="{620B6CED-9580-DA79-22AE-F82A08CEF70D}"/>
          </ac:cxnSpMkLst>
        </pc:cxnChg>
        <pc:cxnChg chg="mod">
          <ac:chgData name="Markus Bilz" userId="a36021e4bdb9349f" providerId="LiveId" clId="{F9F2BE70-AAED-47FD-A055-7B08EB1371A3}" dt="2023-01-30T15:45:50.704" v="7" actId="478"/>
          <ac:cxnSpMkLst>
            <pc:docMk/>
            <pc:sldMk cId="1844608576" sldId="263"/>
            <ac:cxnSpMk id="133" creationId="{C565C46A-61F0-FBD6-EDB6-08CF93E08AAB}"/>
          </ac:cxnSpMkLst>
        </pc:cxnChg>
        <pc:cxnChg chg="mod">
          <ac:chgData name="Markus Bilz" userId="a36021e4bdb9349f" providerId="LiveId" clId="{F9F2BE70-AAED-47FD-A055-7B08EB1371A3}" dt="2023-01-30T15:45:50.704" v="7" actId="478"/>
          <ac:cxnSpMkLst>
            <pc:docMk/>
            <pc:sldMk cId="1844608576" sldId="263"/>
            <ac:cxnSpMk id="135" creationId="{F0C55BF1-EAFB-857C-72BE-D149779321C9}"/>
          </ac:cxnSpMkLst>
        </pc:cxnChg>
        <pc:cxnChg chg="del mod">
          <ac:chgData name="Markus Bilz" userId="a36021e4bdb9349f" providerId="LiveId" clId="{F9F2BE70-AAED-47FD-A055-7B08EB1371A3}" dt="2023-01-30T15:45:50.704" v="7" actId="478"/>
          <ac:cxnSpMkLst>
            <pc:docMk/>
            <pc:sldMk cId="1844608576" sldId="263"/>
            <ac:cxnSpMk id="136" creationId="{46972D37-C6B9-9F2E-9AC9-C6C157BE5684}"/>
          </ac:cxnSpMkLst>
        </pc:cxnChg>
        <pc:cxnChg chg="del mod">
          <ac:chgData name="Markus Bilz" userId="a36021e4bdb9349f" providerId="LiveId" clId="{F9F2BE70-AAED-47FD-A055-7B08EB1371A3}" dt="2023-01-30T15:45:50.704" v="7" actId="478"/>
          <ac:cxnSpMkLst>
            <pc:docMk/>
            <pc:sldMk cId="1844608576" sldId="263"/>
            <ac:cxnSpMk id="137" creationId="{01FD7B06-747A-24BE-3BDE-3930ED70079E}"/>
          </ac:cxnSpMkLst>
        </pc:cxnChg>
        <pc:cxnChg chg="del">
          <ac:chgData name="Markus Bilz" userId="a36021e4bdb9349f" providerId="LiveId" clId="{F9F2BE70-AAED-47FD-A055-7B08EB1371A3}" dt="2023-01-30T15:45:50.704" v="7" actId="478"/>
          <ac:cxnSpMkLst>
            <pc:docMk/>
            <pc:sldMk cId="1844608576" sldId="263"/>
            <ac:cxnSpMk id="138" creationId="{7415A9F5-CBC0-E745-8622-85ABD001E06E}"/>
          </ac:cxnSpMkLst>
        </pc:cxnChg>
        <pc:cxnChg chg="del">
          <ac:chgData name="Markus Bilz" userId="a36021e4bdb9349f" providerId="LiveId" clId="{F9F2BE70-AAED-47FD-A055-7B08EB1371A3}" dt="2023-01-30T15:45:59.232" v="11" actId="478"/>
          <ac:cxnSpMkLst>
            <pc:docMk/>
            <pc:sldMk cId="1844608576" sldId="263"/>
            <ac:cxnSpMk id="161" creationId="{C4BB376D-94B8-4F3E-094E-5ED81610EE0C}"/>
          </ac:cxnSpMkLst>
        </pc:cxnChg>
        <pc:cxnChg chg="del mod">
          <ac:chgData name="Markus Bilz" userId="a36021e4bdb9349f" providerId="LiveId" clId="{F9F2BE70-AAED-47FD-A055-7B08EB1371A3}" dt="2023-01-30T15:45:59.232" v="11" actId="478"/>
          <ac:cxnSpMkLst>
            <pc:docMk/>
            <pc:sldMk cId="1844608576" sldId="263"/>
            <ac:cxnSpMk id="167" creationId="{897178BB-E74C-8862-55A6-E321D41541EC}"/>
          </ac:cxnSpMkLst>
        </pc:cxnChg>
        <pc:cxnChg chg="del mod">
          <ac:chgData name="Markus Bilz" userId="a36021e4bdb9349f" providerId="LiveId" clId="{F9F2BE70-AAED-47FD-A055-7B08EB1371A3}" dt="2023-01-30T15:45:59.232" v="11" actId="478"/>
          <ac:cxnSpMkLst>
            <pc:docMk/>
            <pc:sldMk cId="1844608576" sldId="263"/>
            <ac:cxnSpMk id="180" creationId="{171BFB04-5094-BECD-BBB7-124F3371B896}"/>
          </ac:cxnSpMkLst>
        </pc:cxnChg>
        <pc:cxnChg chg="del mod">
          <ac:chgData name="Markus Bilz" userId="a36021e4bdb9349f" providerId="LiveId" clId="{F9F2BE70-AAED-47FD-A055-7B08EB1371A3}" dt="2023-01-30T15:45:59.232" v="11" actId="478"/>
          <ac:cxnSpMkLst>
            <pc:docMk/>
            <pc:sldMk cId="1844608576" sldId="263"/>
            <ac:cxnSpMk id="191" creationId="{2B5833C9-C07D-F2D1-2768-2F35F1D7780E}"/>
          </ac:cxnSpMkLst>
        </pc:cxnChg>
        <pc:cxnChg chg="del mod">
          <ac:chgData name="Markus Bilz" userId="a36021e4bdb9349f" providerId="LiveId" clId="{F9F2BE70-AAED-47FD-A055-7B08EB1371A3}" dt="2023-01-30T15:45:54.414" v="10" actId="478"/>
          <ac:cxnSpMkLst>
            <pc:docMk/>
            <pc:sldMk cId="1844608576" sldId="263"/>
            <ac:cxnSpMk id="197" creationId="{72266BF9-FEEB-509F-96D4-D41CB350B53F}"/>
          </ac:cxnSpMkLst>
        </pc:cxnChg>
        <pc:cxnChg chg="mod">
          <ac:chgData name="Markus Bilz" userId="a36021e4bdb9349f" providerId="LiveId" clId="{F9F2BE70-AAED-47FD-A055-7B08EB1371A3}" dt="2023-01-30T16:03:03.710" v="198" actId="1076"/>
          <ac:cxnSpMkLst>
            <pc:docMk/>
            <pc:sldMk cId="1844608576" sldId="263"/>
            <ac:cxnSpMk id="211" creationId="{845B1465-2D2D-0E46-ACBF-35D587BBC249}"/>
          </ac:cxnSpMkLst>
        </pc:cxnChg>
        <pc:cxnChg chg="mod">
          <ac:chgData name="Markus Bilz" userId="a36021e4bdb9349f" providerId="LiveId" clId="{F9F2BE70-AAED-47FD-A055-7B08EB1371A3}" dt="2023-01-30T16:03:08.047" v="203" actId="478"/>
          <ac:cxnSpMkLst>
            <pc:docMk/>
            <pc:sldMk cId="1844608576" sldId="263"/>
            <ac:cxnSpMk id="214" creationId="{0D81CBA5-C3C3-5317-A8A3-8CD616613EDE}"/>
          </ac:cxnSpMkLst>
        </pc:cxnChg>
        <pc:cxnChg chg="del mod">
          <ac:chgData name="Markus Bilz" userId="a36021e4bdb9349f" providerId="LiveId" clId="{F9F2BE70-AAED-47FD-A055-7B08EB1371A3}" dt="2023-01-30T15:46:51.121" v="21" actId="478"/>
          <ac:cxnSpMkLst>
            <pc:docMk/>
            <pc:sldMk cId="1844608576" sldId="263"/>
            <ac:cxnSpMk id="217" creationId="{AF17FB98-C9BC-D133-7339-F0C5698E6493}"/>
          </ac:cxnSpMkLst>
        </pc:cxnChg>
        <pc:cxnChg chg="mod">
          <ac:chgData name="Markus Bilz" userId="a36021e4bdb9349f" providerId="LiveId" clId="{F9F2BE70-AAED-47FD-A055-7B08EB1371A3}" dt="2023-01-30T16:05:01.590" v="228" actId="14100"/>
          <ac:cxnSpMkLst>
            <pc:docMk/>
            <pc:sldMk cId="1844608576" sldId="263"/>
            <ac:cxnSpMk id="220" creationId="{F71C02ED-6336-D99D-2AAA-7DC8A5931246}"/>
          </ac:cxnSpMkLst>
        </pc:cxnChg>
        <pc:cxnChg chg="del mod">
          <ac:chgData name="Markus Bilz" userId="a36021e4bdb9349f" providerId="LiveId" clId="{F9F2BE70-AAED-47FD-A055-7B08EB1371A3}" dt="2023-01-30T15:46:47.996" v="20" actId="478"/>
          <ac:cxnSpMkLst>
            <pc:docMk/>
            <pc:sldMk cId="1844608576" sldId="263"/>
            <ac:cxnSpMk id="226" creationId="{470B009F-AEBC-B736-2071-04407321C553}"/>
          </ac:cxnSpMkLst>
        </pc:cxnChg>
        <pc:cxnChg chg="del mod">
          <ac:chgData name="Markus Bilz" userId="a36021e4bdb9349f" providerId="LiveId" clId="{F9F2BE70-AAED-47FD-A055-7B08EB1371A3}" dt="2023-01-30T15:46:53.356" v="23" actId="478"/>
          <ac:cxnSpMkLst>
            <pc:docMk/>
            <pc:sldMk cId="1844608576" sldId="263"/>
            <ac:cxnSpMk id="237" creationId="{036D8E88-6EFA-CAFF-8837-AF527638DCCD}"/>
          </ac:cxnSpMkLst>
        </pc:cxnChg>
        <pc:cxnChg chg="del mod">
          <ac:chgData name="Markus Bilz" userId="a36021e4bdb9349f" providerId="LiveId" clId="{F9F2BE70-AAED-47FD-A055-7B08EB1371A3}" dt="2023-01-30T15:46:55.860" v="28" actId="478"/>
          <ac:cxnSpMkLst>
            <pc:docMk/>
            <pc:sldMk cId="1844608576" sldId="263"/>
            <ac:cxnSpMk id="242" creationId="{15A6B20D-82BA-B4F9-68E1-286190BB95EE}"/>
          </ac:cxnSpMkLst>
        </pc:cxnChg>
        <pc:cxnChg chg="del mod">
          <ac:chgData name="Markus Bilz" userId="a36021e4bdb9349f" providerId="LiveId" clId="{F9F2BE70-AAED-47FD-A055-7B08EB1371A3}" dt="2023-01-30T15:46:55.134" v="25" actId="478"/>
          <ac:cxnSpMkLst>
            <pc:docMk/>
            <pc:sldMk cId="1844608576" sldId="263"/>
            <ac:cxnSpMk id="249" creationId="{474E23BC-E9EE-6D4C-E9B0-65C585D028C8}"/>
          </ac:cxnSpMkLst>
        </pc:cxnChg>
        <pc:cxnChg chg="del mod">
          <ac:chgData name="Markus Bilz" userId="a36021e4bdb9349f" providerId="LiveId" clId="{F9F2BE70-AAED-47FD-A055-7B08EB1371A3}" dt="2023-01-30T15:56:15.018" v="139" actId="478"/>
          <ac:cxnSpMkLst>
            <pc:docMk/>
            <pc:sldMk cId="1844608576" sldId="263"/>
            <ac:cxnSpMk id="250" creationId="{43FB143F-225C-E190-85BD-DDE8D18125DF}"/>
          </ac:cxnSpMkLst>
        </pc:cxnChg>
        <pc:cxnChg chg="del">
          <ac:chgData name="Markus Bilz" userId="a36021e4bdb9349f" providerId="LiveId" clId="{F9F2BE70-AAED-47FD-A055-7B08EB1371A3}" dt="2023-01-30T15:45:59.232" v="11" actId="478"/>
          <ac:cxnSpMkLst>
            <pc:docMk/>
            <pc:sldMk cId="1844608576" sldId="263"/>
            <ac:cxnSpMk id="259" creationId="{8AEB88A4-0A71-A877-BF55-F161FED1B9A9}"/>
          </ac:cxnSpMkLst>
        </pc:cxnChg>
        <pc:cxnChg chg="del">
          <ac:chgData name="Markus Bilz" userId="a36021e4bdb9349f" providerId="LiveId" clId="{F9F2BE70-AAED-47FD-A055-7B08EB1371A3}" dt="2023-01-30T15:45:59.232" v="11" actId="478"/>
          <ac:cxnSpMkLst>
            <pc:docMk/>
            <pc:sldMk cId="1844608576" sldId="263"/>
            <ac:cxnSpMk id="261" creationId="{10C3370F-9345-7102-AF54-2EABE2964BEB}"/>
          </ac:cxnSpMkLst>
        </pc:cxnChg>
        <pc:cxnChg chg="mod">
          <ac:chgData name="Markus Bilz" userId="a36021e4bdb9349f" providerId="LiveId" clId="{F9F2BE70-AAED-47FD-A055-7B08EB1371A3}" dt="2023-01-30T15:45:50.704" v="7" actId="478"/>
          <ac:cxnSpMkLst>
            <pc:docMk/>
            <pc:sldMk cId="1844608576" sldId="263"/>
            <ac:cxnSpMk id="288" creationId="{42CACBA9-8845-6A9F-E1C2-15783AA575F0}"/>
          </ac:cxnSpMkLst>
        </pc:cxnChg>
        <pc:cxnChg chg="del">
          <ac:chgData name="Markus Bilz" userId="a36021e4bdb9349f" providerId="LiveId" clId="{F9F2BE70-AAED-47FD-A055-7B08EB1371A3}" dt="2023-01-30T15:45:50.704" v="7" actId="478"/>
          <ac:cxnSpMkLst>
            <pc:docMk/>
            <pc:sldMk cId="1844608576" sldId="263"/>
            <ac:cxnSpMk id="289" creationId="{4C40E824-AB6C-8B4D-EE80-5500ACAD36A2}"/>
          </ac:cxnSpMkLst>
        </pc:cxnChg>
        <pc:cxnChg chg="del mod">
          <ac:chgData name="Markus Bilz" userId="a36021e4bdb9349f" providerId="LiveId" clId="{F9F2BE70-AAED-47FD-A055-7B08EB1371A3}" dt="2023-01-30T15:45:50.704" v="7" actId="478"/>
          <ac:cxnSpMkLst>
            <pc:docMk/>
            <pc:sldMk cId="1844608576" sldId="263"/>
            <ac:cxnSpMk id="291" creationId="{83D4D8D6-24DE-EBC5-EE75-7E656C47807A}"/>
          </ac:cxnSpMkLst>
        </pc:cxnChg>
        <pc:cxnChg chg="mod">
          <ac:chgData name="Markus Bilz" userId="a36021e4bdb9349f" providerId="LiveId" clId="{F9F2BE70-AAED-47FD-A055-7B08EB1371A3}" dt="2023-01-30T15:45:50.704" v="7" actId="478"/>
          <ac:cxnSpMkLst>
            <pc:docMk/>
            <pc:sldMk cId="1844608576" sldId="263"/>
            <ac:cxnSpMk id="295" creationId="{6E85DBDD-0C29-4269-E80E-B39868FD8E8E}"/>
          </ac:cxnSpMkLst>
        </pc:cxnChg>
        <pc:cxnChg chg="del">
          <ac:chgData name="Markus Bilz" userId="a36021e4bdb9349f" providerId="LiveId" clId="{F9F2BE70-AAED-47FD-A055-7B08EB1371A3}" dt="2023-01-30T15:45:50.704" v="7" actId="478"/>
          <ac:cxnSpMkLst>
            <pc:docMk/>
            <pc:sldMk cId="1844608576" sldId="263"/>
            <ac:cxnSpMk id="296" creationId="{6CB49D05-B62D-AF88-9D89-C7BB3FA60E35}"/>
          </ac:cxnSpMkLst>
        </pc:cxnChg>
        <pc:cxnChg chg="del mod">
          <ac:chgData name="Markus Bilz" userId="a36021e4bdb9349f" providerId="LiveId" clId="{F9F2BE70-AAED-47FD-A055-7B08EB1371A3}" dt="2023-01-30T15:45:50.704" v="7" actId="478"/>
          <ac:cxnSpMkLst>
            <pc:docMk/>
            <pc:sldMk cId="1844608576" sldId="263"/>
            <ac:cxnSpMk id="298" creationId="{538C5C61-0F57-4BF5-92DD-9797CB18A320}"/>
          </ac:cxnSpMkLst>
        </pc:cxnChg>
        <pc:cxnChg chg="mod">
          <ac:chgData name="Markus Bilz" userId="a36021e4bdb9349f" providerId="LiveId" clId="{F9F2BE70-AAED-47FD-A055-7B08EB1371A3}" dt="2023-01-30T15:45:50.704" v="7" actId="478"/>
          <ac:cxnSpMkLst>
            <pc:docMk/>
            <pc:sldMk cId="1844608576" sldId="263"/>
            <ac:cxnSpMk id="304" creationId="{DF259A31-9810-7B92-D77D-E5B2A146383C}"/>
          </ac:cxnSpMkLst>
        </pc:cxnChg>
        <pc:cxnChg chg="mod">
          <ac:chgData name="Markus Bilz" userId="a36021e4bdb9349f" providerId="LiveId" clId="{F9F2BE70-AAED-47FD-A055-7B08EB1371A3}" dt="2023-01-30T15:45:50.704" v="7" actId="478"/>
          <ac:cxnSpMkLst>
            <pc:docMk/>
            <pc:sldMk cId="1844608576" sldId="263"/>
            <ac:cxnSpMk id="309" creationId="{264C6CC8-5585-5A09-A872-691550C565E0}"/>
          </ac:cxnSpMkLst>
        </pc:cxnChg>
        <pc:cxnChg chg="mod">
          <ac:chgData name="Markus Bilz" userId="a36021e4bdb9349f" providerId="LiveId" clId="{F9F2BE70-AAED-47FD-A055-7B08EB1371A3}" dt="2023-01-30T15:45:50.704" v="7" actId="478"/>
          <ac:cxnSpMkLst>
            <pc:docMk/>
            <pc:sldMk cId="1844608576" sldId="263"/>
            <ac:cxnSpMk id="313" creationId="{836A65F0-73ED-A541-655F-9C814BA8AEB7}"/>
          </ac:cxnSpMkLst>
        </pc:cxnChg>
        <pc:cxnChg chg="mod">
          <ac:chgData name="Markus Bilz" userId="a36021e4bdb9349f" providerId="LiveId" clId="{F9F2BE70-AAED-47FD-A055-7B08EB1371A3}" dt="2023-01-30T15:45:50.704" v="7" actId="478"/>
          <ac:cxnSpMkLst>
            <pc:docMk/>
            <pc:sldMk cId="1844608576" sldId="263"/>
            <ac:cxnSpMk id="319" creationId="{3334D5F6-5BFB-013F-386C-C53CF9436B30}"/>
          </ac:cxnSpMkLst>
        </pc:cxnChg>
        <pc:cxnChg chg="mod">
          <ac:chgData name="Markus Bilz" userId="a36021e4bdb9349f" providerId="LiveId" clId="{F9F2BE70-AAED-47FD-A055-7B08EB1371A3}" dt="2023-01-30T15:45:50.704" v="7" actId="478"/>
          <ac:cxnSpMkLst>
            <pc:docMk/>
            <pc:sldMk cId="1844608576" sldId="263"/>
            <ac:cxnSpMk id="320" creationId="{76818338-A380-8571-0227-68862B1431D2}"/>
          </ac:cxnSpMkLst>
        </pc:cxnChg>
        <pc:cxnChg chg="mod">
          <ac:chgData name="Markus Bilz" userId="a36021e4bdb9349f" providerId="LiveId" clId="{F9F2BE70-AAED-47FD-A055-7B08EB1371A3}" dt="2023-01-30T15:45:50.704" v="7" actId="478"/>
          <ac:cxnSpMkLst>
            <pc:docMk/>
            <pc:sldMk cId="1844608576" sldId="263"/>
            <ac:cxnSpMk id="324" creationId="{63F90467-6631-6F69-AF8C-15E424119BBF}"/>
          </ac:cxnSpMkLst>
        </pc:cxnChg>
        <pc:cxnChg chg="mod">
          <ac:chgData name="Markus Bilz" userId="a36021e4bdb9349f" providerId="LiveId" clId="{F9F2BE70-AAED-47FD-A055-7B08EB1371A3}" dt="2023-01-30T15:45:50.704" v="7" actId="478"/>
          <ac:cxnSpMkLst>
            <pc:docMk/>
            <pc:sldMk cId="1844608576" sldId="263"/>
            <ac:cxnSpMk id="328" creationId="{610D4F5D-C2CF-75EC-A5BA-FFB8082194FF}"/>
          </ac:cxnSpMkLst>
        </pc:cxnChg>
        <pc:cxnChg chg="del mod">
          <ac:chgData name="Markus Bilz" userId="a36021e4bdb9349f" providerId="LiveId" clId="{F9F2BE70-AAED-47FD-A055-7B08EB1371A3}" dt="2023-01-30T15:45:59.232" v="11" actId="478"/>
          <ac:cxnSpMkLst>
            <pc:docMk/>
            <pc:sldMk cId="1844608576" sldId="263"/>
            <ac:cxnSpMk id="345" creationId="{BE2B4CD1-38C1-B0DE-DB96-36C2254209B4}"/>
          </ac:cxnSpMkLst>
        </pc:cxnChg>
        <pc:cxnChg chg="del mod">
          <ac:chgData name="Markus Bilz" userId="a36021e4bdb9349f" providerId="LiveId" clId="{F9F2BE70-AAED-47FD-A055-7B08EB1371A3}" dt="2023-01-30T15:45:59.232" v="11" actId="478"/>
          <ac:cxnSpMkLst>
            <pc:docMk/>
            <pc:sldMk cId="1844608576" sldId="263"/>
            <ac:cxnSpMk id="351" creationId="{68D467CA-359D-10CF-E465-BF265E9D9727}"/>
          </ac:cxnSpMkLst>
        </pc:cxnChg>
        <pc:cxnChg chg="del mod">
          <ac:chgData name="Markus Bilz" userId="a36021e4bdb9349f" providerId="LiveId" clId="{F9F2BE70-AAED-47FD-A055-7B08EB1371A3}" dt="2023-01-30T15:45:59.232" v="11" actId="478"/>
          <ac:cxnSpMkLst>
            <pc:docMk/>
            <pc:sldMk cId="1844608576" sldId="263"/>
            <ac:cxnSpMk id="354" creationId="{A8A9749C-158F-8FE5-A9CF-35DCA5D98B73}"/>
          </ac:cxnSpMkLst>
        </pc:cxnChg>
        <pc:cxnChg chg="del mod">
          <ac:chgData name="Markus Bilz" userId="a36021e4bdb9349f" providerId="LiveId" clId="{F9F2BE70-AAED-47FD-A055-7B08EB1371A3}" dt="2023-01-30T15:45:59.232" v="11" actId="478"/>
          <ac:cxnSpMkLst>
            <pc:docMk/>
            <pc:sldMk cId="1844608576" sldId="263"/>
            <ac:cxnSpMk id="363" creationId="{EC6733DA-676A-1A14-7522-D892306783B9}"/>
          </ac:cxnSpMkLst>
        </pc:cxnChg>
        <pc:cxnChg chg="del mod">
          <ac:chgData name="Markus Bilz" userId="a36021e4bdb9349f" providerId="LiveId" clId="{F9F2BE70-AAED-47FD-A055-7B08EB1371A3}" dt="2023-01-30T15:45:59.232" v="11" actId="478"/>
          <ac:cxnSpMkLst>
            <pc:docMk/>
            <pc:sldMk cId="1844608576" sldId="263"/>
            <ac:cxnSpMk id="366" creationId="{5777D9B2-2213-7E19-2F00-D495870A6B8C}"/>
          </ac:cxnSpMkLst>
        </pc:cxnChg>
        <pc:cxnChg chg="del mod">
          <ac:chgData name="Markus Bilz" userId="a36021e4bdb9349f" providerId="LiveId" clId="{F9F2BE70-AAED-47FD-A055-7B08EB1371A3}" dt="2023-01-30T15:56:15.018" v="139" actId="478"/>
          <ac:cxnSpMkLst>
            <pc:docMk/>
            <pc:sldMk cId="1844608576" sldId="263"/>
            <ac:cxnSpMk id="381" creationId="{630D9FB8-05E1-F1B0-DB3B-8A7520917890}"/>
          </ac:cxnSpMkLst>
        </pc:cxnChg>
        <pc:cxnChg chg="del">
          <ac:chgData name="Markus Bilz" userId="a36021e4bdb9349f" providerId="LiveId" clId="{F9F2BE70-AAED-47FD-A055-7B08EB1371A3}" dt="2023-01-30T15:45:59.232" v="11" actId="478"/>
          <ac:cxnSpMkLst>
            <pc:docMk/>
            <pc:sldMk cId="1844608576" sldId="263"/>
            <ac:cxnSpMk id="422" creationId="{196FAB25-6411-E003-8719-EB4C50D6E933}"/>
          </ac:cxnSpMkLst>
        </pc:cxnChg>
        <pc:cxnChg chg="del">
          <ac:chgData name="Markus Bilz" userId="a36021e4bdb9349f" providerId="LiveId" clId="{F9F2BE70-AAED-47FD-A055-7B08EB1371A3}" dt="2023-01-30T15:45:59.232" v="11" actId="478"/>
          <ac:cxnSpMkLst>
            <pc:docMk/>
            <pc:sldMk cId="1844608576" sldId="263"/>
            <ac:cxnSpMk id="423" creationId="{04F2825D-3D37-A219-796F-C3489D68FD51}"/>
          </ac:cxnSpMkLst>
        </pc:cxnChg>
        <pc:cxnChg chg="del mod">
          <ac:chgData name="Markus Bilz" userId="a36021e4bdb9349f" providerId="LiveId" clId="{F9F2BE70-AAED-47FD-A055-7B08EB1371A3}" dt="2023-01-30T15:45:59.232" v="11" actId="478"/>
          <ac:cxnSpMkLst>
            <pc:docMk/>
            <pc:sldMk cId="1844608576" sldId="263"/>
            <ac:cxnSpMk id="424" creationId="{9237CF59-3E77-B75F-212D-2714C58909E7}"/>
          </ac:cxnSpMkLst>
        </pc:cxnChg>
        <pc:cxnChg chg="del">
          <ac:chgData name="Markus Bilz" userId="a36021e4bdb9349f" providerId="LiveId" clId="{F9F2BE70-AAED-47FD-A055-7B08EB1371A3}" dt="2023-01-30T15:45:59.232" v="11" actId="478"/>
          <ac:cxnSpMkLst>
            <pc:docMk/>
            <pc:sldMk cId="1844608576" sldId="263"/>
            <ac:cxnSpMk id="425" creationId="{DE679514-9D08-0938-DDF7-610FD3B65B31}"/>
          </ac:cxnSpMkLst>
        </pc:cxnChg>
        <pc:cxnChg chg="del mod">
          <ac:chgData name="Markus Bilz" userId="a36021e4bdb9349f" providerId="LiveId" clId="{F9F2BE70-AAED-47FD-A055-7B08EB1371A3}" dt="2023-01-30T15:45:59.232" v="11" actId="478"/>
          <ac:cxnSpMkLst>
            <pc:docMk/>
            <pc:sldMk cId="1844608576" sldId="263"/>
            <ac:cxnSpMk id="430" creationId="{63A4382D-B435-EBB9-C252-A3806B65A1A6}"/>
          </ac:cxnSpMkLst>
        </pc:cxnChg>
        <pc:cxnChg chg="del mod">
          <ac:chgData name="Markus Bilz" userId="a36021e4bdb9349f" providerId="LiveId" clId="{F9F2BE70-AAED-47FD-A055-7B08EB1371A3}" dt="2023-01-30T15:45:59.232" v="11" actId="478"/>
          <ac:cxnSpMkLst>
            <pc:docMk/>
            <pc:sldMk cId="1844608576" sldId="263"/>
            <ac:cxnSpMk id="474" creationId="{102CF8D6-653C-EB6E-8C8D-AE62472923C0}"/>
          </ac:cxnSpMkLst>
        </pc:cxnChg>
      </pc:sldChg>
    </pc:docChg>
  </pc:docChgLst>
  <pc:docChgLst>
    <pc:chgData name="Markus Bilz" userId="a36021e4bdb9349f" providerId="LiveId" clId="{49E66B90-E8CF-4436-B0D4-F43F17B21F48}"/>
    <pc:docChg chg="undo custSel addSld delSld modSld sldOrd">
      <pc:chgData name="Markus Bilz" userId="a36021e4bdb9349f" providerId="LiveId" clId="{49E66B90-E8CF-4436-B0D4-F43F17B21F48}" dt="2023-01-15T08:57:04.974" v="1713" actId="27614"/>
      <pc:docMkLst>
        <pc:docMk/>
      </pc:docMkLst>
      <pc:sldChg chg="addSp delSp modSp mod">
        <pc:chgData name="Markus Bilz" userId="a36021e4bdb9349f" providerId="LiveId" clId="{49E66B90-E8CF-4436-B0D4-F43F17B21F48}" dt="2023-01-11T18:45:48.496" v="1289" actId="14100"/>
        <pc:sldMkLst>
          <pc:docMk/>
          <pc:sldMk cId="2836008551" sldId="256"/>
        </pc:sldMkLst>
        <pc:spChg chg="add mod">
          <ac:chgData name="Markus Bilz" userId="a36021e4bdb9349f" providerId="LiveId" clId="{49E66B90-E8CF-4436-B0D4-F43F17B21F48}" dt="2023-01-11T18:45:48.496" v="1289" actId="14100"/>
          <ac:spMkLst>
            <pc:docMk/>
            <pc:sldMk cId="2836008551" sldId="256"/>
            <ac:spMk id="2" creationId="{5CC34145-B5F4-8BDD-0E3A-311D220D3B32}"/>
          </ac:spMkLst>
        </pc:spChg>
        <pc:spChg chg="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6" creationId="{C9552E09-CEAE-1CE3-AD42-25102E23C69E}"/>
          </ac:spMkLst>
        </pc:spChg>
        <pc:spChg chg="del mod">
          <ac:chgData name="Markus Bilz" userId="a36021e4bdb9349f" providerId="LiveId" clId="{49E66B90-E8CF-4436-B0D4-F43F17B21F48}" dt="2023-01-11T14:14:18.768" v="674" actId="478"/>
          <ac:spMkLst>
            <pc:docMk/>
            <pc:sldMk cId="2836008551" sldId="256"/>
            <ac:spMk id="7" creationId="{E684E842-8F01-221D-AC49-2E6B50D66BEC}"/>
          </ac:spMkLst>
        </pc:spChg>
        <pc:spChg chg="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8" creationId="{5CDEB47C-8305-563E-91D5-7B56B8D6B92A}"/>
          </ac:spMkLst>
        </pc:spChg>
        <pc:spChg chg="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10" creationId="{00B8C236-422C-0F3A-2195-02455E198FA4}"/>
          </ac:spMkLst>
        </pc:spChg>
        <pc:spChg chg="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11" creationId="{DE1E0810-1ECA-16CF-FD0B-A3F1319A10ED}"/>
          </ac:spMkLst>
        </pc:spChg>
        <pc:spChg chg="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12" creationId="{F0C9DEFE-7018-453B-197A-B3C804BF1D4F}"/>
          </ac:spMkLst>
        </pc:spChg>
        <pc:spChg chg="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13" creationId="{9A4B1958-A498-0910-FC56-F604B1B4ECEB}"/>
          </ac:spMkLst>
        </pc:spChg>
        <pc:spChg chg="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14" creationId="{FF5BF12D-AA78-EE30-53C6-6A293BDAE817}"/>
          </ac:spMkLst>
        </pc:spChg>
        <pc:spChg chg="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15" creationId="{FD86F888-F95A-D598-D12B-E04B43114576}"/>
          </ac:spMkLst>
        </pc:spChg>
        <pc:spChg chg="del mod">
          <ac:chgData name="Markus Bilz" userId="a36021e4bdb9349f" providerId="LiveId" clId="{49E66B90-E8CF-4436-B0D4-F43F17B21F48}" dt="2023-01-11T14:15:04.525" v="686" actId="478"/>
          <ac:spMkLst>
            <pc:docMk/>
            <pc:sldMk cId="2836008551" sldId="256"/>
            <ac:spMk id="16" creationId="{7E951065-0EF5-3260-53CF-F98B35E98B89}"/>
          </ac:spMkLst>
        </pc:spChg>
        <pc:spChg chg="del mod">
          <ac:chgData name="Markus Bilz" userId="a36021e4bdb9349f" providerId="LiveId" clId="{49E66B90-E8CF-4436-B0D4-F43F17B21F48}" dt="2023-01-11T14:14:57.937" v="684" actId="478"/>
          <ac:spMkLst>
            <pc:docMk/>
            <pc:sldMk cId="2836008551" sldId="256"/>
            <ac:spMk id="17" creationId="{ABDD32A4-0D77-F198-E5A1-E5BE3216A8F1}"/>
          </ac:spMkLst>
        </pc:spChg>
        <pc:spChg chg="del mod">
          <ac:chgData name="Markus Bilz" userId="a36021e4bdb9349f" providerId="LiveId" clId="{49E66B90-E8CF-4436-B0D4-F43F17B21F48}" dt="2023-01-11T14:14:57.937" v="684" actId="478"/>
          <ac:spMkLst>
            <pc:docMk/>
            <pc:sldMk cId="2836008551" sldId="256"/>
            <ac:spMk id="18" creationId="{A7971354-653A-5487-3EFF-BA90C34BAB30}"/>
          </ac:spMkLst>
        </pc:spChg>
        <pc:spChg chg="del mod">
          <ac:chgData name="Markus Bilz" userId="a36021e4bdb9349f" providerId="LiveId" clId="{49E66B90-E8CF-4436-B0D4-F43F17B21F48}" dt="2023-01-11T14:14:48.697" v="679" actId="478"/>
          <ac:spMkLst>
            <pc:docMk/>
            <pc:sldMk cId="2836008551" sldId="256"/>
            <ac:spMk id="19" creationId="{D77545F2-23C9-521D-1059-8E1C4CDD626A}"/>
          </ac:spMkLst>
        </pc:spChg>
        <pc:spChg chg="del mod">
          <ac:chgData name="Markus Bilz" userId="a36021e4bdb9349f" providerId="LiveId" clId="{49E66B90-E8CF-4436-B0D4-F43F17B21F48}" dt="2023-01-11T14:14:47.599" v="678" actId="478"/>
          <ac:spMkLst>
            <pc:docMk/>
            <pc:sldMk cId="2836008551" sldId="256"/>
            <ac:spMk id="20" creationId="{77346884-389C-FDE4-9F02-FD35C022578D}"/>
          </ac:spMkLst>
        </pc:spChg>
        <pc:spChg chg="del mod">
          <ac:chgData name="Markus Bilz" userId="a36021e4bdb9349f" providerId="LiveId" clId="{49E66B90-E8CF-4436-B0D4-F43F17B21F48}" dt="2023-01-11T14:14:42.065" v="677" actId="478"/>
          <ac:spMkLst>
            <pc:docMk/>
            <pc:sldMk cId="2836008551" sldId="256"/>
            <ac:spMk id="21" creationId="{A5EE578B-13BF-53DD-C32B-02226F80795C}"/>
          </ac:spMkLst>
        </pc:spChg>
        <pc:spChg chg="del mod">
          <ac:chgData name="Markus Bilz" userId="a36021e4bdb9349f" providerId="LiveId" clId="{49E66B90-E8CF-4436-B0D4-F43F17B21F48}" dt="2023-01-11T14:14:57.937" v="684" actId="478"/>
          <ac:spMkLst>
            <pc:docMk/>
            <pc:sldMk cId="2836008551" sldId="256"/>
            <ac:spMk id="22" creationId="{DA51928E-0E21-A5E7-264F-CF9BA8E7AB65}"/>
          </ac:spMkLst>
        </pc:spChg>
        <pc:spChg chg="del mod">
          <ac:chgData name="Markus Bilz" userId="a36021e4bdb9349f" providerId="LiveId" clId="{49E66B90-E8CF-4436-B0D4-F43F17B21F48}" dt="2023-01-11T14:15:07.184" v="687" actId="478"/>
          <ac:spMkLst>
            <pc:docMk/>
            <pc:sldMk cId="2836008551" sldId="256"/>
            <ac:spMk id="23" creationId="{9C37B4E4-B03E-CF9E-E66B-75AF7E700D5E}"/>
          </ac:spMkLst>
        </pc:spChg>
        <pc:spChg chg="del mod">
          <ac:chgData name="Markus Bilz" userId="a36021e4bdb9349f" providerId="LiveId" clId="{49E66B90-E8CF-4436-B0D4-F43F17B21F48}" dt="2023-01-11T14:14:57.937" v="684" actId="478"/>
          <ac:spMkLst>
            <pc:docMk/>
            <pc:sldMk cId="2836008551" sldId="256"/>
            <ac:spMk id="24" creationId="{AEF98ABD-9528-3F8F-2EA7-747773708837}"/>
          </ac:spMkLst>
        </pc:spChg>
        <pc:spChg chg="add del">
          <ac:chgData name="Markus Bilz" userId="a36021e4bdb9349f" providerId="LiveId" clId="{49E66B90-E8CF-4436-B0D4-F43F17B21F48}" dt="2023-01-11T13:28:45.447" v="99" actId="478"/>
          <ac:spMkLst>
            <pc:docMk/>
            <pc:sldMk cId="2836008551" sldId="256"/>
            <ac:spMk id="51" creationId="{8026F63C-C4D8-46ED-A820-0D148B31131A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61" creationId="{C00FF0EF-2F9D-F942-4F6E-0006C5307219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62" creationId="{C0641B72-A83F-2F0C-92F9-BC5B309B52B7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63" creationId="{2E94D5CD-A3D0-17C2-6DA2-6C898CDD5E11}"/>
          </ac:spMkLst>
        </pc:spChg>
        <pc:spChg chg="add del mod">
          <ac:chgData name="Markus Bilz" userId="a36021e4bdb9349f" providerId="LiveId" clId="{49E66B90-E8CF-4436-B0D4-F43F17B21F48}" dt="2023-01-11T13:32:12.585" v="191" actId="478"/>
          <ac:spMkLst>
            <pc:docMk/>
            <pc:sldMk cId="2836008551" sldId="256"/>
            <ac:spMk id="64" creationId="{DC010AAD-B837-ECF3-0D21-ED3FDBE6CB44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66" creationId="{7343FA96-205F-7DD7-A660-9E1AE7A16CDD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67" creationId="{542CA32F-221D-DD49-7091-4AFC3E421628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69" creationId="{22A20337-1D78-2DE5-B292-B4FD075545EE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80" creationId="{83641231-252D-FDB3-0C23-5CDCCDA26F9E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81" creationId="{A0C92E84-AAE1-582E-C601-99B54006B43F}"/>
          </ac:spMkLst>
        </pc:spChg>
        <pc:spChg chg="add del">
          <ac:chgData name="Markus Bilz" userId="a36021e4bdb9349f" providerId="LiveId" clId="{49E66B90-E8CF-4436-B0D4-F43F17B21F48}" dt="2023-01-11T13:38:00.744" v="254" actId="478"/>
          <ac:spMkLst>
            <pc:docMk/>
            <pc:sldMk cId="2836008551" sldId="256"/>
            <ac:spMk id="83" creationId="{92C0FC45-36C7-D251-4C3A-765A3EB0AD6B}"/>
          </ac:spMkLst>
        </pc:spChg>
        <pc:spChg chg="add del">
          <ac:chgData name="Markus Bilz" userId="a36021e4bdb9349f" providerId="LiveId" clId="{49E66B90-E8CF-4436-B0D4-F43F17B21F48}" dt="2023-01-11T13:39:00.775" v="262" actId="478"/>
          <ac:spMkLst>
            <pc:docMk/>
            <pc:sldMk cId="2836008551" sldId="256"/>
            <ac:spMk id="90" creationId="{8F9E6214-C71D-09F5-6F55-6CCB6AB942C9}"/>
          </ac:spMkLst>
        </pc:spChg>
        <pc:spChg chg="add del">
          <ac:chgData name="Markus Bilz" userId="a36021e4bdb9349f" providerId="LiveId" clId="{49E66B90-E8CF-4436-B0D4-F43F17B21F48}" dt="2023-01-11T13:39:20.343" v="264" actId="478"/>
          <ac:spMkLst>
            <pc:docMk/>
            <pc:sldMk cId="2836008551" sldId="256"/>
            <ac:spMk id="91" creationId="{45480C98-9665-6011-9874-56429C91E385}"/>
          </ac:spMkLst>
        </pc:spChg>
        <pc:spChg chg="add del mod">
          <ac:chgData name="Markus Bilz" userId="a36021e4bdb9349f" providerId="LiveId" clId="{49E66B90-E8CF-4436-B0D4-F43F17B21F48}" dt="2023-01-11T13:39:46.187" v="268" actId="478"/>
          <ac:spMkLst>
            <pc:docMk/>
            <pc:sldMk cId="2836008551" sldId="256"/>
            <ac:spMk id="92" creationId="{212C8AA4-FD8F-B1CF-F734-0C12DDAFF3ED}"/>
          </ac:spMkLst>
        </pc:spChg>
        <pc:spChg chg="add del mod">
          <ac:chgData name="Markus Bilz" userId="a36021e4bdb9349f" providerId="LiveId" clId="{49E66B90-E8CF-4436-B0D4-F43F17B21F48}" dt="2023-01-11T14:15:32.032" v="691" actId="478"/>
          <ac:spMkLst>
            <pc:docMk/>
            <pc:sldMk cId="2836008551" sldId="256"/>
            <ac:spMk id="106" creationId="{02C988E4-E55D-CE23-6654-7F394A6934AC}"/>
          </ac:spMkLst>
        </pc:spChg>
        <pc:spChg chg="add mod">
          <ac:chgData name="Markus Bilz" userId="a36021e4bdb9349f" providerId="LiveId" clId="{49E66B90-E8CF-4436-B0D4-F43F17B21F48}" dt="2023-01-11T15:05:00.579" v="1252" actId="207"/>
          <ac:spMkLst>
            <pc:docMk/>
            <pc:sldMk cId="2836008551" sldId="256"/>
            <ac:spMk id="107" creationId="{463FC932-9D87-C17B-7EB6-C92B96B1FAF5}"/>
          </ac:spMkLst>
        </pc:spChg>
        <pc:spChg chg="add del mod">
          <ac:chgData name="Markus Bilz" userId="a36021e4bdb9349f" providerId="LiveId" clId="{49E66B90-E8CF-4436-B0D4-F43F17B21F48}" dt="2023-01-11T14:15:35.661" v="692" actId="478"/>
          <ac:spMkLst>
            <pc:docMk/>
            <pc:sldMk cId="2836008551" sldId="256"/>
            <ac:spMk id="108" creationId="{7FE501E3-E309-BC7A-888B-2A93ECB24826}"/>
          </ac:spMkLst>
        </pc:spChg>
        <pc:spChg chg="add del mod">
          <ac:chgData name="Markus Bilz" userId="a36021e4bdb9349f" providerId="LiveId" clId="{49E66B90-E8CF-4436-B0D4-F43F17B21F48}" dt="2023-01-11T14:15:51.741" v="699" actId="478"/>
          <ac:spMkLst>
            <pc:docMk/>
            <pc:sldMk cId="2836008551" sldId="256"/>
            <ac:spMk id="109" creationId="{06DF8517-DB53-82F5-B211-AEEDD93D219C}"/>
          </ac:spMkLst>
        </pc:spChg>
        <pc:spChg chg="add del mod">
          <ac:chgData name="Markus Bilz" userId="a36021e4bdb9349f" providerId="LiveId" clId="{49E66B90-E8CF-4436-B0D4-F43F17B21F48}" dt="2023-01-11T14:15:52.841" v="700" actId="478"/>
          <ac:spMkLst>
            <pc:docMk/>
            <pc:sldMk cId="2836008551" sldId="256"/>
            <ac:spMk id="110" creationId="{4407BD30-607A-7D2B-7586-D66240D763AA}"/>
          </ac:spMkLst>
        </pc:spChg>
        <pc:spChg chg="add del mod">
          <ac:chgData name="Markus Bilz" userId="a36021e4bdb9349f" providerId="LiveId" clId="{49E66B90-E8CF-4436-B0D4-F43F17B21F48}" dt="2023-01-11T14:15:55.667" v="703" actId="478"/>
          <ac:spMkLst>
            <pc:docMk/>
            <pc:sldMk cId="2836008551" sldId="256"/>
            <ac:spMk id="111" creationId="{BDDA8EDA-F09F-198D-9666-EC7A6A232CE7}"/>
          </ac:spMkLst>
        </pc:spChg>
        <pc:spChg chg="add del mod">
          <ac:chgData name="Markus Bilz" userId="a36021e4bdb9349f" providerId="LiveId" clId="{49E66B90-E8CF-4436-B0D4-F43F17B21F48}" dt="2023-01-11T14:16:01.747" v="707" actId="478"/>
          <ac:spMkLst>
            <pc:docMk/>
            <pc:sldMk cId="2836008551" sldId="256"/>
            <ac:spMk id="112" creationId="{422F4B99-926D-61C3-5178-EFD9571C6E81}"/>
          </ac:spMkLst>
        </pc:spChg>
        <pc:spChg chg="add del mod">
          <ac:chgData name="Markus Bilz" userId="a36021e4bdb9349f" providerId="LiveId" clId="{49E66B90-E8CF-4436-B0D4-F43F17B21F48}" dt="2023-01-11T14:15:49.471" v="698" actId="478"/>
          <ac:spMkLst>
            <pc:docMk/>
            <pc:sldMk cId="2836008551" sldId="256"/>
            <ac:spMk id="113" creationId="{4BB88274-D985-0B20-6842-55123BDB440B}"/>
          </ac:spMkLst>
        </pc:spChg>
        <pc:spChg chg="add del mod">
          <ac:chgData name="Markus Bilz" userId="a36021e4bdb9349f" providerId="LiveId" clId="{49E66B90-E8CF-4436-B0D4-F43F17B21F48}" dt="2023-01-11T14:15:47.390" v="696" actId="478"/>
          <ac:spMkLst>
            <pc:docMk/>
            <pc:sldMk cId="2836008551" sldId="256"/>
            <ac:spMk id="114" creationId="{987E55BD-2BD0-487C-EB4A-01956918F63C}"/>
          </ac:spMkLst>
        </pc:spChg>
        <pc:spChg chg="add mod">
          <ac:chgData name="Markus Bilz" userId="a36021e4bdb9349f" providerId="LiveId" clId="{49E66B90-E8CF-4436-B0D4-F43F17B21F48}" dt="2023-01-11T13:22:05.460" v="50"/>
          <ac:spMkLst>
            <pc:docMk/>
            <pc:sldMk cId="2836008551" sldId="256"/>
            <ac:spMk id="115" creationId="{0D9490CA-F8B2-9BA9-067F-46242C62BC3D}"/>
          </ac:spMkLst>
        </pc:spChg>
        <pc:spChg chg="add del mod">
          <ac:chgData name="Markus Bilz" userId="a36021e4bdb9349f" providerId="LiveId" clId="{49E66B90-E8CF-4436-B0D4-F43F17B21F48}" dt="2023-01-11T13:24:52.219" v="65" actId="478"/>
          <ac:spMkLst>
            <pc:docMk/>
            <pc:sldMk cId="2836008551" sldId="256"/>
            <ac:spMk id="116" creationId="{10E75AA3-9B32-6B0B-DCDB-C03D5B9965A9}"/>
          </ac:spMkLst>
        </pc:spChg>
        <pc:spChg chg="add del mod">
          <ac:chgData name="Markus Bilz" userId="a36021e4bdb9349f" providerId="LiveId" clId="{49E66B90-E8CF-4436-B0D4-F43F17B21F48}" dt="2023-01-11T13:24:55.052" v="68" actId="478"/>
          <ac:spMkLst>
            <pc:docMk/>
            <pc:sldMk cId="2836008551" sldId="256"/>
            <ac:spMk id="117" creationId="{B1DD571F-DDD3-42AD-6082-69A63F15E575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118" creationId="{AD306185-1C55-9FEA-819A-1E221B0845E4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119" creationId="{A27EC82D-FC5B-7F49-978D-78DC3E964621}"/>
          </ac:spMkLst>
        </pc:spChg>
        <pc:spChg chg="add mod">
          <ac:chgData name="Markus Bilz" userId="a36021e4bdb9349f" providerId="LiveId" clId="{49E66B90-E8CF-4436-B0D4-F43F17B21F48}" dt="2023-01-11T14:17:40.017" v="721" actId="1076"/>
          <ac:spMkLst>
            <pc:docMk/>
            <pc:sldMk cId="2836008551" sldId="256"/>
            <ac:spMk id="120" creationId="{95F402FF-45FF-BE8D-DDFF-50E53AF15C05}"/>
          </ac:spMkLst>
        </pc:spChg>
        <pc:spChg chg="add del mod">
          <ac:chgData name="Markus Bilz" userId="a36021e4bdb9349f" providerId="LiveId" clId="{49E66B90-E8CF-4436-B0D4-F43F17B21F48}" dt="2023-01-11T14:14:57.937" v="684" actId="478"/>
          <ac:spMkLst>
            <pc:docMk/>
            <pc:sldMk cId="2836008551" sldId="256"/>
            <ac:spMk id="121" creationId="{523EAD2E-1BEC-BD07-69DB-246206F975FE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122" creationId="{011F1C23-4321-C448-C866-900D32931439}"/>
          </ac:spMkLst>
        </pc:spChg>
        <pc:spChg chg="add del mod">
          <ac:chgData name="Markus Bilz" userId="a36021e4bdb9349f" providerId="LiveId" clId="{49E66B90-E8CF-4436-B0D4-F43F17B21F48}" dt="2023-01-11T14:14:57.937" v="684" actId="478"/>
          <ac:spMkLst>
            <pc:docMk/>
            <pc:sldMk cId="2836008551" sldId="256"/>
            <ac:spMk id="123" creationId="{49985ACF-F9CC-E558-7872-4990AE0B3627}"/>
          </ac:spMkLst>
        </pc:spChg>
        <pc:spChg chg="add del mod">
          <ac:chgData name="Markus Bilz" userId="a36021e4bdb9349f" providerId="LiveId" clId="{49E66B90-E8CF-4436-B0D4-F43F17B21F48}" dt="2023-01-11T13:41:05.585" v="286" actId="478"/>
          <ac:spMkLst>
            <pc:docMk/>
            <pc:sldMk cId="2836008551" sldId="256"/>
            <ac:spMk id="143" creationId="{F54E97F5-2BED-100A-72F9-D01515CBFBE0}"/>
          </ac:spMkLst>
        </pc:spChg>
        <pc:spChg chg="add del mod">
          <ac:chgData name="Markus Bilz" userId="a36021e4bdb9349f" providerId="LiveId" clId="{49E66B90-E8CF-4436-B0D4-F43F17B21F48}" dt="2023-01-11T13:45:46.743" v="309" actId="478"/>
          <ac:spMkLst>
            <pc:docMk/>
            <pc:sldMk cId="2836008551" sldId="256"/>
            <ac:spMk id="144" creationId="{15185621-899E-3339-7DF0-545917E64D30}"/>
          </ac:spMkLst>
        </pc:spChg>
        <pc:spChg chg="add del mod">
          <ac:chgData name="Markus Bilz" userId="a36021e4bdb9349f" providerId="LiveId" clId="{49E66B90-E8CF-4436-B0D4-F43F17B21F48}" dt="2023-01-11T13:45:26.379" v="304" actId="478"/>
          <ac:spMkLst>
            <pc:docMk/>
            <pc:sldMk cId="2836008551" sldId="256"/>
            <ac:spMk id="145" creationId="{590FE0B9-DEC1-ADAE-220D-8114777D0BD1}"/>
          </ac:spMkLst>
        </pc:spChg>
        <pc:spChg chg="add del mod">
          <ac:chgData name="Markus Bilz" userId="a36021e4bdb9349f" providerId="LiveId" clId="{49E66B90-E8CF-4436-B0D4-F43F17B21F48}" dt="2023-01-11T13:46:33.521" v="316"/>
          <ac:spMkLst>
            <pc:docMk/>
            <pc:sldMk cId="2836008551" sldId="256"/>
            <ac:spMk id="146" creationId="{1C08348A-B613-3911-148E-B6BED2CC942C}"/>
          </ac:spMkLst>
        </pc:spChg>
        <pc:spChg chg="add del mod">
          <ac:chgData name="Markus Bilz" userId="a36021e4bdb9349f" providerId="LiveId" clId="{49E66B90-E8CF-4436-B0D4-F43F17B21F48}" dt="2023-01-11T13:46:33.521" v="316"/>
          <ac:spMkLst>
            <pc:docMk/>
            <pc:sldMk cId="2836008551" sldId="256"/>
            <ac:spMk id="147" creationId="{A2F92A4C-1994-A263-1E88-7C372E3A9847}"/>
          </ac:spMkLst>
        </pc:spChg>
        <pc:spChg chg="del mod">
          <ac:chgData name="Markus Bilz" userId="a36021e4bdb9349f" providerId="LiveId" clId="{49E66B90-E8CF-4436-B0D4-F43F17B21F48}" dt="2023-01-11T13:47:41.355" v="322" actId="478"/>
          <ac:spMkLst>
            <pc:docMk/>
            <pc:sldMk cId="2836008551" sldId="256"/>
            <ac:spMk id="148" creationId="{4CE84334-37D3-A085-0E24-C4B939EC044F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149" creationId="{46A7283E-03E0-ADB9-66FC-99A2B01B48C6}"/>
          </ac:spMkLst>
        </pc:spChg>
        <pc:spChg chg="add mod">
          <ac:chgData name="Markus Bilz" userId="a36021e4bdb9349f" providerId="LiveId" clId="{49E66B90-E8CF-4436-B0D4-F43F17B21F48}" dt="2023-01-11T15:03:16.411" v="1241" actId="1076"/>
          <ac:spMkLst>
            <pc:docMk/>
            <pc:sldMk cId="2836008551" sldId="256"/>
            <ac:spMk id="150" creationId="{68EAA59B-06AB-B15D-C58F-BF0AA87C7B67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151" creationId="{01181209-191D-1FD0-204A-5AAED1B16037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152" creationId="{C7774FFE-D894-9156-4420-B50F767969B7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153" creationId="{D7749EE7-A30D-5C35-4D3C-A4162A3085A1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154" creationId="{C9992878-B793-38E0-4F6A-4766BC02A7E5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155" creationId="{1BDAC74C-9441-B6BD-8704-8401BC9EACF5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156" creationId="{51115222-C397-F4B7-342E-39B119F314B7}"/>
          </ac:spMkLst>
        </pc:spChg>
        <pc:spChg chg="add del mod">
          <ac:chgData name="Markus Bilz" userId="a36021e4bdb9349f" providerId="LiveId" clId="{49E66B90-E8CF-4436-B0D4-F43F17B21F48}" dt="2023-01-11T14:49:13.970" v="1110" actId="478"/>
          <ac:spMkLst>
            <pc:docMk/>
            <pc:sldMk cId="2836008551" sldId="256"/>
            <ac:spMk id="157" creationId="{0FA6DCCC-A1AA-4938-F974-C3F458D6301A}"/>
          </ac:spMkLst>
        </pc:spChg>
        <pc:spChg chg="add del mod">
          <ac:chgData name="Markus Bilz" userId="a36021e4bdb9349f" providerId="LiveId" clId="{49E66B90-E8CF-4436-B0D4-F43F17B21F48}" dt="2023-01-11T13:52:35.443" v="397" actId="478"/>
          <ac:spMkLst>
            <pc:docMk/>
            <pc:sldMk cId="2836008551" sldId="256"/>
            <ac:spMk id="158" creationId="{92BDE71F-4336-A424-51F8-6300F378882F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159" creationId="{1B9AACAD-6A63-1B0C-2776-E880FD7BC163}"/>
          </ac:spMkLst>
        </pc:spChg>
        <pc:spChg chg="add del mod">
          <ac:chgData name="Markus Bilz" userId="a36021e4bdb9349f" providerId="LiveId" clId="{49E66B90-E8CF-4436-B0D4-F43F17B21F48}" dt="2023-01-11T14:49:12.805" v="1109" actId="478"/>
          <ac:spMkLst>
            <pc:docMk/>
            <pc:sldMk cId="2836008551" sldId="256"/>
            <ac:spMk id="160" creationId="{0C4C10E5-0958-3440-398E-940F2119313A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162" creationId="{C8C65B08-14FE-FF44-47C5-FB5077BC12AB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163" creationId="{7F04DDC7-EF2C-10E2-EB4D-74BB2FCBFC9C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164" creationId="{77A93769-7B32-A316-32EA-1FC9143243AF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165" creationId="{279F181B-E7CC-7CD6-A843-CF0D0113A1B9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233" creationId="{22826292-593A-4357-FEEB-B7D5B39875EF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234" creationId="{29B237C7-6F16-D779-C094-6DB7CEF9786E}"/>
          </ac:spMkLst>
        </pc:spChg>
        <pc:spChg chg="add del mod">
          <ac:chgData name="Markus Bilz" userId="a36021e4bdb9349f" providerId="LiveId" clId="{49E66B90-E8CF-4436-B0D4-F43F17B21F48}" dt="2023-01-11T14:46:08.013" v="1075" actId="478"/>
          <ac:spMkLst>
            <pc:docMk/>
            <pc:sldMk cId="2836008551" sldId="256"/>
            <ac:spMk id="235" creationId="{F36AD802-921F-9AA1-EA78-B4E3DC6CD7D2}"/>
          </ac:spMkLst>
        </pc:spChg>
        <pc:spChg chg="add del mod">
          <ac:chgData name="Markus Bilz" userId="a36021e4bdb9349f" providerId="LiveId" clId="{49E66B90-E8CF-4436-B0D4-F43F17B21F48}" dt="2023-01-11T14:49:11.669" v="1108" actId="478"/>
          <ac:spMkLst>
            <pc:docMk/>
            <pc:sldMk cId="2836008551" sldId="256"/>
            <ac:spMk id="236" creationId="{C6D95E65-FD79-D8E1-08AD-0879CF0E877D}"/>
          </ac:spMkLst>
        </pc:spChg>
        <pc:spChg chg="add del mod">
          <ac:chgData name="Markus Bilz" userId="a36021e4bdb9349f" providerId="LiveId" clId="{49E66B90-E8CF-4436-B0D4-F43F17B21F48}" dt="2023-01-11T14:08:27.218" v="600" actId="478"/>
          <ac:spMkLst>
            <pc:docMk/>
            <pc:sldMk cId="2836008551" sldId="256"/>
            <ac:spMk id="262" creationId="{20539F20-B2F2-F3AD-355E-18332C9BF75C}"/>
          </ac:spMkLst>
        </pc:spChg>
        <pc:spChg chg="add del mod">
          <ac:chgData name="Markus Bilz" userId="a36021e4bdb9349f" providerId="LiveId" clId="{49E66B90-E8CF-4436-B0D4-F43F17B21F48}" dt="2023-01-11T14:52:26.252" v="1132" actId="478"/>
          <ac:spMkLst>
            <pc:docMk/>
            <pc:sldMk cId="2836008551" sldId="256"/>
            <ac:spMk id="263" creationId="{4B3F8612-681B-04C1-24F5-0C4F194976FC}"/>
          </ac:spMkLst>
        </pc:spChg>
        <pc:spChg chg="add del mod">
          <ac:chgData name="Markus Bilz" userId="a36021e4bdb9349f" providerId="LiveId" clId="{49E66B90-E8CF-4436-B0D4-F43F17B21F48}" dt="2023-01-11T14:52:23.587" v="1131" actId="478"/>
          <ac:spMkLst>
            <pc:docMk/>
            <pc:sldMk cId="2836008551" sldId="256"/>
            <ac:spMk id="264" creationId="{4E44E0AD-0528-F358-D0DC-3739902AD545}"/>
          </ac:spMkLst>
        </pc:spChg>
        <pc:spChg chg="add del mod">
          <ac:chgData name="Markus Bilz" userId="a36021e4bdb9349f" providerId="LiveId" clId="{49E66B90-E8CF-4436-B0D4-F43F17B21F48}" dt="2023-01-11T14:52:29.325" v="1133" actId="478"/>
          <ac:spMkLst>
            <pc:docMk/>
            <pc:sldMk cId="2836008551" sldId="256"/>
            <ac:spMk id="265" creationId="{ECD49CFA-6419-87A4-42E6-D268379404C9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266" creationId="{581F8540-556F-156B-61E8-585BC8A175EB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267" creationId="{457B388C-7929-72CD-0559-53E0AA934C74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268" creationId="{BB1549EF-6367-5F54-69BE-C8B0CC0F2CF9}"/>
          </ac:spMkLst>
        </pc:spChg>
        <pc:spChg chg="add mod">
          <ac:chgData name="Markus Bilz" userId="a36021e4bdb9349f" providerId="LiveId" clId="{49E66B90-E8CF-4436-B0D4-F43F17B21F48}" dt="2023-01-11T15:04:17.548" v="1245" actId="20577"/>
          <ac:spMkLst>
            <pc:docMk/>
            <pc:sldMk cId="2836008551" sldId="256"/>
            <ac:spMk id="270" creationId="{E2E35661-B07A-5ED6-DF65-8F207CF60416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271" creationId="{DD59653E-920D-F48F-9F20-B9322ECB117B}"/>
          </ac:spMkLst>
        </pc:spChg>
        <pc:spChg chg="add del mod">
          <ac:chgData name="Markus Bilz" userId="a36021e4bdb9349f" providerId="LiveId" clId="{49E66B90-E8CF-4436-B0D4-F43F17B21F48}" dt="2023-01-11T14:12:17.860" v="662" actId="478"/>
          <ac:spMkLst>
            <pc:docMk/>
            <pc:sldMk cId="2836008551" sldId="256"/>
            <ac:spMk id="272" creationId="{A9320D15-EFE6-536A-75BE-7A6481897282}"/>
          </ac:spMkLst>
        </pc:spChg>
        <pc:spChg chg="add del mod">
          <ac:chgData name="Markus Bilz" userId="a36021e4bdb9349f" providerId="LiveId" clId="{49E66B90-E8CF-4436-B0D4-F43F17B21F48}" dt="2023-01-11T14:49:14.976" v="1111" actId="478"/>
          <ac:spMkLst>
            <pc:docMk/>
            <pc:sldMk cId="2836008551" sldId="256"/>
            <ac:spMk id="273" creationId="{269178D1-D91B-A093-F866-08B4A5D5264F}"/>
          </ac:spMkLst>
        </pc:spChg>
        <pc:spChg chg="add mod">
          <ac:chgData name="Markus Bilz" userId="a36021e4bdb9349f" providerId="LiveId" clId="{49E66B90-E8CF-4436-B0D4-F43F17B21F48}" dt="2023-01-11T14:19:05.080" v="729" actId="1076"/>
          <ac:spMkLst>
            <pc:docMk/>
            <pc:sldMk cId="2836008551" sldId="256"/>
            <ac:spMk id="286" creationId="{ACA74DC6-36AD-AA46-426C-6AF95C41835E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287" creationId="{7BC94CD7-9020-9AD0-0571-38B60DAC6E69}"/>
          </ac:spMkLst>
        </pc:spChg>
        <pc:spChg chg="add mod">
          <ac:chgData name="Markus Bilz" userId="a36021e4bdb9349f" providerId="LiveId" clId="{49E66B90-E8CF-4436-B0D4-F43F17B21F48}" dt="2023-01-11T14:19:16.409" v="731" actId="1076"/>
          <ac:spMkLst>
            <pc:docMk/>
            <pc:sldMk cId="2836008551" sldId="256"/>
            <ac:spMk id="293" creationId="{25916F21-3021-54AF-2C66-2D0D57C84154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294" creationId="{593E6DFD-9DBE-AB73-D087-56B9E5408E8D}"/>
          </ac:spMkLst>
        </pc:spChg>
        <pc:spChg chg="mod">
          <ac:chgData name="Markus Bilz" userId="a36021e4bdb9349f" providerId="LiveId" clId="{49E66B90-E8CF-4436-B0D4-F43F17B21F48}" dt="2023-01-11T14:31:45.252" v="970" actId="1076"/>
          <ac:spMkLst>
            <pc:docMk/>
            <pc:sldMk cId="2836008551" sldId="256"/>
            <ac:spMk id="302" creationId="{2F1E81A3-727D-DFF2-2EF8-914608EC16D9}"/>
          </ac:spMkLst>
        </pc:spChg>
        <pc:spChg chg="mod">
          <ac:chgData name="Markus Bilz" userId="a36021e4bdb9349f" providerId="LiveId" clId="{49E66B90-E8CF-4436-B0D4-F43F17B21F48}" dt="2023-01-11T14:25:44.387" v="920" actId="20577"/>
          <ac:spMkLst>
            <pc:docMk/>
            <pc:sldMk cId="2836008551" sldId="256"/>
            <ac:spMk id="303" creationId="{ED346AAC-1004-4241-330E-CC4FD96A2AB6}"/>
          </ac:spMkLst>
        </pc:spChg>
        <pc:spChg chg="mod">
          <ac:chgData name="Markus Bilz" userId="a36021e4bdb9349f" providerId="LiveId" clId="{49E66B90-E8CF-4436-B0D4-F43F17B21F48}" dt="2023-01-11T14:31:54.769" v="971" actId="1076"/>
          <ac:spMkLst>
            <pc:docMk/>
            <pc:sldMk cId="2836008551" sldId="256"/>
            <ac:spMk id="308" creationId="{1D092AC7-321E-F94E-6E8B-036F735F6A4E}"/>
          </ac:spMkLst>
        </pc:spChg>
        <pc:spChg chg="mod">
          <ac:chgData name="Markus Bilz" userId="a36021e4bdb9349f" providerId="LiveId" clId="{49E66B90-E8CF-4436-B0D4-F43F17B21F48}" dt="2023-01-11T14:32:17.925" v="974" actId="1076"/>
          <ac:spMkLst>
            <pc:docMk/>
            <pc:sldMk cId="2836008551" sldId="256"/>
            <ac:spMk id="312" creationId="{579F54E2-741E-5155-3B16-55E3E7A80506}"/>
          </ac:spMkLst>
        </pc:spChg>
        <pc:spChg chg="mod">
          <ac:chgData name="Markus Bilz" userId="a36021e4bdb9349f" providerId="LiveId" clId="{49E66B90-E8CF-4436-B0D4-F43F17B21F48}" dt="2023-01-11T14:23:38.915" v="879" actId="207"/>
          <ac:spMkLst>
            <pc:docMk/>
            <pc:sldMk cId="2836008551" sldId="256"/>
            <ac:spMk id="317" creationId="{1C4A0AC6-F9EF-999F-A221-7B138A9851CC}"/>
          </ac:spMkLst>
        </pc:spChg>
        <pc:spChg chg="mod">
          <ac:chgData name="Markus Bilz" userId="a36021e4bdb9349f" providerId="LiveId" clId="{49E66B90-E8CF-4436-B0D4-F43F17B21F48}" dt="2023-01-11T14:32:44.594" v="975" actId="1076"/>
          <ac:spMkLst>
            <pc:docMk/>
            <pc:sldMk cId="2836008551" sldId="256"/>
            <ac:spMk id="318" creationId="{AB292E56-FE69-8728-77AD-F995C3E23745}"/>
          </ac:spMkLst>
        </pc:spChg>
        <pc:spChg chg="mod">
          <ac:chgData name="Markus Bilz" userId="a36021e4bdb9349f" providerId="LiveId" clId="{49E66B90-E8CF-4436-B0D4-F43F17B21F48}" dt="2023-01-11T14:23:33.098" v="877" actId="207"/>
          <ac:spMkLst>
            <pc:docMk/>
            <pc:sldMk cId="2836008551" sldId="256"/>
            <ac:spMk id="323" creationId="{61DB48F1-78F3-1AEB-98D3-D62E107C76B7}"/>
          </ac:spMkLst>
        </pc:spChg>
        <pc:spChg chg="mod">
          <ac:chgData name="Markus Bilz" userId="a36021e4bdb9349f" providerId="LiveId" clId="{49E66B90-E8CF-4436-B0D4-F43F17B21F48}" dt="2023-01-11T14:23:26.957" v="875" actId="20577"/>
          <ac:spMkLst>
            <pc:docMk/>
            <pc:sldMk cId="2836008551" sldId="256"/>
            <ac:spMk id="327" creationId="{6662E1E9-375B-966C-9B93-AC61F1A0636F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343" creationId="{C6E22160-D866-92DB-BD84-84CE220CD26B}"/>
          </ac:spMkLst>
        </pc:spChg>
        <pc:spChg chg="add del mod">
          <ac:chgData name="Markus Bilz" userId="a36021e4bdb9349f" providerId="LiveId" clId="{49E66B90-E8CF-4436-B0D4-F43F17B21F48}" dt="2023-01-11T14:54:58.387" v="1153" actId="478"/>
          <ac:spMkLst>
            <pc:docMk/>
            <pc:sldMk cId="2836008551" sldId="256"/>
            <ac:spMk id="409" creationId="{C3EDA029-47B9-01CE-80BA-B9D3F37A7564}"/>
          </ac:spMkLst>
        </pc:spChg>
        <pc:spChg chg="add del mod">
          <ac:chgData name="Markus Bilz" userId="a36021e4bdb9349f" providerId="LiveId" clId="{49E66B90-E8CF-4436-B0D4-F43F17B21F48}" dt="2023-01-11T14:54:58.387" v="1153" actId="478"/>
          <ac:spMkLst>
            <pc:docMk/>
            <pc:sldMk cId="2836008551" sldId="256"/>
            <ac:spMk id="410" creationId="{4593BB54-E575-706E-021B-FF4B7B67BF3C}"/>
          </ac:spMkLst>
        </pc:spChg>
        <pc:spChg chg="add del mod">
          <ac:chgData name="Markus Bilz" userId="a36021e4bdb9349f" providerId="LiveId" clId="{49E66B90-E8CF-4436-B0D4-F43F17B21F48}" dt="2023-01-11T14:54:58.387" v="1153" actId="478"/>
          <ac:spMkLst>
            <pc:docMk/>
            <pc:sldMk cId="2836008551" sldId="256"/>
            <ac:spMk id="415" creationId="{23B7D207-C1E0-33E5-04B9-57F9B180DF4E}"/>
          </ac:spMkLst>
        </pc:spChg>
        <pc:spChg chg="add del mod">
          <ac:chgData name="Markus Bilz" userId="a36021e4bdb9349f" providerId="LiveId" clId="{49E66B90-E8CF-4436-B0D4-F43F17B21F48}" dt="2023-01-11T14:54:58.387" v="1153" actId="478"/>
          <ac:spMkLst>
            <pc:docMk/>
            <pc:sldMk cId="2836008551" sldId="256"/>
            <ac:spMk id="416" creationId="{AE5D39CA-8567-6D6F-4DFE-4E8621E3AA2A}"/>
          </ac:spMkLst>
        </pc:spChg>
        <pc:spChg chg="add del mod">
          <ac:chgData name="Markus Bilz" userId="a36021e4bdb9349f" providerId="LiveId" clId="{49E66B90-E8CF-4436-B0D4-F43F17B21F48}" dt="2023-01-11T14:54:58.387" v="1153" actId="478"/>
          <ac:spMkLst>
            <pc:docMk/>
            <pc:sldMk cId="2836008551" sldId="256"/>
            <ac:spMk id="417" creationId="{054E592A-E511-79AF-E3C2-1A6A0D64CFAF}"/>
          </ac:spMkLst>
        </pc:spChg>
        <pc:spChg chg="add del mod">
          <ac:chgData name="Markus Bilz" userId="a36021e4bdb9349f" providerId="LiveId" clId="{49E66B90-E8CF-4436-B0D4-F43F17B21F48}" dt="2023-01-11T14:54:58.387" v="1153" actId="478"/>
          <ac:spMkLst>
            <pc:docMk/>
            <pc:sldMk cId="2836008551" sldId="256"/>
            <ac:spMk id="418" creationId="{E6BDD20E-E89F-F4C7-DCEC-C4C87798F6D9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420" creationId="{813B81B3-5B1B-8DB0-17CE-A27F9F8C08FE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421" creationId="{C3FF8B0D-DC5D-9E54-3AFE-22F8293245D7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426" creationId="{AC14FE11-EB73-25C7-EF03-DFB3638AB097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427" creationId="{60ABCD62-1C42-F5AC-5CDC-1DE657983B80}"/>
          </ac:spMkLst>
        </pc:spChg>
        <pc:spChg chg="add mod">
          <ac:chgData name="Markus Bilz" userId="a36021e4bdb9349f" providerId="LiveId" clId="{49E66B90-E8CF-4436-B0D4-F43F17B21F48}" dt="2023-01-11T15:06:32.187" v="1256" actId="1076"/>
          <ac:spMkLst>
            <pc:docMk/>
            <pc:sldMk cId="2836008551" sldId="256"/>
            <ac:spMk id="428" creationId="{11BEE9B5-5F39-AAF3-80B1-F91F7926342D}"/>
          </ac:spMkLst>
        </pc:spChg>
        <pc:spChg chg="add mod">
          <ac:chgData name="Markus Bilz" userId="a36021e4bdb9349f" providerId="LiveId" clId="{49E66B90-E8CF-4436-B0D4-F43F17B21F48}" dt="2023-01-11T15:00:47.557" v="1206" actId="1076"/>
          <ac:spMkLst>
            <pc:docMk/>
            <pc:sldMk cId="2836008551" sldId="256"/>
            <ac:spMk id="429" creationId="{9227B221-4F93-2B5F-6835-73EFEE9870C5}"/>
          </ac:spMkLst>
        </pc:spChg>
        <pc:spChg chg="add mod">
          <ac:chgData name="Markus Bilz" userId="a36021e4bdb9349f" providerId="LiveId" clId="{49E66B90-E8CF-4436-B0D4-F43F17B21F48}" dt="2023-01-11T15:07:28.215" v="1258" actId="1076"/>
          <ac:spMkLst>
            <pc:docMk/>
            <pc:sldMk cId="2836008551" sldId="256"/>
            <ac:spMk id="486" creationId="{89A43354-B2BF-9117-0081-E28B2D479FBB}"/>
          </ac:spMkLst>
        </pc:spChg>
        <pc:spChg chg="add mod">
          <ac:chgData name="Markus Bilz" userId="a36021e4bdb9349f" providerId="LiveId" clId="{49E66B90-E8CF-4436-B0D4-F43F17B21F48}" dt="2023-01-11T15:07:28.215" v="1258" actId="1076"/>
          <ac:spMkLst>
            <pc:docMk/>
            <pc:sldMk cId="2836008551" sldId="256"/>
            <ac:spMk id="487" creationId="{C523F78B-F9AC-0948-152B-8079E4788737}"/>
          </ac:spMkLst>
        </pc:spChg>
        <pc:spChg chg="add mod">
          <ac:chgData name="Markus Bilz" userId="a36021e4bdb9349f" providerId="LiveId" clId="{49E66B90-E8CF-4436-B0D4-F43F17B21F48}" dt="2023-01-11T15:07:28.215" v="1258" actId="1076"/>
          <ac:spMkLst>
            <pc:docMk/>
            <pc:sldMk cId="2836008551" sldId="256"/>
            <ac:spMk id="488" creationId="{DB0FFA97-307F-B323-9124-F5C4FE8C8754}"/>
          </ac:spMkLst>
        </pc:spChg>
        <pc:grpChg chg="add del mod">
          <ac:chgData name="Markus Bilz" userId="a36021e4bdb9349f" providerId="LiveId" clId="{49E66B90-E8CF-4436-B0D4-F43F17B21F48}" dt="2023-01-11T13:26:46.062" v="83" actId="164"/>
          <ac:grpSpMkLst>
            <pc:docMk/>
            <pc:sldMk cId="2836008551" sldId="256"/>
            <ac:grpSpMk id="37" creationId="{F162CBA8-9E85-405A-B4AE-91FA722DA97A}"/>
          </ac:grpSpMkLst>
        </pc:grpChg>
        <pc:grpChg chg="add mod ord">
          <ac:chgData name="Markus Bilz" userId="a36021e4bdb9349f" providerId="LiveId" clId="{49E66B90-E8CF-4436-B0D4-F43F17B21F48}" dt="2023-01-11T15:00:47.557" v="1206" actId="1076"/>
          <ac:grpSpMkLst>
            <pc:docMk/>
            <pc:sldMk cId="2836008551" sldId="256"/>
            <ac:grpSpMk id="299" creationId="{9970B700-7EDF-E2B8-7388-6FFD75031A26}"/>
          </ac:grpSpMkLst>
        </pc:grpChg>
        <pc:grpChg chg="add mod ord">
          <ac:chgData name="Markus Bilz" userId="a36021e4bdb9349f" providerId="LiveId" clId="{49E66B90-E8CF-4436-B0D4-F43F17B21F48}" dt="2023-01-11T15:00:47.557" v="1206" actId="1076"/>
          <ac:grpSpMkLst>
            <pc:docMk/>
            <pc:sldMk cId="2836008551" sldId="256"/>
            <ac:grpSpMk id="300" creationId="{7A793711-B6B5-B301-0D10-6E3D9220EA9D}"/>
          </ac:grpSpMkLst>
        </pc:grpChg>
        <pc:grpChg chg="add mod">
          <ac:chgData name="Markus Bilz" userId="a36021e4bdb9349f" providerId="LiveId" clId="{49E66B90-E8CF-4436-B0D4-F43F17B21F48}" dt="2023-01-11T15:00:47.557" v="1206" actId="1076"/>
          <ac:grpSpMkLst>
            <pc:docMk/>
            <pc:sldMk cId="2836008551" sldId="256"/>
            <ac:grpSpMk id="315" creationId="{F2576EEA-C47D-7129-CE11-E6A858A35809}"/>
          </ac:grpSpMkLst>
        </pc:grpChg>
        <pc:picChg chg="add del mod">
          <ac:chgData name="Markus Bilz" userId="a36021e4bdb9349f" providerId="LiveId" clId="{49E66B90-E8CF-4436-B0D4-F43F17B21F48}" dt="2023-01-11T14:14:28.462" v="676" actId="478"/>
          <ac:picMkLst>
            <pc:docMk/>
            <pc:sldMk cId="2836008551" sldId="256"/>
            <ac:picMk id="5" creationId="{E9048B29-D23C-3F4A-8CFD-CC2CD996A4A6}"/>
          </ac:picMkLst>
        </pc:picChg>
        <pc:picChg chg="add del mod">
          <ac:chgData name="Markus Bilz" userId="a36021e4bdb9349f" providerId="LiveId" clId="{49E66B90-E8CF-4436-B0D4-F43F17B21F48}" dt="2023-01-11T14:14:17.082" v="673" actId="478"/>
          <ac:picMkLst>
            <pc:docMk/>
            <pc:sldMk cId="2836008551" sldId="256"/>
            <ac:picMk id="105" creationId="{011D9132-4949-62D0-50A0-A4398C006C10}"/>
          </ac:picMkLst>
        </pc:picChg>
        <pc:picChg chg="add del mod ord">
          <ac:chgData name="Markus Bilz" userId="a36021e4bdb9349f" providerId="LiveId" clId="{49E66B90-E8CF-4436-B0D4-F43F17B21F48}" dt="2023-01-11T14:40:28.181" v="1004" actId="478"/>
          <ac:picMkLst>
            <pc:docMk/>
            <pc:sldMk cId="2836008551" sldId="256"/>
            <ac:picMk id="342" creationId="{5ED2DFBC-2A9B-8673-8894-379D8E36210E}"/>
          </ac:picMkLst>
        </pc:picChg>
        <pc:cxnChg chg="add del mod">
          <ac:chgData name="Markus Bilz" userId="a36021e4bdb9349f" providerId="LiveId" clId="{49E66B90-E8CF-4436-B0D4-F43F17B21F48}" dt="2023-01-11T13:24:51.188" v="64" actId="478"/>
          <ac:cxnSpMkLst>
            <pc:docMk/>
            <pc:sldMk cId="2836008551" sldId="256"/>
            <ac:cxnSpMk id="2" creationId="{012D9773-4227-85C5-6A27-B41A180C45F8}"/>
          </ac:cxnSpMkLst>
        </pc:cxnChg>
        <pc:cxnChg chg="add del mod">
          <ac:chgData name="Markus Bilz" userId="a36021e4bdb9349f" providerId="LiveId" clId="{49E66B90-E8CF-4436-B0D4-F43F17B21F48}" dt="2023-01-11T13:24:54.298" v="67" actId="478"/>
          <ac:cxnSpMkLst>
            <pc:docMk/>
            <pc:sldMk cId="2836008551" sldId="256"/>
            <ac:cxnSpMk id="3" creationId="{CBBF1B91-7194-8E09-D422-E4A9DD6A4EC8}"/>
          </ac:cxnSpMkLst>
        </pc:cxnChg>
        <pc:cxnChg chg="add del mod">
          <ac:chgData name="Markus Bilz" userId="a36021e4bdb9349f" providerId="LiveId" clId="{49E66B90-E8CF-4436-B0D4-F43F17B21F48}" dt="2023-01-11T13:24:55.884" v="69" actId="478"/>
          <ac:cxnSpMkLst>
            <pc:docMk/>
            <pc:sldMk cId="2836008551" sldId="256"/>
            <ac:cxnSpMk id="25" creationId="{297D1137-3078-6D7B-DF40-178850A5D437}"/>
          </ac:cxnSpMkLst>
        </pc:cxnChg>
        <pc:cxnChg chg="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26" creationId="{21D951A6-4218-B43E-E721-55F3359A28A6}"/>
          </ac:cxnSpMkLst>
        </pc:cxnChg>
        <pc:cxnChg chg="add del mod topLvl">
          <ac:chgData name="Markus Bilz" userId="a36021e4bdb9349f" providerId="LiveId" clId="{49E66B90-E8CF-4436-B0D4-F43F17B21F48}" dt="2023-01-11T13:26:54.370" v="86" actId="478"/>
          <ac:cxnSpMkLst>
            <pc:docMk/>
            <pc:sldMk cId="2836008551" sldId="256"/>
            <ac:cxnSpMk id="27" creationId="{62DC6B12-1055-4EF5-303C-8E2FD296893F}"/>
          </ac:cxnSpMkLst>
        </pc:cxnChg>
        <pc:cxnChg chg="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30" creationId="{91386DC9-B507-24F8-6FA8-0F2992DAF5B1}"/>
          </ac:cxnSpMkLst>
        </pc:cxnChg>
        <pc:cxnChg chg="add del mod topLvl">
          <ac:chgData name="Markus Bilz" userId="a36021e4bdb9349f" providerId="LiveId" clId="{49E66B90-E8CF-4436-B0D4-F43F17B21F48}" dt="2023-01-11T13:26:53.046" v="85" actId="478"/>
          <ac:cxnSpMkLst>
            <pc:docMk/>
            <pc:sldMk cId="2836008551" sldId="256"/>
            <ac:cxnSpMk id="32" creationId="{56F3FEB5-C2E0-64E2-2F9E-6E83581CC214}"/>
          </ac:cxnSpMkLst>
        </pc:cxnChg>
        <pc:cxnChg chg="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33" creationId="{F5567272-A972-36E4-BB89-01EF157E3C03}"/>
          </ac:cxnSpMkLst>
        </pc:cxnChg>
        <pc:cxnChg chg="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34" creationId="{C62CC081-6FBD-6970-72E7-007111CCFABD}"/>
          </ac:cxnSpMkLst>
        </pc:cxnChg>
        <pc:cxnChg chg="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39" creationId="{AA36ACA5-CFE6-E27A-5EB1-AF46FC4A600F}"/>
          </ac:cxnSpMkLst>
        </pc:cxnChg>
        <pc:cxnChg chg="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40" creationId="{920A9850-64D7-2DCD-EDB1-C8BBD7F50B7F}"/>
          </ac:cxnSpMkLst>
        </pc:cxnChg>
        <pc:cxnChg chg="add del mod">
          <ac:chgData name="Markus Bilz" userId="a36021e4bdb9349f" providerId="LiveId" clId="{49E66B90-E8CF-4436-B0D4-F43F17B21F48}" dt="2023-01-11T13:27:23.661" v="89" actId="478"/>
          <ac:cxnSpMkLst>
            <pc:docMk/>
            <pc:sldMk cId="2836008551" sldId="256"/>
            <ac:cxnSpMk id="42" creationId="{D1CA37F4-7B77-E184-25DC-60F04D096D8D}"/>
          </ac:cxnSpMkLst>
        </pc:cxnChg>
        <pc:cxnChg chg="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44" creationId="{19E86D2C-56C9-BAB6-300A-441CEA2F9FF9}"/>
          </ac:cxnSpMkLst>
        </pc:cxnChg>
        <pc:cxnChg chg="add del">
          <ac:chgData name="Markus Bilz" userId="a36021e4bdb9349f" providerId="LiveId" clId="{49E66B90-E8CF-4436-B0D4-F43F17B21F48}" dt="2023-01-11T13:28:14.800" v="97" actId="478"/>
          <ac:cxnSpMkLst>
            <pc:docMk/>
            <pc:sldMk cId="2836008551" sldId="256"/>
            <ac:cxnSpMk id="46" creationId="{9AACD449-4623-9FF1-CD11-5E65592FB044}"/>
          </ac:cxnSpMkLst>
        </pc:cxnChg>
        <pc:cxnChg chg="add del mod">
          <ac:chgData name="Markus Bilz" userId="a36021e4bdb9349f" providerId="LiveId" clId="{49E66B90-E8CF-4436-B0D4-F43F17B21F48}" dt="2023-01-11T13:28:13.744" v="96" actId="478"/>
          <ac:cxnSpMkLst>
            <pc:docMk/>
            <pc:sldMk cId="2836008551" sldId="256"/>
            <ac:cxnSpMk id="47" creationId="{7C9C8B3F-A8B7-0452-F9DC-4160638A5B80}"/>
          </ac:cxnSpMkLst>
        </pc:cxnChg>
        <pc:cxnChg chg="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48" creationId="{422EA331-912B-EC25-F58D-E54B0E513BDC}"/>
          </ac:cxnSpMkLst>
        </pc:cxnChg>
        <pc:cxnChg chg="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52" creationId="{8A62A000-8BE3-2B1A-F351-8831397A01F5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53" creationId="{973795A0-B566-B1E2-61C6-EF94CAE5E7B7}"/>
          </ac:cxnSpMkLst>
        </pc:cxnChg>
        <pc:cxnChg chg="add del mod">
          <ac:chgData name="Markus Bilz" userId="a36021e4bdb9349f" providerId="LiveId" clId="{49E66B90-E8CF-4436-B0D4-F43F17B21F48}" dt="2023-01-11T14:15:03.773" v="685" actId="478"/>
          <ac:cxnSpMkLst>
            <pc:docMk/>
            <pc:sldMk cId="2836008551" sldId="256"/>
            <ac:cxnSpMk id="56" creationId="{54C10988-0697-C0F7-A1D0-924EDE96D1DC}"/>
          </ac:cxnSpMkLst>
        </pc:cxnChg>
        <pc:cxnChg chg="add del mod">
          <ac:chgData name="Markus Bilz" userId="a36021e4bdb9349f" providerId="LiveId" clId="{49E66B90-E8CF-4436-B0D4-F43F17B21F48}" dt="2023-01-11T14:14:54.294" v="683" actId="478"/>
          <ac:cxnSpMkLst>
            <pc:docMk/>
            <pc:sldMk cId="2836008551" sldId="256"/>
            <ac:cxnSpMk id="58" creationId="{9DF4E7DF-5B6A-B7CB-69A3-B7C4257B9198}"/>
          </ac:cxnSpMkLst>
        </pc:cxnChg>
        <pc:cxnChg chg="add del mod">
          <ac:chgData name="Markus Bilz" userId="a36021e4bdb9349f" providerId="LiveId" clId="{49E66B90-E8CF-4436-B0D4-F43F17B21F48}" dt="2023-01-11T14:14:52.444" v="682" actId="478"/>
          <ac:cxnSpMkLst>
            <pc:docMk/>
            <pc:sldMk cId="2836008551" sldId="256"/>
            <ac:cxnSpMk id="59" creationId="{713F2DEC-13E9-563D-5ACA-52B12BC40920}"/>
          </ac:cxnSpMkLst>
        </pc:cxnChg>
        <pc:cxnChg chg="add del mod">
          <ac:chgData name="Markus Bilz" userId="a36021e4bdb9349f" providerId="LiveId" clId="{49E66B90-E8CF-4436-B0D4-F43F17B21F48}" dt="2023-01-11T14:14:50.973" v="681" actId="478"/>
          <ac:cxnSpMkLst>
            <pc:docMk/>
            <pc:sldMk cId="2836008551" sldId="256"/>
            <ac:cxnSpMk id="65" creationId="{649A740A-2B4D-E340-8CD6-9EAC2387E907}"/>
          </ac:cxnSpMkLst>
        </pc:cxnChg>
        <pc:cxnChg chg="add del mod">
          <ac:chgData name="Markus Bilz" userId="a36021e4bdb9349f" providerId="LiveId" clId="{49E66B90-E8CF-4436-B0D4-F43F17B21F48}" dt="2023-01-11T14:14:49.506" v="680" actId="478"/>
          <ac:cxnSpMkLst>
            <pc:docMk/>
            <pc:sldMk cId="2836008551" sldId="256"/>
            <ac:cxnSpMk id="68" creationId="{4361E38A-0BB8-B733-9AC2-4C0DE2E403F2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70" creationId="{66C88C84-34E5-DBC0-F118-6C49B6374993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71" creationId="{E1B8EC65-0002-51B6-8023-BE84A773CCCA}"/>
          </ac:cxnSpMkLst>
        </pc:cxnChg>
        <pc:cxnChg chg="add del mod">
          <ac:chgData name="Markus Bilz" userId="a36021e4bdb9349f" providerId="LiveId" clId="{49E66B90-E8CF-4436-B0D4-F43F17B21F48}" dt="2023-01-11T13:16:56.904" v="37" actId="478"/>
          <ac:cxnSpMkLst>
            <pc:docMk/>
            <pc:sldMk cId="2836008551" sldId="256"/>
            <ac:cxnSpMk id="72" creationId="{C578425E-592F-E060-0E54-B29088D83149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75" creationId="{385A4530-2D02-8491-CAC4-686A58020F9B}"/>
          </ac:cxnSpMkLst>
        </pc:cxnChg>
        <pc:cxnChg chg="add del mod">
          <ac:chgData name="Markus Bilz" userId="a36021e4bdb9349f" providerId="LiveId" clId="{49E66B90-E8CF-4436-B0D4-F43F17B21F48}" dt="2023-01-11T14:15:08.431" v="688" actId="478"/>
          <ac:cxnSpMkLst>
            <pc:docMk/>
            <pc:sldMk cId="2836008551" sldId="256"/>
            <ac:cxnSpMk id="78" creationId="{CDB94A2F-CE74-E519-C505-59DEF8611C52}"/>
          </ac:cxnSpMkLst>
        </pc:cxnChg>
        <pc:cxnChg chg="add del mod">
          <ac:chgData name="Markus Bilz" userId="a36021e4bdb9349f" providerId="LiveId" clId="{49E66B90-E8CF-4436-B0D4-F43F17B21F48}" dt="2023-01-11T13:18:30.365" v="42" actId="478"/>
          <ac:cxnSpMkLst>
            <pc:docMk/>
            <pc:sldMk cId="2836008551" sldId="256"/>
            <ac:cxnSpMk id="81" creationId="{73F773F6-A9B2-9849-6948-CD861C7F5B37}"/>
          </ac:cxnSpMkLst>
        </pc:cxnChg>
        <pc:cxnChg chg="add mod">
          <ac:chgData name="Markus Bilz" userId="a36021e4bdb9349f" providerId="LiveId" clId="{49E66B90-E8CF-4436-B0D4-F43F17B21F48}" dt="2023-01-11T13:21:50.007" v="49" actId="14100"/>
          <ac:cxnSpMkLst>
            <pc:docMk/>
            <pc:sldMk cId="2836008551" sldId="256"/>
            <ac:cxnSpMk id="82" creationId="{34B2DECB-F95F-54E0-F468-AB724D91CB68}"/>
          </ac:cxnSpMkLst>
        </pc:cxnChg>
        <pc:cxnChg chg="add del mod">
          <ac:chgData name="Markus Bilz" userId="a36021e4bdb9349f" providerId="LiveId" clId="{49E66B90-E8CF-4436-B0D4-F43F17B21F48}" dt="2023-01-11T13:38:44.648" v="260" actId="478"/>
          <ac:cxnSpMkLst>
            <pc:docMk/>
            <pc:sldMk cId="2836008551" sldId="256"/>
            <ac:cxnSpMk id="85" creationId="{10D08B51-3AC3-1A0F-9BFC-DD2440F366F6}"/>
          </ac:cxnSpMkLst>
        </pc:cxnChg>
        <pc:cxnChg chg="add del mod">
          <ac:chgData name="Markus Bilz" userId="a36021e4bdb9349f" providerId="LiveId" clId="{49E66B90-E8CF-4436-B0D4-F43F17B21F48}" dt="2023-01-11T13:40:46.079" v="283" actId="478"/>
          <ac:cxnSpMkLst>
            <pc:docMk/>
            <pc:sldMk cId="2836008551" sldId="256"/>
            <ac:cxnSpMk id="94" creationId="{668A4E68-522A-894D-3EBC-7611F1243960}"/>
          </ac:cxnSpMkLst>
        </pc:cxnChg>
        <pc:cxnChg chg="add del mod">
          <ac:chgData name="Markus Bilz" userId="a36021e4bdb9349f" providerId="LiveId" clId="{49E66B90-E8CF-4436-B0D4-F43F17B21F48}" dt="2023-01-11T14:15:36.838" v="693" actId="478"/>
          <ac:cxnSpMkLst>
            <pc:docMk/>
            <pc:sldMk cId="2836008551" sldId="256"/>
            <ac:cxnSpMk id="124" creationId="{0ACE90AB-B55A-E68C-77FA-2C0BC1334882}"/>
          </ac:cxnSpMkLst>
        </pc:cxnChg>
        <pc:cxnChg chg="add del mod">
          <ac:chgData name="Markus Bilz" userId="a36021e4bdb9349f" providerId="LiveId" clId="{49E66B90-E8CF-4436-B0D4-F43F17B21F48}" dt="2023-01-11T14:15:57.067" v="704" actId="478"/>
          <ac:cxnSpMkLst>
            <pc:docMk/>
            <pc:sldMk cId="2836008551" sldId="256"/>
            <ac:cxnSpMk id="125" creationId="{62DAEA72-1A6F-D9FC-73D8-9AA020F4D22D}"/>
          </ac:cxnSpMkLst>
        </pc:cxnChg>
        <pc:cxnChg chg="add del mod">
          <ac:chgData name="Markus Bilz" userId="a36021e4bdb9349f" providerId="LiveId" clId="{49E66B90-E8CF-4436-B0D4-F43F17B21F48}" dt="2023-01-11T14:15:55.006" v="702" actId="478"/>
          <ac:cxnSpMkLst>
            <pc:docMk/>
            <pc:sldMk cId="2836008551" sldId="256"/>
            <ac:cxnSpMk id="126" creationId="{AD206B95-1DF0-0349-97D9-1B91440F2ADA}"/>
          </ac:cxnSpMkLst>
        </pc:cxnChg>
        <pc:cxnChg chg="add del mod">
          <ac:chgData name="Markus Bilz" userId="a36021e4bdb9349f" providerId="LiveId" clId="{49E66B90-E8CF-4436-B0D4-F43F17B21F48}" dt="2023-01-11T14:15:53.784" v="701" actId="478"/>
          <ac:cxnSpMkLst>
            <pc:docMk/>
            <pc:sldMk cId="2836008551" sldId="256"/>
            <ac:cxnSpMk id="127" creationId="{48FE6DFC-6069-A2B6-D6B2-BADA8164D0CE}"/>
          </ac:cxnSpMkLst>
        </pc:cxnChg>
        <pc:cxnChg chg="add del mod">
          <ac:chgData name="Markus Bilz" userId="a36021e4bdb9349f" providerId="LiveId" clId="{49E66B90-E8CF-4436-B0D4-F43F17B21F48}" dt="2023-01-11T14:15:48.399" v="697" actId="478"/>
          <ac:cxnSpMkLst>
            <pc:docMk/>
            <pc:sldMk cId="2836008551" sldId="256"/>
            <ac:cxnSpMk id="128" creationId="{C41A6955-9726-F7F4-3386-BD45C6B8D203}"/>
          </ac:cxnSpMkLst>
        </pc:cxnChg>
        <pc:cxnChg chg="add del mod">
          <ac:chgData name="Markus Bilz" userId="a36021e4bdb9349f" providerId="LiveId" clId="{49E66B90-E8CF-4436-B0D4-F43F17B21F48}" dt="2023-01-11T14:16:00.198" v="706" actId="478"/>
          <ac:cxnSpMkLst>
            <pc:docMk/>
            <pc:sldMk cId="2836008551" sldId="256"/>
            <ac:cxnSpMk id="129" creationId="{9B7C5105-BE59-D753-96C0-2E8A5C557435}"/>
          </ac:cxnSpMkLst>
        </pc:cxnChg>
        <pc:cxnChg chg="add del mod">
          <ac:chgData name="Markus Bilz" userId="a36021e4bdb9349f" providerId="LiveId" clId="{49E66B90-E8CF-4436-B0D4-F43F17B21F48}" dt="2023-01-11T14:15:58.269" v="705" actId="478"/>
          <ac:cxnSpMkLst>
            <pc:docMk/>
            <pc:sldMk cId="2836008551" sldId="256"/>
            <ac:cxnSpMk id="130" creationId="{19BE8A4B-7530-6A84-2EB7-267D85300083}"/>
          </ac:cxnSpMkLst>
        </pc:cxnChg>
        <pc:cxnChg chg="add del mod">
          <ac:chgData name="Markus Bilz" userId="a36021e4bdb9349f" providerId="LiveId" clId="{49E66B90-E8CF-4436-B0D4-F43F17B21F48}" dt="2023-01-11T14:15:40.325" v="694" actId="478"/>
          <ac:cxnSpMkLst>
            <pc:docMk/>
            <pc:sldMk cId="2836008551" sldId="256"/>
            <ac:cxnSpMk id="131" creationId="{F7815FF8-CE89-2D02-AC04-70285ED82FAD}"/>
          </ac:cxnSpMkLst>
        </pc:cxnChg>
        <pc:cxnChg chg="add del mod">
          <ac:chgData name="Markus Bilz" userId="a36021e4bdb9349f" providerId="LiveId" clId="{49E66B90-E8CF-4436-B0D4-F43F17B21F48}" dt="2023-01-11T14:15:43.924" v="695" actId="478"/>
          <ac:cxnSpMkLst>
            <pc:docMk/>
            <pc:sldMk cId="2836008551" sldId="256"/>
            <ac:cxnSpMk id="132" creationId="{98D6FDBE-8686-0686-DEAA-65D42D6642EC}"/>
          </ac:cxnSpMkLst>
        </pc:cxnChg>
        <pc:cxnChg chg="add mod">
          <ac:chgData name="Markus Bilz" userId="a36021e4bdb9349f" providerId="LiveId" clId="{49E66B90-E8CF-4436-B0D4-F43F17B21F48}" dt="2023-01-11T14:17:46.113" v="724" actId="1076"/>
          <ac:cxnSpMkLst>
            <pc:docMk/>
            <pc:sldMk cId="2836008551" sldId="256"/>
            <ac:cxnSpMk id="133" creationId="{C565C46A-61F0-FBD6-EDB6-08CF93E08AAB}"/>
          </ac:cxnSpMkLst>
        </pc:cxnChg>
        <pc:cxnChg chg="add del mod">
          <ac:chgData name="Markus Bilz" userId="a36021e4bdb9349f" providerId="LiveId" clId="{49E66B90-E8CF-4436-B0D4-F43F17B21F48}" dt="2023-01-11T13:24:53.158" v="66" actId="478"/>
          <ac:cxnSpMkLst>
            <pc:docMk/>
            <pc:sldMk cId="2836008551" sldId="256"/>
            <ac:cxnSpMk id="134" creationId="{A6324A57-6E65-8579-287A-B563D79D560A}"/>
          </ac:cxnSpMkLst>
        </pc:cxnChg>
        <pc:cxnChg chg="add mod">
          <ac:chgData name="Markus Bilz" userId="a36021e4bdb9349f" providerId="LiveId" clId="{49E66B90-E8CF-4436-B0D4-F43F17B21F48}" dt="2023-01-11T14:17:43.256" v="722" actId="14100"/>
          <ac:cxnSpMkLst>
            <pc:docMk/>
            <pc:sldMk cId="2836008551" sldId="256"/>
            <ac:cxnSpMk id="135" creationId="{F0C55BF1-EAFB-857C-72BE-D149779321C9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136" creationId="{46972D37-C6B9-9F2E-9AC9-C6C157BE5684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137" creationId="{01FD7B06-747A-24BE-3BDE-3930ED70079E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138" creationId="{7415A9F5-CBC0-E745-8622-85ABD001E06E}"/>
          </ac:cxnSpMkLst>
        </pc:cxnChg>
        <pc:cxnChg chg="add mod">
          <ac:chgData name="Markus Bilz" userId="a36021e4bdb9349f" providerId="LiveId" clId="{49E66B90-E8CF-4436-B0D4-F43F17B21F48}" dt="2023-01-11T14:15:21.037" v="690" actId="1076"/>
          <ac:cxnSpMkLst>
            <pc:docMk/>
            <pc:sldMk cId="2836008551" sldId="256"/>
            <ac:cxnSpMk id="139" creationId="{61FD4DFA-74A9-C9AD-4694-2884A402B5FA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161" creationId="{C4BB376D-94B8-4F3E-094E-5ED81610EE0C}"/>
          </ac:cxnSpMkLst>
        </pc:cxnChg>
        <pc:cxnChg chg="add mod">
          <ac:chgData name="Markus Bilz" userId="a36021e4bdb9349f" providerId="LiveId" clId="{49E66B90-E8CF-4436-B0D4-F43F17B21F48}" dt="2023-01-11T15:03:16.411" v="1241" actId="1076"/>
          <ac:cxnSpMkLst>
            <pc:docMk/>
            <pc:sldMk cId="2836008551" sldId="256"/>
            <ac:cxnSpMk id="167" creationId="{897178BB-E74C-8862-55A6-E321D41541EC}"/>
          </ac:cxnSpMkLst>
        </pc:cxnChg>
        <pc:cxnChg chg="add del mod">
          <ac:chgData name="Markus Bilz" userId="a36021e4bdb9349f" providerId="LiveId" clId="{49E66B90-E8CF-4436-B0D4-F43F17B21F48}" dt="2023-01-11T14:49:18.962" v="1112" actId="478"/>
          <ac:cxnSpMkLst>
            <pc:docMk/>
            <pc:sldMk cId="2836008551" sldId="256"/>
            <ac:cxnSpMk id="175" creationId="{66AB262D-1E78-9DB8-3FDF-44E8442E9670}"/>
          </ac:cxnSpMkLst>
        </pc:cxnChg>
        <pc:cxnChg chg="add mod">
          <ac:chgData name="Markus Bilz" userId="a36021e4bdb9349f" providerId="LiveId" clId="{49E66B90-E8CF-4436-B0D4-F43F17B21F48}" dt="2023-01-11T15:03:16.411" v="1241" actId="1076"/>
          <ac:cxnSpMkLst>
            <pc:docMk/>
            <pc:sldMk cId="2836008551" sldId="256"/>
            <ac:cxnSpMk id="180" creationId="{171BFB04-5094-BECD-BBB7-124F3371B896}"/>
          </ac:cxnSpMkLst>
        </pc:cxnChg>
        <pc:cxnChg chg="add del mod">
          <ac:chgData name="Markus Bilz" userId="a36021e4bdb9349f" providerId="LiveId" clId="{49E66B90-E8CF-4436-B0D4-F43F17B21F48}" dt="2023-01-11T15:01:27.898" v="1214" actId="478"/>
          <ac:cxnSpMkLst>
            <pc:docMk/>
            <pc:sldMk cId="2836008551" sldId="256"/>
            <ac:cxnSpMk id="184" creationId="{5DFE90A9-F027-7166-98B8-46BF4723290E}"/>
          </ac:cxnSpMkLst>
        </pc:cxnChg>
        <pc:cxnChg chg="add del mod">
          <ac:chgData name="Markus Bilz" userId="a36021e4bdb9349f" providerId="LiveId" clId="{49E66B90-E8CF-4436-B0D4-F43F17B21F48}" dt="2023-01-11T13:58:23.339" v="484" actId="478"/>
          <ac:cxnSpMkLst>
            <pc:docMk/>
            <pc:sldMk cId="2836008551" sldId="256"/>
            <ac:cxnSpMk id="187" creationId="{A4F947EF-0BC8-00A7-77CE-725D01BA5211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191" creationId="{2B5833C9-C07D-F2D1-2768-2F35F1D7780E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197" creationId="{72266BF9-FEEB-509F-96D4-D41CB350B53F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211" creationId="{845B1465-2D2D-0E46-ACBF-35D587BBC249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214" creationId="{0D81CBA5-C3C3-5317-A8A3-8CD616613EDE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217" creationId="{AF17FB98-C9BC-D133-7339-F0C5698E6493}"/>
          </ac:cxnSpMkLst>
        </pc:cxnChg>
        <pc:cxnChg chg="add mod">
          <ac:chgData name="Markus Bilz" userId="a36021e4bdb9349f" providerId="LiveId" clId="{49E66B90-E8CF-4436-B0D4-F43F17B21F48}" dt="2023-01-11T15:05:47.295" v="1255" actId="14100"/>
          <ac:cxnSpMkLst>
            <pc:docMk/>
            <pc:sldMk cId="2836008551" sldId="256"/>
            <ac:cxnSpMk id="220" creationId="{F71C02ED-6336-D99D-2AAA-7DC8A5931246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226" creationId="{470B009F-AEBC-B736-2071-04407321C553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237" creationId="{036D8E88-6EFA-CAFF-8837-AF527638DCCD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242" creationId="{15A6B20D-82BA-B4F9-68E1-286190BB95EE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249" creationId="{474E23BC-E9EE-6D4C-E9B0-65C585D028C8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250" creationId="{43FB143F-225C-E190-85BD-DDE8D18125DF}"/>
          </ac:cxnSpMkLst>
        </pc:cxnChg>
        <pc:cxnChg chg="add del mod">
          <ac:chgData name="Markus Bilz" userId="a36021e4bdb9349f" providerId="LiveId" clId="{49E66B90-E8CF-4436-B0D4-F43F17B21F48}" dt="2023-01-11T14:07:02.822" v="582" actId="478"/>
          <ac:cxnSpMkLst>
            <pc:docMk/>
            <pc:sldMk cId="2836008551" sldId="256"/>
            <ac:cxnSpMk id="255" creationId="{3B257130-6EB1-FF65-04CA-A7DDFB0F4087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259" creationId="{8AEB88A4-0A71-A877-BF55-F161FED1B9A9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261" creationId="{10C3370F-9345-7102-AF54-2EABE2964BEB}"/>
          </ac:cxnSpMkLst>
        </pc:cxnChg>
        <pc:cxnChg chg="add mod">
          <ac:chgData name="Markus Bilz" userId="a36021e4bdb9349f" providerId="LiveId" clId="{49E66B90-E8CF-4436-B0D4-F43F17B21F48}" dt="2023-01-11T14:19:05.080" v="729" actId="1076"/>
          <ac:cxnSpMkLst>
            <pc:docMk/>
            <pc:sldMk cId="2836008551" sldId="256"/>
            <ac:cxnSpMk id="285" creationId="{69E2C6C8-D60C-6AAC-E038-DE462D914356}"/>
          </ac:cxnSpMkLst>
        </pc:cxnChg>
        <pc:cxnChg chg="add mod">
          <ac:chgData name="Markus Bilz" userId="a36021e4bdb9349f" providerId="LiveId" clId="{49E66B90-E8CF-4436-B0D4-F43F17B21F48}" dt="2023-01-11T14:19:05.080" v="729" actId="1076"/>
          <ac:cxnSpMkLst>
            <pc:docMk/>
            <pc:sldMk cId="2836008551" sldId="256"/>
            <ac:cxnSpMk id="288" creationId="{42CACBA9-8845-6A9F-E1C2-15783AA575F0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289" creationId="{4C40E824-AB6C-8B4D-EE80-5500ACAD36A2}"/>
          </ac:cxnSpMkLst>
        </pc:cxnChg>
        <pc:cxnChg chg="add mod">
          <ac:chgData name="Markus Bilz" userId="a36021e4bdb9349f" providerId="LiveId" clId="{49E66B90-E8CF-4436-B0D4-F43F17B21F48}" dt="2023-01-11T14:19:05.080" v="729" actId="1076"/>
          <ac:cxnSpMkLst>
            <pc:docMk/>
            <pc:sldMk cId="2836008551" sldId="256"/>
            <ac:cxnSpMk id="290" creationId="{A9BD0EAD-17E5-7507-8809-2315BA7899CB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291" creationId="{83D4D8D6-24DE-EBC5-EE75-7E656C47807A}"/>
          </ac:cxnSpMkLst>
        </pc:cxnChg>
        <pc:cxnChg chg="add mod">
          <ac:chgData name="Markus Bilz" userId="a36021e4bdb9349f" providerId="LiveId" clId="{49E66B90-E8CF-4436-B0D4-F43F17B21F48}" dt="2023-01-11T14:19:16.409" v="731" actId="1076"/>
          <ac:cxnSpMkLst>
            <pc:docMk/>
            <pc:sldMk cId="2836008551" sldId="256"/>
            <ac:cxnSpMk id="292" creationId="{F9748488-610B-2C74-075C-B57EB7710505}"/>
          </ac:cxnSpMkLst>
        </pc:cxnChg>
        <pc:cxnChg chg="add mod">
          <ac:chgData name="Markus Bilz" userId="a36021e4bdb9349f" providerId="LiveId" clId="{49E66B90-E8CF-4436-B0D4-F43F17B21F48}" dt="2023-01-11T14:19:16.409" v="731" actId="1076"/>
          <ac:cxnSpMkLst>
            <pc:docMk/>
            <pc:sldMk cId="2836008551" sldId="256"/>
            <ac:cxnSpMk id="295" creationId="{6E85DBDD-0C29-4269-E80E-B39868FD8E8E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296" creationId="{6CB49D05-B62D-AF88-9D89-C7BB3FA60E35}"/>
          </ac:cxnSpMkLst>
        </pc:cxnChg>
        <pc:cxnChg chg="add mod">
          <ac:chgData name="Markus Bilz" userId="a36021e4bdb9349f" providerId="LiveId" clId="{49E66B90-E8CF-4436-B0D4-F43F17B21F48}" dt="2023-01-11T14:19:16.409" v="731" actId="1076"/>
          <ac:cxnSpMkLst>
            <pc:docMk/>
            <pc:sldMk cId="2836008551" sldId="256"/>
            <ac:cxnSpMk id="297" creationId="{8CF0B292-6D0C-48A3-245F-C31B6642CCF2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298" creationId="{538C5C61-0F57-4BF5-92DD-9797CB18A320}"/>
          </ac:cxnSpMkLst>
        </pc:cxnChg>
        <pc:cxnChg chg="del mod">
          <ac:chgData name="Markus Bilz" userId="a36021e4bdb9349f" providerId="LiveId" clId="{49E66B90-E8CF-4436-B0D4-F43F17B21F48}" dt="2023-01-11T14:26:48.420" v="936" actId="478"/>
          <ac:cxnSpMkLst>
            <pc:docMk/>
            <pc:sldMk cId="2836008551" sldId="256"/>
            <ac:cxnSpMk id="301" creationId="{5B7AFE51-BA28-E41B-A37C-506D24C6A69E}"/>
          </ac:cxnSpMkLst>
        </pc:cxnChg>
        <pc:cxnChg chg="mod">
          <ac:chgData name="Markus Bilz" userId="a36021e4bdb9349f" providerId="LiveId" clId="{49E66B90-E8CF-4436-B0D4-F43F17B21F48}" dt="2023-01-11T14:31:45.252" v="970" actId="1076"/>
          <ac:cxnSpMkLst>
            <pc:docMk/>
            <pc:sldMk cId="2836008551" sldId="256"/>
            <ac:cxnSpMk id="304" creationId="{DF259A31-9810-7B92-D77D-E5B2A146383C}"/>
          </ac:cxnSpMkLst>
        </pc:cxnChg>
        <pc:cxnChg chg="mod">
          <ac:chgData name="Markus Bilz" userId="a36021e4bdb9349f" providerId="LiveId" clId="{49E66B90-E8CF-4436-B0D4-F43F17B21F48}" dt="2023-01-11T14:30:04.731" v="959" actId="14100"/>
          <ac:cxnSpMkLst>
            <pc:docMk/>
            <pc:sldMk cId="2836008551" sldId="256"/>
            <ac:cxnSpMk id="305" creationId="{1C0FC074-7CBD-98AA-6F5B-0C1C06A31616}"/>
          </ac:cxnSpMkLst>
        </pc:cxnChg>
        <pc:cxnChg chg="del mod">
          <ac:chgData name="Markus Bilz" userId="a36021e4bdb9349f" providerId="LiveId" clId="{49E66B90-E8CF-4436-B0D4-F43F17B21F48}" dt="2023-01-11T14:26:56.450" v="939" actId="478"/>
          <ac:cxnSpMkLst>
            <pc:docMk/>
            <pc:sldMk cId="2836008551" sldId="256"/>
            <ac:cxnSpMk id="306" creationId="{B1F7F651-CA6B-8192-A2DC-F2A25F82109C}"/>
          </ac:cxnSpMkLst>
        </pc:cxnChg>
        <pc:cxnChg chg="del mod">
          <ac:chgData name="Markus Bilz" userId="a36021e4bdb9349f" providerId="LiveId" clId="{49E66B90-E8CF-4436-B0D4-F43F17B21F48}" dt="2023-01-11T14:25:52.581" v="923" actId="478"/>
          <ac:cxnSpMkLst>
            <pc:docMk/>
            <pc:sldMk cId="2836008551" sldId="256"/>
            <ac:cxnSpMk id="307" creationId="{D044AE28-9B5F-F4FD-6D1A-606ABA3FB107}"/>
          </ac:cxnSpMkLst>
        </pc:cxnChg>
        <pc:cxnChg chg="mod">
          <ac:chgData name="Markus Bilz" userId="a36021e4bdb9349f" providerId="LiveId" clId="{49E66B90-E8CF-4436-B0D4-F43F17B21F48}" dt="2023-01-11T14:31:54.769" v="971" actId="1076"/>
          <ac:cxnSpMkLst>
            <pc:docMk/>
            <pc:sldMk cId="2836008551" sldId="256"/>
            <ac:cxnSpMk id="309" creationId="{264C6CC8-5585-5A09-A872-691550C565E0}"/>
          </ac:cxnSpMkLst>
        </pc:cxnChg>
        <pc:cxnChg chg="del mod">
          <ac:chgData name="Markus Bilz" userId="a36021e4bdb9349f" providerId="LiveId" clId="{49E66B90-E8CF-4436-B0D4-F43F17B21F48}" dt="2023-01-11T14:26:27.712" v="932" actId="478"/>
          <ac:cxnSpMkLst>
            <pc:docMk/>
            <pc:sldMk cId="2836008551" sldId="256"/>
            <ac:cxnSpMk id="310" creationId="{CE8F80BD-0328-2364-C79B-EFF249327D04}"/>
          </ac:cxnSpMkLst>
        </pc:cxnChg>
        <pc:cxnChg chg="del mod">
          <ac:chgData name="Markus Bilz" userId="a36021e4bdb9349f" providerId="LiveId" clId="{49E66B90-E8CF-4436-B0D4-F43F17B21F48}" dt="2023-01-11T14:26:09.537" v="928" actId="478"/>
          <ac:cxnSpMkLst>
            <pc:docMk/>
            <pc:sldMk cId="2836008551" sldId="256"/>
            <ac:cxnSpMk id="311" creationId="{03AC1E7C-81B0-E44B-BD97-6BD18835F9CD}"/>
          </ac:cxnSpMkLst>
        </pc:cxnChg>
        <pc:cxnChg chg="mod">
          <ac:chgData name="Markus Bilz" userId="a36021e4bdb9349f" providerId="LiveId" clId="{49E66B90-E8CF-4436-B0D4-F43F17B21F48}" dt="2023-01-11T14:32:17.925" v="974" actId="1076"/>
          <ac:cxnSpMkLst>
            <pc:docMk/>
            <pc:sldMk cId="2836008551" sldId="256"/>
            <ac:cxnSpMk id="313" creationId="{836A65F0-73ED-A541-655F-9C814BA8AEB7}"/>
          </ac:cxnSpMkLst>
        </pc:cxnChg>
        <pc:cxnChg chg="del mod">
          <ac:chgData name="Markus Bilz" userId="a36021e4bdb9349f" providerId="LiveId" clId="{49E66B90-E8CF-4436-B0D4-F43F17B21F48}" dt="2023-01-11T14:26:24.437" v="931" actId="478"/>
          <ac:cxnSpMkLst>
            <pc:docMk/>
            <pc:sldMk cId="2836008551" sldId="256"/>
            <ac:cxnSpMk id="314" creationId="{3EF28DDC-22B2-456B-CE0C-40BA601FA2BE}"/>
          </ac:cxnSpMkLst>
        </pc:cxnChg>
        <pc:cxnChg chg="del mod">
          <ac:chgData name="Markus Bilz" userId="a36021e4bdb9349f" providerId="LiveId" clId="{49E66B90-E8CF-4436-B0D4-F43F17B21F48}" dt="2023-01-11T14:26:50.711" v="937" actId="478"/>
          <ac:cxnSpMkLst>
            <pc:docMk/>
            <pc:sldMk cId="2836008551" sldId="256"/>
            <ac:cxnSpMk id="316" creationId="{8617F0C5-3433-8D22-D84C-4341A47367F4}"/>
          </ac:cxnSpMkLst>
        </pc:cxnChg>
        <pc:cxnChg chg="mod">
          <ac:chgData name="Markus Bilz" userId="a36021e4bdb9349f" providerId="LiveId" clId="{49E66B90-E8CF-4436-B0D4-F43F17B21F48}" dt="2023-01-11T14:23:05.468" v="871" actId="692"/>
          <ac:cxnSpMkLst>
            <pc:docMk/>
            <pc:sldMk cId="2836008551" sldId="256"/>
            <ac:cxnSpMk id="319" creationId="{3334D5F6-5BFB-013F-386C-C53CF9436B30}"/>
          </ac:cxnSpMkLst>
        </pc:cxnChg>
        <pc:cxnChg chg="mod">
          <ac:chgData name="Markus Bilz" userId="a36021e4bdb9349f" providerId="LiveId" clId="{49E66B90-E8CF-4436-B0D4-F43F17B21F48}" dt="2023-01-11T14:33:05.450" v="982" actId="14100"/>
          <ac:cxnSpMkLst>
            <pc:docMk/>
            <pc:sldMk cId="2836008551" sldId="256"/>
            <ac:cxnSpMk id="320" creationId="{76818338-A380-8571-0227-68862B1431D2}"/>
          </ac:cxnSpMkLst>
        </pc:cxnChg>
        <pc:cxnChg chg="del mod">
          <ac:chgData name="Markus Bilz" userId="a36021e4bdb9349f" providerId="LiveId" clId="{49E66B90-E8CF-4436-B0D4-F43F17B21F48}" dt="2023-01-11T14:26:53.460" v="938" actId="478"/>
          <ac:cxnSpMkLst>
            <pc:docMk/>
            <pc:sldMk cId="2836008551" sldId="256"/>
            <ac:cxnSpMk id="321" creationId="{84F67DB1-3393-AAEB-3513-A503364B93D4}"/>
          </ac:cxnSpMkLst>
        </pc:cxnChg>
        <pc:cxnChg chg="del mod">
          <ac:chgData name="Markus Bilz" userId="a36021e4bdb9349f" providerId="LiveId" clId="{49E66B90-E8CF-4436-B0D4-F43F17B21F48}" dt="2023-01-11T14:26:02.168" v="925" actId="478"/>
          <ac:cxnSpMkLst>
            <pc:docMk/>
            <pc:sldMk cId="2836008551" sldId="256"/>
            <ac:cxnSpMk id="322" creationId="{2E31DDC5-C221-1AC9-9687-A68C5FAADAE3}"/>
          </ac:cxnSpMkLst>
        </pc:cxnChg>
        <pc:cxnChg chg="mod">
          <ac:chgData name="Markus Bilz" userId="a36021e4bdb9349f" providerId="LiveId" clId="{49E66B90-E8CF-4436-B0D4-F43F17B21F48}" dt="2023-01-11T14:23:05.468" v="871" actId="692"/>
          <ac:cxnSpMkLst>
            <pc:docMk/>
            <pc:sldMk cId="2836008551" sldId="256"/>
            <ac:cxnSpMk id="324" creationId="{63F90467-6631-6F69-AF8C-15E424119BBF}"/>
          </ac:cxnSpMkLst>
        </pc:cxnChg>
        <pc:cxnChg chg="del mod">
          <ac:chgData name="Markus Bilz" userId="a36021e4bdb9349f" providerId="LiveId" clId="{49E66B90-E8CF-4436-B0D4-F43F17B21F48}" dt="2023-01-11T14:25:58.615" v="924" actId="478"/>
          <ac:cxnSpMkLst>
            <pc:docMk/>
            <pc:sldMk cId="2836008551" sldId="256"/>
            <ac:cxnSpMk id="325" creationId="{90A0C5C3-4B81-CD79-51F4-E377E4521B8F}"/>
          </ac:cxnSpMkLst>
        </pc:cxnChg>
        <pc:cxnChg chg="del mod">
          <ac:chgData name="Markus Bilz" userId="a36021e4bdb9349f" providerId="LiveId" clId="{49E66B90-E8CF-4436-B0D4-F43F17B21F48}" dt="2023-01-11T14:26:13.157" v="929" actId="478"/>
          <ac:cxnSpMkLst>
            <pc:docMk/>
            <pc:sldMk cId="2836008551" sldId="256"/>
            <ac:cxnSpMk id="326" creationId="{15430B55-94C7-C302-28E1-6610A850D703}"/>
          </ac:cxnSpMkLst>
        </pc:cxnChg>
        <pc:cxnChg chg="mod">
          <ac:chgData name="Markus Bilz" userId="a36021e4bdb9349f" providerId="LiveId" clId="{49E66B90-E8CF-4436-B0D4-F43F17B21F48}" dt="2023-01-11T14:23:12.335" v="873" actId="1076"/>
          <ac:cxnSpMkLst>
            <pc:docMk/>
            <pc:sldMk cId="2836008551" sldId="256"/>
            <ac:cxnSpMk id="328" creationId="{610D4F5D-C2CF-75EC-A5BA-FFB8082194FF}"/>
          </ac:cxnSpMkLst>
        </pc:cxnChg>
        <pc:cxnChg chg="del mod">
          <ac:chgData name="Markus Bilz" userId="a36021e4bdb9349f" providerId="LiveId" clId="{49E66B90-E8CF-4436-B0D4-F43F17B21F48}" dt="2023-01-11T14:26:21.189" v="930" actId="478"/>
          <ac:cxnSpMkLst>
            <pc:docMk/>
            <pc:sldMk cId="2836008551" sldId="256"/>
            <ac:cxnSpMk id="329" creationId="{01C77B07-33D1-67A5-0CF4-DBEC22DB3A8D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345" creationId="{BE2B4CD1-38C1-B0DE-DB96-36C2254209B4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351" creationId="{68D467CA-359D-10CF-E465-BF265E9D9727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354" creationId="{A8A9749C-158F-8FE5-A9CF-35DCA5D98B73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363" creationId="{EC6733DA-676A-1A14-7522-D892306783B9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366" creationId="{5777D9B2-2213-7E19-2F00-D495870A6B8C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381" creationId="{630D9FB8-05E1-F1B0-DB3B-8A7520917890}"/>
          </ac:cxnSpMkLst>
        </pc:cxnChg>
        <pc:cxnChg chg="add del mod">
          <ac:chgData name="Markus Bilz" userId="a36021e4bdb9349f" providerId="LiveId" clId="{49E66B90-E8CF-4436-B0D4-F43F17B21F48}" dt="2023-01-11T14:54:58.387" v="1153" actId="478"/>
          <ac:cxnSpMkLst>
            <pc:docMk/>
            <pc:sldMk cId="2836008551" sldId="256"/>
            <ac:cxnSpMk id="411" creationId="{0F4F7470-E2D0-BE8D-30AD-5952945BE4A3}"/>
          </ac:cxnSpMkLst>
        </pc:cxnChg>
        <pc:cxnChg chg="add del mod">
          <ac:chgData name="Markus Bilz" userId="a36021e4bdb9349f" providerId="LiveId" clId="{49E66B90-E8CF-4436-B0D4-F43F17B21F48}" dt="2023-01-11T14:54:58.387" v="1153" actId="478"/>
          <ac:cxnSpMkLst>
            <pc:docMk/>
            <pc:sldMk cId="2836008551" sldId="256"/>
            <ac:cxnSpMk id="412" creationId="{CA54F265-24BC-735E-032D-680D7A2F3C1D}"/>
          </ac:cxnSpMkLst>
        </pc:cxnChg>
        <pc:cxnChg chg="add del mod">
          <ac:chgData name="Markus Bilz" userId="a36021e4bdb9349f" providerId="LiveId" clId="{49E66B90-E8CF-4436-B0D4-F43F17B21F48}" dt="2023-01-11T14:54:58.387" v="1153" actId="478"/>
          <ac:cxnSpMkLst>
            <pc:docMk/>
            <pc:sldMk cId="2836008551" sldId="256"/>
            <ac:cxnSpMk id="413" creationId="{7B982F64-1B28-4429-4E7F-36660286BFEE}"/>
          </ac:cxnSpMkLst>
        </pc:cxnChg>
        <pc:cxnChg chg="add del mod">
          <ac:chgData name="Markus Bilz" userId="a36021e4bdb9349f" providerId="LiveId" clId="{49E66B90-E8CF-4436-B0D4-F43F17B21F48}" dt="2023-01-11T14:54:58.387" v="1153" actId="478"/>
          <ac:cxnSpMkLst>
            <pc:docMk/>
            <pc:sldMk cId="2836008551" sldId="256"/>
            <ac:cxnSpMk id="414" creationId="{188DAEA2-ED40-A052-9297-317C05EBA404}"/>
          </ac:cxnSpMkLst>
        </pc:cxnChg>
        <pc:cxnChg chg="add del mod">
          <ac:chgData name="Markus Bilz" userId="a36021e4bdb9349f" providerId="LiveId" clId="{49E66B90-E8CF-4436-B0D4-F43F17B21F48}" dt="2023-01-11T14:54:58.387" v="1153" actId="478"/>
          <ac:cxnSpMkLst>
            <pc:docMk/>
            <pc:sldMk cId="2836008551" sldId="256"/>
            <ac:cxnSpMk id="419" creationId="{7C8D6D9D-A314-8689-A635-66EF078C4C6B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422" creationId="{196FAB25-6411-E003-8719-EB4C50D6E933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423" creationId="{04F2825D-3D37-A219-796F-C3489D68FD51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424" creationId="{9237CF59-3E77-B75F-212D-2714C58909E7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425" creationId="{DE679514-9D08-0938-DDF7-610FD3B65B31}"/>
          </ac:cxnSpMkLst>
        </pc:cxnChg>
        <pc:cxnChg chg="add mod">
          <ac:chgData name="Markus Bilz" userId="a36021e4bdb9349f" providerId="LiveId" clId="{49E66B90-E8CF-4436-B0D4-F43F17B21F48}" dt="2023-01-11T15:00:47.557" v="1206" actId="1076"/>
          <ac:cxnSpMkLst>
            <pc:docMk/>
            <pc:sldMk cId="2836008551" sldId="256"/>
            <ac:cxnSpMk id="430" creationId="{63A4382D-B435-EBB9-C252-A3806B65A1A6}"/>
          </ac:cxnSpMkLst>
        </pc:cxnChg>
        <pc:cxnChg chg="add del mod">
          <ac:chgData name="Markus Bilz" userId="a36021e4bdb9349f" providerId="LiveId" clId="{49E66B90-E8CF-4436-B0D4-F43F17B21F48}" dt="2023-01-11T15:02:34.447" v="1231" actId="478"/>
          <ac:cxnSpMkLst>
            <pc:docMk/>
            <pc:sldMk cId="2836008551" sldId="256"/>
            <ac:cxnSpMk id="465" creationId="{FAD49312-06CB-F65E-DE16-2D97DF883481}"/>
          </ac:cxnSpMkLst>
        </pc:cxnChg>
        <pc:cxnChg chg="add mod">
          <ac:chgData name="Markus Bilz" userId="a36021e4bdb9349f" providerId="LiveId" clId="{49E66B90-E8CF-4436-B0D4-F43F17B21F48}" dt="2023-01-11T15:03:26.592" v="1242" actId="14100"/>
          <ac:cxnSpMkLst>
            <pc:docMk/>
            <pc:sldMk cId="2836008551" sldId="256"/>
            <ac:cxnSpMk id="474" creationId="{102CF8D6-653C-EB6E-8C8D-AE62472923C0}"/>
          </ac:cxnSpMkLst>
        </pc:cxnChg>
      </pc:sldChg>
      <pc:sldChg chg="modSp add del mod">
        <pc:chgData name="Markus Bilz" userId="a36021e4bdb9349f" providerId="LiveId" clId="{49E66B90-E8CF-4436-B0D4-F43F17B21F48}" dt="2023-01-11T15:08:05.310" v="1259" actId="2696"/>
        <pc:sldMkLst>
          <pc:docMk/>
          <pc:sldMk cId="1693849011" sldId="258"/>
        </pc:sldMkLst>
        <pc:picChg chg="mod">
          <ac:chgData name="Markus Bilz" userId="a36021e4bdb9349f" providerId="LiveId" clId="{49E66B90-E8CF-4436-B0D4-F43F17B21F48}" dt="2023-01-11T14:41:33.032" v="1014" actId="1076"/>
          <ac:picMkLst>
            <pc:docMk/>
            <pc:sldMk cId="1693849011" sldId="258"/>
            <ac:picMk id="105" creationId="{011D9132-4949-62D0-50A0-A4398C006C10}"/>
          </ac:picMkLst>
        </pc:picChg>
      </pc:sldChg>
      <pc:sldChg chg="addSp modSp new mod ord">
        <pc:chgData name="Markus Bilz" userId="a36021e4bdb9349f" providerId="LiveId" clId="{49E66B90-E8CF-4436-B0D4-F43F17B21F48}" dt="2023-01-11T15:14:53.710" v="1261" actId="1076"/>
        <pc:sldMkLst>
          <pc:docMk/>
          <pc:sldMk cId="1975984209" sldId="259"/>
        </pc:sldMkLst>
        <pc:picChg chg="add mod">
          <ac:chgData name="Markus Bilz" userId="a36021e4bdb9349f" providerId="LiveId" clId="{49E66B90-E8CF-4436-B0D4-F43F17B21F48}" dt="2023-01-11T15:14:53.710" v="1261" actId="1076"/>
          <ac:picMkLst>
            <pc:docMk/>
            <pc:sldMk cId="1975984209" sldId="259"/>
            <ac:picMk id="4" creationId="{B7DB29C0-B5C8-8508-A26E-50B1D221C83C}"/>
          </ac:picMkLst>
        </pc:picChg>
      </pc:sldChg>
      <pc:sldChg chg="addSp delSp modSp add mod">
        <pc:chgData name="Markus Bilz" userId="a36021e4bdb9349f" providerId="LiveId" clId="{49E66B90-E8CF-4436-B0D4-F43F17B21F48}" dt="2023-01-11T20:03:13.263" v="1710"/>
        <pc:sldMkLst>
          <pc:docMk/>
          <pc:sldMk cId="4224251106" sldId="260"/>
        </pc:sldMkLst>
        <pc:spChg chg="mod">
          <ac:chgData name="Markus Bilz" userId="a36021e4bdb9349f" providerId="LiveId" clId="{49E66B90-E8CF-4436-B0D4-F43F17B21F48}" dt="2023-01-11T20:02:59.381" v="1708" actId="207"/>
          <ac:spMkLst>
            <pc:docMk/>
            <pc:sldMk cId="4224251106" sldId="260"/>
            <ac:spMk id="2" creationId="{5CC34145-B5F4-8BDD-0E3A-311D220D3B32}"/>
          </ac:spMkLst>
        </pc:spChg>
        <pc:spChg chg="del">
          <ac:chgData name="Markus Bilz" userId="a36021e4bdb9349f" providerId="LiveId" clId="{49E66B90-E8CF-4436-B0D4-F43F17B21F48}" dt="2023-01-11T18:47:08.854" v="1298" actId="478"/>
          <ac:spMkLst>
            <pc:docMk/>
            <pc:sldMk cId="4224251106" sldId="260"/>
            <ac:spMk id="6" creationId="{C9552E09-CEAE-1CE3-AD42-25102E23C69E}"/>
          </ac:spMkLst>
        </pc:spChg>
        <pc:spChg chg="del">
          <ac:chgData name="Markus Bilz" userId="a36021e4bdb9349f" providerId="LiveId" clId="{49E66B90-E8CF-4436-B0D4-F43F17B21F48}" dt="2023-01-11T18:47:08.854" v="1298" actId="478"/>
          <ac:spMkLst>
            <pc:docMk/>
            <pc:sldMk cId="4224251106" sldId="260"/>
            <ac:spMk id="8" creationId="{5CDEB47C-8305-563E-91D5-7B56B8D6B92A}"/>
          </ac:spMkLst>
        </pc:spChg>
        <pc:spChg chg="del">
          <ac:chgData name="Markus Bilz" userId="a36021e4bdb9349f" providerId="LiveId" clId="{49E66B90-E8CF-4436-B0D4-F43F17B21F48}" dt="2023-01-11T18:47:08.854" v="1298" actId="478"/>
          <ac:spMkLst>
            <pc:docMk/>
            <pc:sldMk cId="4224251106" sldId="260"/>
            <ac:spMk id="10" creationId="{00B8C236-422C-0F3A-2195-02455E198FA4}"/>
          </ac:spMkLst>
        </pc:spChg>
        <pc:spChg chg="del">
          <ac:chgData name="Markus Bilz" userId="a36021e4bdb9349f" providerId="LiveId" clId="{49E66B90-E8CF-4436-B0D4-F43F17B21F48}" dt="2023-01-11T18:47:08.854" v="1298" actId="478"/>
          <ac:spMkLst>
            <pc:docMk/>
            <pc:sldMk cId="4224251106" sldId="260"/>
            <ac:spMk id="11" creationId="{DE1E0810-1ECA-16CF-FD0B-A3F1319A10ED}"/>
          </ac:spMkLst>
        </pc:spChg>
        <pc:spChg chg="del">
          <ac:chgData name="Markus Bilz" userId="a36021e4bdb9349f" providerId="LiveId" clId="{49E66B90-E8CF-4436-B0D4-F43F17B21F48}" dt="2023-01-11T18:47:08.854" v="1298" actId="478"/>
          <ac:spMkLst>
            <pc:docMk/>
            <pc:sldMk cId="4224251106" sldId="260"/>
            <ac:spMk id="12" creationId="{F0C9DEFE-7018-453B-197A-B3C804BF1D4F}"/>
          </ac:spMkLst>
        </pc:spChg>
        <pc:spChg chg="del">
          <ac:chgData name="Markus Bilz" userId="a36021e4bdb9349f" providerId="LiveId" clId="{49E66B90-E8CF-4436-B0D4-F43F17B21F48}" dt="2023-01-11T18:47:08.854" v="1298" actId="478"/>
          <ac:spMkLst>
            <pc:docMk/>
            <pc:sldMk cId="4224251106" sldId="260"/>
            <ac:spMk id="13" creationId="{9A4B1958-A498-0910-FC56-F604B1B4ECEB}"/>
          </ac:spMkLst>
        </pc:spChg>
        <pc:spChg chg="del">
          <ac:chgData name="Markus Bilz" userId="a36021e4bdb9349f" providerId="LiveId" clId="{49E66B90-E8CF-4436-B0D4-F43F17B21F48}" dt="2023-01-11T18:47:08.854" v="1298" actId="478"/>
          <ac:spMkLst>
            <pc:docMk/>
            <pc:sldMk cId="4224251106" sldId="260"/>
            <ac:spMk id="14" creationId="{FF5BF12D-AA78-EE30-53C6-6A293BDAE817}"/>
          </ac:spMkLst>
        </pc:spChg>
        <pc:spChg chg="del">
          <ac:chgData name="Markus Bilz" userId="a36021e4bdb9349f" providerId="LiveId" clId="{49E66B90-E8CF-4436-B0D4-F43F17B21F48}" dt="2023-01-11T18:47:08.854" v="1298" actId="478"/>
          <ac:spMkLst>
            <pc:docMk/>
            <pc:sldMk cId="4224251106" sldId="260"/>
            <ac:spMk id="15" creationId="{FD86F888-F95A-D598-D12B-E04B43114576}"/>
          </ac:spMkLst>
        </pc:spChg>
        <pc:spChg chg="add mod">
          <ac:chgData name="Markus Bilz" userId="a36021e4bdb9349f" providerId="LiveId" clId="{49E66B90-E8CF-4436-B0D4-F43F17B21F48}" dt="2023-01-11T20:03:11.411" v="1709" actId="1076"/>
          <ac:spMkLst>
            <pc:docMk/>
            <pc:sldMk cId="4224251106" sldId="260"/>
            <ac:spMk id="18" creationId="{7E968265-A590-F39E-B843-971A90C7E68C}"/>
          </ac:spMkLst>
        </pc:spChg>
        <pc:spChg chg="add mod">
          <ac:chgData name="Markus Bilz" userId="a36021e4bdb9349f" providerId="LiveId" clId="{49E66B90-E8CF-4436-B0D4-F43F17B21F48}" dt="2023-01-11T20:03:11.411" v="1709" actId="1076"/>
          <ac:spMkLst>
            <pc:docMk/>
            <pc:sldMk cId="4224251106" sldId="260"/>
            <ac:spMk id="19" creationId="{ECE3BB72-47BB-989E-8901-87A30134E572}"/>
          </ac:spMkLst>
        </pc:spChg>
        <pc:spChg chg="add mod">
          <ac:chgData name="Markus Bilz" userId="a36021e4bdb9349f" providerId="LiveId" clId="{49E66B90-E8CF-4436-B0D4-F43F17B21F48}" dt="2023-01-11T20:03:11.411" v="1709" actId="1076"/>
          <ac:spMkLst>
            <pc:docMk/>
            <pc:sldMk cId="4224251106" sldId="260"/>
            <ac:spMk id="24" creationId="{DB2FE72C-3573-DCEA-2B15-CC7934C0AC52}"/>
          </ac:spMkLst>
        </pc:spChg>
        <pc:spChg chg="add mod">
          <ac:chgData name="Markus Bilz" userId="a36021e4bdb9349f" providerId="LiveId" clId="{49E66B90-E8CF-4436-B0D4-F43F17B21F48}" dt="2023-01-11T20:03:11.411" v="1709" actId="1076"/>
          <ac:spMkLst>
            <pc:docMk/>
            <pc:sldMk cId="4224251106" sldId="260"/>
            <ac:spMk id="25" creationId="{FFA742FB-A50B-7EBD-2B37-5B2164A98D94}"/>
          </ac:spMkLst>
        </pc:spChg>
        <pc:spChg chg="add mod">
          <ac:chgData name="Markus Bilz" userId="a36021e4bdb9349f" providerId="LiveId" clId="{49E66B90-E8CF-4436-B0D4-F43F17B21F48}" dt="2023-01-11T20:03:11.411" v="1709" actId="1076"/>
          <ac:spMkLst>
            <pc:docMk/>
            <pc:sldMk cId="4224251106" sldId="260"/>
            <ac:spMk id="27" creationId="{6ED7333D-EC78-1E5C-9C11-5206C0AE4B92}"/>
          </ac:spMkLst>
        </pc:spChg>
        <pc:spChg chg="add del mod">
          <ac:chgData name="Markus Bilz" userId="a36021e4bdb9349f" providerId="LiveId" clId="{49E66B90-E8CF-4436-B0D4-F43F17B21F48}" dt="2023-01-11T18:57:04.866" v="1396" actId="478"/>
          <ac:spMkLst>
            <pc:docMk/>
            <pc:sldMk cId="4224251106" sldId="260"/>
            <ac:spMk id="47" creationId="{0872732C-BADF-E997-FDF7-44E71F5AAE0D}"/>
          </ac:spMkLst>
        </pc:spChg>
        <pc:spChg chg="add mod">
          <ac:chgData name="Markus Bilz" userId="a36021e4bdb9349f" providerId="LiveId" clId="{49E66B90-E8CF-4436-B0D4-F43F17B21F48}" dt="2023-01-11T20:03:11.411" v="1709" actId="1076"/>
          <ac:spMkLst>
            <pc:docMk/>
            <pc:sldMk cId="4224251106" sldId="260"/>
            <ac:spMk id="49" creationId="{C661E5C9-1F3C-D485-B7B7-A7ADEEAAC5D9}"/>
          </ac:spMkLst>
        </pc:spChg>
        <pc:spChg chg="mod">
          <ac:chgData name="Markus Bilz" userId="a36021e4bdb9349f" providerId="LiveId" clId="{49E66B90-E8CF-4436-B0D4-F43F17B21F48}" dt="2023-01-11T20:03:11.411" v="1709" actId="1076"/>
          <ac:spMkLst>
            <pc:docMk/>
            <pc:sldMk cId="4224251106" sldId="260"/>
            <ac:spMk id="61" creationId="{C00FF0EF-2F9D-F942-4F6E-0006C5307219}"/>
          </ac:spMkLst>
        </pc:spChg>
        <pc:spChg chg="mod">
          <ac:chgData name="Markus Bilz" userId="a36021e4bdb9349f" providerId="LiveId" clId="{49E66B90-E8CF-4436-B0D4-F43F17B21F48}" dt="2023-01-11T20:03:11.411" v="1709" actId="1076"/>
          <ac:spMkLst>
            <pc:docMk/>
            <pc:sldMk cId="4224251106" sldId="260"/>
            <ac:spMk id="62" creationId="{C0641B72-A83F-2F0C-92F9-BC5B309B52B7}"/>
          </ac:spMkLst>
        </pc:spChg>
        <pc:spChg chg="mod">
          <ac:chgData name="Markus Bilz" userId="a36021e4bdb9349f" providerId="LiveId" clId="{49E66B90-E8CF-4436-B0D4-F43F17B21F48}" dt="2023-01-11T20:03:11.411" v="1709" actId="1076"/>
          <ac:spMkLst>
            <pc:docMk/>
            <pc:sldMk cId="4224251106" sldId="260"/>
            <ac:spMk id="63" creationId="{2E94D5CD-A3D0-17C2-6DA2-6C898CDD5E11}"/>
          </ac:spMkLst>
        </pc:spChg>
        <pc:spChg chg="mod">
          <ac:chgData name="Markus Bilz" userId="a36021e4bdb9349f" providerId="LiveId" clId="{49E66B90-E8CF-4436-B0D4-F43F17B21F48}" dt="2023-01-11T20:03:11.411" v="1709" actId="1076"/>
          <ac:spMkLst>
            <pc:docMk/>
            <pc:sldMk cId="4224251106" sldId="260"/>
            <ac:spMk id="66" creationId="{7343FA96-205F-7DD7-A660-9E1AE7A16CDD}"/>
          </ac:spMkLst>
        </pc:spChg>
        <pc:spChg chg="mod">
          <ac:chgData name="Markus Bilz" userId="a36021e4bdb9349f" providerId="LiveId" clId="{49E66B90-E8CF-4436-B0D4-F43F17B21F48}" dt="2023-01-11T20:03:11.411" v="1709" actId="1076"/>
          <ac:spMkLst>
            <pc:docMk/>
            <pc:sldMk cId="4224251106" sldId="260"/>
            <ac:spMk id="67" creationId="{542CA32F-221D-DD49-7091-4AFC3E421628}"/>
          </ac:spMkLst>
        </pc:spChg>
        <pc:spChg chg="del">
          <ac:chgData name="Markus Bilz" userId="a36021e4bdb9349f" providerId="LiveId" clId="{49E66B90-E8CF-4436-B0D4-F43F17B21F48}" dt="2023-01-11T19:00:21.163" v="1436" actId="478"/>
          <ac:spMkLst>
            <pc:docMk/>
            <pc:sldMk cId="4224251106" sldId="260"/>
            <ac:spMk id="69" creationId="{22A20337-1D78-2DE5-B292-B4FD075545EE}"/>
          </ac:spMkLst>
        </pc:spChg>
        <pc:spChg chg="mod">
          <ac:chgData name="Markus Bilz" userId="a36021e4bdb9349f" providerId="LiveId" clId="{49E66B90-E8CF-4436-B0D4-F43F17B21F48}" dt="2023-01-11T20:03:11.411" v="1709" actId="1076"/>
          <ac:spMkLst>
            <pc:docMk/>
            <pc:sldMk cId="4224251106" sldId="260"/>
            <ac:spMk id="80" creationId="{83641231-252D-FDB3-0C23-5CDCCDA26F9E}"/>
          </ac:spMkLst>
        </pc:spChg>
        <pc:spChg chg="del mod">
          <ac:chgData name="Markus Bilz" userId="a36021e4bdb9349f" providerId="LiveId" clId="{49E66B90-E8CF-4436-B0D4-F43F17B21F48}" dt="2023-01-11T18:48:52.887" v="1314" actId="478"/>
          <ac:spMkLst>
            <pc:docMk/>
            <pc:sldMk cId="4224251106" sldId="260"/>
            <ac:spMk id="81" creationId="{A0C92E84-AAE1-582E-C601-99B54006B43F}"/>
          </ac:spMkLst>
        </pc:spChg>
        <pc:spChg chg="add mod">
          <ac:chgData name="Markus Bilz" userId="a36021e4bdb9349f" providerId="LiveId" clId="{49E66B90-E8CF-4436-B0D4-F43F17B21F48}" dt="2023-01-11T20:03:13.263" v="1710"/>
          <ac:spMkLst>
            <pc:docMk/>
            <pc:sldMk cId="4224251106" sldId="260"/>
            <ac:spMk id="84" creationId="{9BAEA02A-30ED-85A0-E75B-C4503D01C24D}"/>
          </ac:spMkLst>
        </pc:spChg>
        <pc:spChg chg="del">
          <ac:chgData name="Markus Bilz" userId="a36021e4bdb9349f" providerId="LiveId" clId="{49E66B90-E8CF-4436-B0D4-F43F17B21F48}" dt="2023-01-11T18:47:08.854" v="1298" actId="478"/>
          <ac:spMkLst>
            <pc:docMk/>
            <pc:sldMk cId="4224251106" sldId="260"/>
            <ac:spMk id="107" creationId="{463FC932-9D87-C17B-7EB6-C92B96B1FAF5}"/>
          </ac:spMkLst>
        </pc:spChg>
        <pc:spChg chg="del">
          <ac:chgData name="Markus Bilz" userId="a36021e4bdb9349f" providerId="LiveId" clId="{49E66B90-E8CF-4436-B0D4-F43F17B21F48}" dt="2023-01-11T18:47:08.854" v="1298" actId="478"/>
          <ac:spMkLst>
            <pc:docMk/>
            <pc:sldMk cId="4224251106" sldId="260"/>
            <ac:spMk id="118" creationId="{AD306185-1C55-9FEA-819A-1E221B0845E4}"/>
          </ac:spMkLst>
        </pc:spChg>
        <pc:spChg chg="del">
          <ac:chgData name="Markus Bilz" userId="a36021e4bdb9349f" providerId="LiveId" clId="{49E66B90-E8CF-4436-B0D4-F43F17B21F48}" dt="2023-01-11T18:47:08.854" v="1298" actId="478"/>
          <ac:spMkLst>
            <pc:docMk/>
            <pc:sldMk cId="4224251106" sldId="260"/>
            <ac:spMk id="119" creationId="{A27EC82D-FC5B-7F49-978D-78DC3E964621}"/>
          </ac:spMkLst>
        </pc:spChg>
        <pc:spChg chg="del">
          <ac:chgData name="Markus Bilz" userId="a36021e4bdb9349f" providerId="LiveId" clId="{49E66B90-E8CF-4436-B0D4-F43F17B21F48}" dt="2023-01-11T18:47:08.854" v="1298" actId="478"/>
          <ac:spMkLst>
            <pc:docMk/>
            <pc:sldMk cId="4224251106" sldId="260"/>
            <ac:spMk id="122" creationId="{011F1C23-4321-C448-C866-900D32931439}"/>
          </ac:spMkLst>
        </pc:spChg>
        <pc:spChg chg="del">
          <ac:chgData name="Markus Bilz" userId="a36021e4bdb9349f" providerId="LiveId" clId="{49E66B90-E8CF-4436-B0D4-F43F17B21F48}" dt="2023-01-11T19:00:21.163" v="1436" actId="478"/>
          <ac:spMkLst>
            <pc:docMk/>
            <pc:sldMk cId="4224251106" sldId="260"/>
            <ac:spMk id="149" creationId="{46A7283E-03E0-ADB9-66FC-99A2B01B48C6}"/>
          </ac:spMkLst>
        </pc:spChg>
        <pc:spChg chg="del">
          <ac:chgData name="Markus Bilz" userId="a36021e4bdb9349f" providerId="LiveId" clId="{49E66B90-E8CF-4436-B0D4-F43F17B21F48}" dt="2023-01-11T19:00:21.163" v="1436" actId="478"/>
          <ac:spMkLst>
            <pc:docMk/>
            <pc:sldMk cId="4224251106" sldId="260"/>
            <ac:spMk id="150" creationId="{68EAA59B-06AB-B15D-C58F-BF0AA87C7B67}"/>
          </ac:spMkLst>
        </pc:spChg>
        <pc:spChg chg="del">
          <ac:chgData name="Markus Bilz" userId="a36021e4bdb9349f" providerId="LiveId" clId="{49E66B90-E8CF-4436-B0D4-F43F17B21F48}" dt="2023-01-11T19:00:21.163" v="1436" actId="478"/>
          <ac:spMkLst>
            <pc:docMk/>
            <pc:sldMk cId="4224251106" sldId="260"/>
            <ac:spMk id="151" creationId="{01181209-191D-1FD0-204A-5AAED1B16037}"/>
          </ac:spMkLst>
        </pc:spChg>
        <pc:spChg chg="del">
          <ac:chgData name="Markus Bilz" userId="a36021e4bdb9349f" providerId="LiveId" clId="{49E66B90-E8CF-4436-B0D4-F43F17B21F48}" dt="2023-01-11T19:00:21.163" v="1436" actId="478"/>
          <ac:spMkLst>
            <pc:docMk/>
            <pc:sldMk cId="4224251106" sldId="260"/>
            <ac:spMk id="152" creationId="{C7774FFE-D894-9156-4420-B50F767969B7}"/>
          </ac:spMkLst>
        </pc:spChg>
        <pc:spChg chg="del">
          <ac:chgData name="Markus Bilz" userId="a36021e4bdb9349f" providerId="LiveId" clId="{49E66B90-E8CF-4436-B0D4-F43F17B21F48}" dt="2023-01-11T19:00:21.163" v="1436" actId="478"/>
          <ac:spMkLst>
            <pc:docMk/>
            <pc:sldMk cId="4224251106" sldId="260"/>
            <ac:spMk id="153" creationId="{D7749EE7-A30D-5C35-4D3C-A4162A3085A1}"/>
          </ac:spMkLst>
        </pc:spChg>
        <pc:spChg chg="del">
          <ac:chgData name="Markus Bilz" userId="a36021e4bdb9349f" providerId="LiveId" clId="{49E66B90-E8CF-4436-B0D4-F43F17B21F48}" dt="2023-01-11T19:00:21.163" v="1436" actId="478"/>
          <ac:spMkLst>
            <pc:docMk/>
            <pc:sldMk cId="4224251106" sldId="260"/>
            <ac:spMk id="154" creationId="{C9992878-B793-38E0-4F6A-4766BC02A7E5}"/>
          </ac:spMkLst>
        </pc:spChg>
        <pc:spChg chg="del">
          <ac:chgData name="Markus Bilz" userId="a36021e4bdb9349f" providerId="LiveId" clId="{49E66B90-E8CF-4436-B0D4-F43F17B21F48}" dt="2023-01-11T19:00:21.163" v="1436" actId="478"/>
          <ac:spMkLst>
            <pc:docMk/>
            <pc:sldMk cId="4224251106" sldId="260"/>
            <ac:spMk id="155" creationId="{1BDAC74C-9441-B6BD-8704-8401BC9EACF5}"/>
          </ac:spMkLst>
        </pc:spChg>
        <pc:spChg chg="del">
          <ac:chgData name="Markus Bilz" userId="a36021e4bdb9349f" providerId="LiveId" clId="{49E66B90-E8CF-4436-B0D4-F43F17B21F48}" dt="2023-01-11T19:00:21.163" v="1436" actId="478"/>
          <ac:spMkLst>
            <pc:docMk/>
            <pc:sldMk cId="4224251106" sldId="260"/>
            <ac:spMk id="156" creationId="{51115222-C397-F4B7-342E-39B119F314B7}"/>
          </ac:spMkLst>
        </pc:spChg>
        <pc:spChg chg="del mod">
          <ac:chgData name="Markus Bilz" userId="a36021e4bdb9349f" providerId="LiveId" clId="{49E66B90-E8CF-4436-B0D4-F43F17B21F48}" dt="2023-01-11T18:48:55.662" v="1317" actId="478"/>
          <ac:spMkLst>
            <pc:docMk/>
            <pc:sldMk cId="4224251106" sldId="260"/>
            <ac:spMk id="159" creationId="{1B9AACAD-6A63-1B0C-2776-E880FD7BC163}"/>
          </ac:spMkLst>
        </pc:spChg>
        <pc:spChg chg="mod">
          <ac:chgData name="Markus Bilz" userId="a36021e4bdb9349f" providerId="LiveId" clId="{49E66B90-E8CF-4436-B0D4-F43F17B21F48}" dt="2023-01-11T20:03:11.411" v="1709" actId="1076"/>
          <ac:spMkLst>
            <pc:docMk/>
            <pc:sldMk cId="4224251106" sldId="260"/>
            <ac:spMk id="162" creationId="{C8C65B08-14FE-FF44-47C5-FB5077BC12AB}"/>
          </ac:spMkLst>
        </pc:spChg>
        <pc:spChg chg="del">
          <ac:chgData name="Markus Bilz" userId="a36021e4bdb9349f" providerId="LiveId" clId="{49E66B90-E8CF-4436-B0D4-F43F17B21F48}" dt="2023-01-11T19:00:25.429" v="1437" actId="478"/>
          <ac:spMkLst>
            <pc:docMk/>
            <pc:sldMk cId="4224251106" sldId="260"/>
            <ac:spMk id="163" creationId="{7F04DDC7-EF2C-10E2-EB4D-74BB2FCBFC9C}"/>
          </ac:spMkLst>
        </pc:spChg>
        <pc:spChg chg="del mod">
          <ac:chgData name="Markus Bilz" userId="a36021e4bdb9349f" providerId="LiveId" clId="{49E66B90-E8CF-4436-B0D4-F43F17B21F48}" dt="2023-01-11T18:49:54.211" v="1348" actId="478"/>
          <ac:spMkLst>
            <pc:docMk/>
            <pc:sldMk cId="4224251106" sldId="260"/>
            <ac:spMk id="164" creationId="{77A93769-7B32-A316-32EA-1FC9143243AF}"/>
          </ac:spMkLst>
        </pc:spChg>
        <pc:spChg chg="del">
          <ac:chgData name="Markus Bilz" userId="a36021e4bdb9349f" providerId="LiveId" clId="{49E66B90-E8CF-4436-B0D4-F43F17B21F48}" dt="2023-01-11T19:00:21.163" v="1436" actId="478"/>
          <ac:spMkLst>
            <pc:docMk/>
            <pc:sldMk cId="4224251106" sldId="260"/>
            <ac:spMk id="165" creationId="{279F181B-E7CC-7CD6-A843-CF0D0113A1B9}"/>
          </ac:spMkLst>
        </pc:spChg>
        <pc:spChg chg="add del mod">
          <ac:chgData name="Markus Bilz" userId="a36021e4bdb9349f" providerId="LiveId" clId="{49E66B90-E8CF-4436-B0D4-F43F17B21F48}" dt="2023-01-11T20:03:11.411" v="1709" actId="1076"/>
          <ac:spMkLst>
            <pc:docMk/>
            <pc:sldMk cId="4224251106" sldId="260"/>
            <ac:spMk id="233" creationId="{22826292-593A-4357-FEEB-B7D5B39875EF}"/>
          </ac:spMkLst>
        </pc:spChg>
        <pc:spChg chg="del">
          <ac:chgData name="Markus Bilz" userId="a36021e4bdb9349f" providerId="LiveId" clId="{49E66B90-E8CF-4436-B0D4-F43F17B21F48}" dt="2023-01-11T19:00:21.163" v="1436" actId="478"/>
          <ac:spMkLst>
            <pc:docMk/>
            <pc:sldMk cId="4224251106" sldId="260"/>
            <ac:spMk id="234" creationId="{29B237C7-6F16-D779-C094-6DB7CEF9786E}"/>
          </ac:spMkLst>
        </pc:spChg>
        <pc:spChg chg="mod">
          <ac:chgData name="Markus Bilz" userId="a36021e4bdb9349f" providerId="LiveId" clId="{49E66B90-E8CF-4436-B0D4-F43F17B21F48}" dt="2023-01-11T20:03:11.411" v="1709" actId="1076"/>
          <ac:spMkLst>
            <pc:docMk/>
            <pc:sldMk cId="4224251106" sldId="260"/>
            <ac:spMk id="266" creationId="{581F8540-556F-156B-61E8-585BC8A175EB}"/>
          </ac:spMkLst>
        </pc:spChg>
        <pc:spChg chg="mod">
          <ac:chgData name="Markus Bilz" userId="a36021e4bdb9349f" providerId="LiveId" clId="{49E66B90-E8CF-4436-B0D4-F43F17B21F48}" dt="2023-01-11T20:03:11.411" v="1709" actId="1076"/>
          <ac:spMkLst>
            <pc:docMk/>
            <pc:sldMk cId="4224251106" sldId="260"/>
            <ac:spMk id="267" creationId="{457B388C-7929-72CD-0559-53E0AA934C74}"/>
          </ac:spMkLst>
        </pc:spChg>
        <pc:spChg chg="mod">
          <ac:chgData name="Markus Bilz" userId="a36021e4bdb9349f" providerId="LiveId" clId="{49E66B90-E8CF-4436-B0D4-F43F17B21F48}" dt="2023-01-11T20:03:11.411" v="1709" actId="1076"/>
          <ac:spMkLst>
            <pc:docMk/>
            <pc:sldMk cId="4224251106" sldId="260"/>
            <ac:spMk id="268" creationId="{BB1549EF-6367-5F54-69BE-C8B0CC0F2CF9}"/>
          </ac:spMkLst>
        </pc:spChg>
        <pc:spChg chg="mod">
          <ac:chgData name="Markus Bilz" userId="a36021e4bdb9349f" providerId="LiveId" clId="{49E66B90-E8CF-4436-B0D4-F43F17B21F48}" dt="2023-01-11T20:03:11.411" v="1709" actId="1076"/>
          <ac:spMkLst>
            <pc:docMk/>
            <pc:sldMk cId="4224251106" sldId="260"/>
            <ac:spMk id="270" creationId="{E2E35661-B07A-5ED6-DF65-8F207CF60416}"/>
          </ac:spMkLst>
        </pc:spChg>
        <pc:spChg chg="del mod">
          <ac:chgData name="Markus Bilz" userId="a36021e4bdb9349f" providerId="LiveId" clId="{49E66B90-E8CF-4436-B0D4-F43F17B21F48}" dt="2023-01-11T18:48:53.897" v="1315" actId="478"/>
          <ac:spMkLst>
            <pc:docMk/>
            <pc:sldMk cId="4224251106" sldId="260"/>
            <ac:spMk id="271" creationId="{DD59653E-920D-F48F-9F20-B9322ECB117B}"/>
          </ac:spMkLst>
        </pc:spChg>
        <pc:spChg chg="del">
          <ac:chgData name="Markus Bilz" userId="a36021e4bdb9349f" providerId="LiveId" clId="{49E66B90-E8CF-4436-B0D4-F43F17B21F48}" dt="2023-01-11T18:47:08.854" v="1298" actId="478"/>
          <ac:spMkLst>
            <pc:docMk/>
            <pc:sldMk cId="4224251106" sldId="260"/>
            <ac:spMk id="287" creationId="{7BC94CD7-9020-9AD0-0571-38B60DAC6E69}"/>
          </ac:spMkLst>
        </pc:spChg>
        <pc:spChg chg="del">
          <ac:chgData name="Markus Bilz" userId="a36021e4bdb9349f" providerId="LiveId" clId="{49E66B90-E8CF-4436-B0D4-F43F17B21F48}" dt="2023-01-11T18:47:08.854" v="1298" actId="478"/>
          <ac:spMkLst>
            <pc:docMk/>
            <pc:sldMk cId="4224251106" sldId="260"/>
            <ac:spMk id="294" creationId="{593E6DFD-9DBE-AB73-D087-56B9E5408E8D}"/>
          </ac:spMkLst>
        </pc:spChg>
        <pc:spChg chg="del">
          <ac:chgData name="Markus Bilz" userId="a36021e4bdb9349f" providerId="LiveId" clId="{49E66B90-E8CF-4436-B0D4-F43F17B21F48}" dt="2023-01-11T19:00:21.163" v="1436" actId="478"/>
          <ac:spMkLst>
            <pc:docMk/>
            <pc:sldMk cId="4224251106" sldId="260"/>
            <ac:spMk id="343" creationId="{C6E22160-D866-92DB-BD84-84CE220CD26B}"/>
          </ac:spMkLst>
        </pc:spChg>
        <pc:spChg chg="del">
          <ac:chgData name="Markus Bilz" userId="a36021e4bdb9349f" providerId="LiveId" clId="{49E66B90-E8CF-4436-B0D4-F43F17B21F48}" dt="2023-01-11T19:00:21.163" v="1436" actId="478"/>
          <ac:spMkLst>
            <pc:docMk/>
            <pc:sldMk cId="4224251106" sldId="260"/>
            <ac:spMk id="420" creationId="{813B81B3-5B1B-8DB0-17CE-A27F9F8C08FE}"/>
          </ac:spMkLst>
        </pc:spChg>
        <pc:spChg chg="del">
          <ac:chgData name="Markus Bilz" userId="a36021e4bdb9349f" providerId="LiveId" clId="{49E66B90-E8CF-4436-B0D4-F43F17B21F48}" dt="2023-01-11T19:00:21.163" v="1436" actId="478"/>
          <ac:spMkLst>
            <pc:docMk/>
            <pc:sldMk cId="4224251106" sldId="260"/>
            <ac:spMk id="421" creationId="{C3FF8B0D-DC5D-9E54-3AFE-22F8293245D7}"/>
          </ac:spMkLst>
        </pc:spChg>
        <pc:spChg chg="del">
          <ac:chgData name="Markus Bilz" userId="a36021e4bdb9349f" providerId="LiveId" clId="{49E66B90-E8CF-4436-B0D4-F43F17B21F48}" dt="2023-01-11T19:00:21.163" v="1436" actId="478"/>
          <ac:spMkLst>
            <pc:docMk/>
            <pc:sldMk cId="4224251106" sldId="260"/>
            <ac:spMk id="426" creationId="{AC14FE11-EB73-25C7-EF03-DFB3638AB097}"/>
          </ac:spMkLst>
        </pc:spChg>
        <pc:spChg chg="del">
          <ac:chgData name="Markus Bilz" userId="a36021e4bdb9349f" providerId="LiveId" clId="{49E66B90-E8CF-4436-B0D4-F43F17B21F48}" dt="2023-01-11T19:00:21.163" v="1436" actId="478"/>
          <ac:spMkLst>
            <pc:docMk/>
            <pc:sldMk cId="4224251106" sldId="260"/>
            <ac:spMk id="427" creationId="{60ABCD62-1C42-F5AC-5CDC-1DE657983B80}"/>
          </ac:spMkLst>
        </pc:spChg>
        <pc:spChg chg="del">
          <ac:chgData name="Markus Bilz" userId="a36021e4bdb9349f" providerId="LiveId" clId="{49E66B90-E8CF-4436-B0D4-F43F17B21F48}" dt="2023-01-11T19:00:21.163" v="1436" actId="478"/>
          <ac:spMkLst>
            <pc:docMk/>
            <pc:sldMk cId="4224251106" sldId="260"/>
            <ac:spMk id="428" creationId="{11BEE9B5-5F39-AAF3-80B1-F91F7926342D}"/>
          </ac:spMkLst>
        </pc:spChg>
        <pc:spChg chg="del">
          <ac:chgData name="Markus Bilz" userId="a36021e4bdb9349f" providerId="LiveId" clId="{49E66B90-E8CF-4436-B0D4-F43F17B21F48}" dt="2023-01-11T19:00:21.163" v="1436" actId="478"/>
          <ac:spMkLst>
            <pc:docMk/>
            <pc:sldMk cId="4224251106" sldId="260"/>
            <ac:spMk id="429" creationId="{9227B221-4F93-2B5F-6835-73EFEE9870C5}"/>
          </ac:spMkLst>
        </pc:spChg>
        <pc:spChg chg="del">
          <ac:chgData name="Markus Bilz" userId="a36021e4bdb9349f" providerId="LiveId" clId="{49E66B90-E8CF-4436-B0D4-F43F17B21F48}" dt="2023-01-11T19:00:21.163" v="1436" actId="478"/>
          <ac:spMkLst>
            <pc:docMk/>
            <pc:sldMk cId="4224251106" sldId="260"/>
            <ac:spMk id="486" creationId="{89A43354-B2BF-9117-0081-E28B2D479FBB}"/>
          </ac:spMkLst>
        </pc:spChg>
        <pc:spChg chg="del">
          <ac:chgData name="Markus Bilz" userId="a36021e4bdb9349f" providerId="LiveId" clId="{49E66B90-E8CF-4436-B0D4-F43F17B21F48}" dt="2023-01-11T19:00:21.163" v="1436" actId="478"/>
          <ac:spMkLst>
            <pc:docMk/>
            <pc:sldMk cId="4224251106" sldId="260"/>
            <ac:spMk id="487" creationId="{C523F78B-F9AC-0948-152B-8079E4788737}"/>
          </ac:spMkLst>
        </pc:spChg>
        <pc:spChg chg="del">
          <ac:chgData name="Markus Bilz" userId="a36021e4bdb9349f" providerId="LiveId" clId="{49E66B90-E8CF-4436-B0D4-F43F17B21F48}" dt="2023-01-11T19:00:21.163" v="1436" actId="478"/>
          <ac:spMkLst>
            <pc:docMk/>
            <pc:sldMk cId="4224251106" sldId="260"/>
            <ac:spMk id="488" creationId="{DB0FFA97-307F-B323-9124-F5C4FE8C8754}"/>
          </ac:spMkLst>
        </pc:spChg>
        <pc:grpChg chg="del">
          <ac:chgData name="Markus Bilz" userId="a36021e4bdb9349f" providerId="LiveId" clId="{49E66B90-E8CF-4436-B0D4-F43F17B21F48}" dt="2023-01-11T18:47:08.854" v="1298" actId="478"/>
          <ac:grpSpMkLst>
            <pc:docMk/>
            <pc:sldMk cId="4224251106" sldId="260"/>
            <ac:grpSpMk id="299" creationId="{9970B700-7EDF-E2B8-7388-6FFD75031A26}"/>
          </ac:grpSpMkLst>
        </pc:grpChg>
        <pc:grpChg chg="del">
          <ac:chgData name="Markus Bilz" userId="a36021e4bdb9349f" providerId="LiveId" clId="{49E66B90-E8CF-4436-B0D4-F43F17B21F48}" dt="2023-01-11T18:47:08.854" v="1298" actId="478"/>
          <ac:grpSpMkLst>
            <pc:docMk/>
            <pc:sldMk cId="4224251106" sldId="260"/>
            <ac:grpSpMk id="300" creationId="{7A793711-B6B5-B301-0D10-6E3D9220EA9D}"/>
          </ac:grpSpMkLst>
        </pc:grpChg>
        <pc:grpChg chg="del">
          <ac:chgData name="Markus Bilz" userId="a36021e4bdb9349f" providerId="LiveId" clId="{49E66B90-E8CF-4436-B0D4-F43F17B21F48}" dt="2023-01-11T18:47:08.854" v="1298" actId="478"/>
          <ac:grpSpMkLst>
            <pc:docMk/>
            <pc:sldMk cId="4224251106" sldId="260"/>
            <ac:grpSpMk id="315" creationId="{F2576EEA-C47D-7129-CE11-E6A858A35809}"/>
          </ac:grpSpMkLst>
        </pc:grpChg>
        <pc:picChg chg="add mod">
          <ac:chgData name="Markus Bilz" userId="a36021e4bdb9349f" providerId="LiveId" clId="{49E66B90-E8CF-4436-B0D4-F43F17B21F48}" dt="2023-01-11T20:02:54.090" v="1706" actId="1076"/>
          <ac:picMkLst>
            <pc:docMk/>
            <pc:sldMk cId="4224251106" sldId="260"/>
            <ac:picMk id="3" creationId="{5525967E-1280-E19C-67DF-3A1888502E9D}"/>
          </ac:picMkLst>
        </pc:picChg>
        <pc:cxnChg chg="add mod">
          <ac:chgData name="Markus Bilz" userId="a36021e4bdb9349f" providerId="LiveId" clId="{49E66B90-E8CF-4436-B0D4-F43F17B21F48}" dt="2023-01-11T20:03:11.411" v="1709" actId="1076"/>
          <ac:cxnSpMkLst>
            <pc:docMk/>
            <pc:sldMk cId="4224251106" sldId="260"/>
            <ac:cxnSpMk id="20" creationId="{6107CF94-27D5-E796-E2F2-43D95C7C1057}"/>
          </ac:cxnSpMkLst>
        </pc:cxnChg>
        <pc:cxnChg chg="del">
          <ac:chgData name="Markus Bilz" userId="a36021e4bdb9349f" providerId="LiveId" clId="{49E66B90-E8CF-4436-B0D4-F43F17B21F48}" dt="2023-01-11T18:47:08.854" v="1298" actId="478"/>
          <ac:cxnSpMkLst>
            <pc:docMk/>
            <pc:sldMk cId="4224251106" sldId="260"/>
            <ac:cxnSpMk id="26" creationId="{21D951A6-4218-B43E-E721-55F3359A28A6}"/>
          </ac:cxnSpMkLst>
        </pc:cxnChg>
        <pc:cxnChg chg="add mod">
          <ac:chgData name="Markus Bilz" userId="a36021e4bdb9349f" providerId="LiveId" clId="{49E66B90-E8CF-4436-B0D4-F43F17B21F48}" dt="2023-01-11T20:03:11.411" v="1709" actId="1076"/>
          <ac:cxnSpMkLst>
            <pc:docMk/>
            <pc:sldMk cId="4224251106" sldId="260"/>
            <ac:cxnSpMk id="28" creationId="{E8C643F2-316A-6ACC-B983-4A59EBE1A55F}"/>
          </ac:cxnSpMkLst>
        </pc:cxnChg>
        <pc:cxnChg chg="add mod">
          <ac:chgData name="Markus Bilz" userId="a36021e4bdb9349f" providerId="LiveId" clId="{49E66B90-E8CF-4436-B0D4-F43F17B21F48}" dt="2023-01-11T20:03:11.411" v="1709" actId="1076"/>
          <ac:cxnSpMkLst>
            <pc:docMk/>
            <pc:sldMk cId="4224251106" sldId="260"/>
            <ac:cxnSpMk id="29" creationId="{626AA929-4B8C-C3E5-A607-A3E75D64B692}"/>
          </ac:cxnSpMkLst>
        </pc:cxnChg>
        <pc:cxnChg chg="del mod">
          <ac:chgData name="Markus Bilz" userId="a36021e4bdb9349f" providerId="LiveId" clId="{49E66B90-E8CF-4436-B0D4-F43F17B21F48}" dt="2023-01-11T18:47:08.854" v="1298" actId="478"/>
          <ac:cxnSpMkLst>
            <pc:docMk/>
            <pc:sldMk cId="4224251106" sldId="260"/>
            <ac:cxnSpMk id="30" creationId="{91386DC9-B507-24F8-6FA8-0F2992DAF5B1}"/>
          </ac:cxnSpMkLst>
        </pc:cxnChg>
        <pc:cxnChg chg="del mod">
          <ac:chgData name="Markus Bilz" userId="a36021e4bdb9349f" providerId="LiveId" clId="{49E66B90-E8CF-4436-B0D4-F43F17B21F48}" dt="2023-01-11T18:47:08.854" v="1298" actId="478"/>
          <ac:cxnSpMkLst>
            <pc:docMk/>
            <pc:sldMk cId="4224251106" sldId="260"/>
            <ac:cxnSpMk id="33" creationId="{F5567272-A972-36E4-BB89-01EF157E3C03}"/>
          </ac:cxnSpMkLst>
        </pc:cxnChg>
        <pc:cxnChg chg="del mod">
          <ac:chgData name="Markus Bilz" userId="a36021e4bdb9349f" providerId="LiveId" clId="{49E66B90-E8CF-4436-B0D4-F43F17B21F48}" dt="2023-01-11T18:47:08.854" v="1298" actId="478"/>
          <ac:cxnSpMkLst>
            <pc:docMk/>
            <pc:sldMk cId="4224251106" sldId="260"/>
            <ac:cxnSpMk id="34" creationId="{C62CC081-6FBD-6970-72E7-007111CCFABD}"/>
          </ac:cxnSpMkLst>
        </pc:cxnChg>
        <pc:cxnChg chg="add mod">
          <ac:chgData name="Markus Bilz" userId="a36021e4bdb9349f" providerId="LiveId" clId="{49E66B90-E8CF-4436-B0D4-F43F17B21F48}" dt="2023-01-11T20:03:11.411" v="1709" actId="1076"/>
          <ac:cxnSpMkLst>
            <pc:docMk/>
            <pc:sldMk cId="4224251106" sldId="260"/>
            <ac:cxnSpMk id="38" creationId="{957203BB-4AF6-E364-5EA2-D514D2C13620}"/>
          </ac:cxnSpMkLst>
        </pc:cxnChg>
        <pc:cxnChg chg="del">
          <ac:chgData name="Markus Bilz" userId="a36021e4bdb9349f" providerId="LiveId" clId="{49E66B90-E8CF-4436-B0D4-F43F17B21F48}" dt="2023-01-11T18:47:08.854" v="1298" actId="478"/>
          <ac:cxnSpMkLst>
            <pc:docMk/>
            <pc:sldMk cId="4224251106" sldId="260"/>
            <ac:cxnSpMk id="39" creationId="{AA36ACA5-CFE6-E27A-5EB1-AF46FC4A600F}"/>
          </ac:cxnSpMkLst>
        </pc:cxnChg>
        <pc:cxnChg chg="del">
          <ac:chgData name="Markus Bilz" userId="a36021e4bdb9349f" providerId="LiveId" clId="{49E66B90-E8CF-4436-B0D4-F43F17B21F48}" dt="2023-01-11T18:47:08.854" v="1298" actId="478"/>
          <ac:cxnSpMkLst>
            <pc:docMk/>
            <pc:sldMk cId="4224251106" sldId="260"/>
            <ac:cxnSpMk id="40" creationId="{920A9850-64D7-2DCD-EDB1-C8BBD7F50B7F}"/>
          </ac:cxnSpMkLst>
        </pc:cxnChg>
        <pc:cxnChg chg="del">
          <ac:chgData name="Markus Bilz" userId="a36021e4bdb9349f" providerId="LiveId" clId="{49E66B90-E8CF-4436-B0D4-F43F17B21F48}" dt="2023-01-11T18:47:08.854" v="1298" actId="478"/>
          <ac:cxnSpMkLst>
            <pc:docMk/>
            <pc:sldMk cId="4224251106" sldId="260"/>
            <ac:cxnSpMk id="44" creationId="{19E86D2C-56C9-BAB6-300A-441CEA2F9FF9}"/>
          </ac:cxnSpMkLst>
        </pc:cxnChg>
        <pc:cxnChg chg="del">
          <ac:chgData name="Markus Bilz" userId="a36021e4bdb9349f" providerId="LiveId" clId="{49E66B90-E8CF-4436-B0D4-F43F17B21F48}" dt="2023-01-11T18:47:08.854" v="1298" actId="478"/>
          <ac:cxnSpMkLst>
            <pc:docMk/>
            <pc:sldMk cId="4224251106" sldId="260"/>
            <ac:cxnSpMk id="48" creationId="{422EA331-912B-EC25-F58D-E54B0E513BDC}"/>
          </ac:cxnSpMkLst>
        </pc:cxnChg>
        <pc:cxnChg chg="add mod">
          <ac:chgData name="Markus Bilz" userId="a36021e4bdb9349f" providerId="LiveId" clId="{49E66B90-E8CF-4436-B0D4-F43F17B21F48}" dt="2023-01-11T20:03:11.411" v="1709" actId="1076"/>
          <ac:cxnSpMkLst>
            <pc:docMk/>
            <pc:sldMk cId="4224251106" sldId="260"/>
            <ac:cxnSpMk id="50" creationId="{72EF799B-DD01-284F-666A-C8B7A4ADB1C4}"/>
          </ac:cxnSpMkLst>
        </pc:cxnChg>
        <pc:cxnChg chg="del">
          <ac:chgData name="Markus Bilz" userId="a36021e4bdb9349f" providerId="LiveId" clId="{49E66B90-E8CF-4436-B0D4-F43F17B21F48}" dt="2023-01-11T18:47:08.854" v="1298" actId="478"/>
          <ac:cxnSpMkLst>
            <pc:docMk/>
            <pc:sldMk cId="4224251106" sldId="260"/>
            <ac:cxnSpMk id="52" creationId="{8A62A000-8BE3-2B1A-F351-8831397A01F5}"/>
          </ac:cxnSpMkLst>
        </pc:cxnChg>
        <pc:cxnChg chg="del mod">
          <ac:chgData name="Markus Bilz" userId="a36021e4bdb9349f" providerId="LiveId" clId="{49E66B90-E8CF-4436-B0D4-F43F17B21F48}" dt="2023-01-11T18:47:08.854" v="1298" actId="478"/>
          <ac:cxnSpMkLst>
            <pc:docMk/>
            <pc:sldMk cId="4224251106" sldId="260"/>
            <ac:cxnSpMk id="53" creationId="{973795A0-B566-B1E2-61C6-EF94CAE5E7B7}"/>
          </ac:cxnSpMkLst>
        </pc:cxnChg>
        <pc:cxnChg chg="add mod">
          <ac:chgData name="Markus Bilz" userId="a36021e4bdb9349f" providerId="LiveId" clId="{49E66B90-E8CF-4436-B0D4-F43F17B21F48}" dt="2023-01-11T20:03:11.411" v="1709" actId="1076"/>
          <ac:cxnSpMkLst>
            <pc:docMk/>
            <pc:sldMk cId="4224251106" sldId="260"/>
            <ac:cxnSpMk id="55" creationId="{39DE4234-3588-AD0C-E0F6-6C337B5E6E5F}"/>
          </ac:cxnSpMkLst>
        </pc:cxnChg>
        <pc:cxnChg chg="mod">
          <ac:chgData name="Markus Bilz" userId="a36021e4bdb9349f" providerId="LiveId" clId="{49E66B90-E8CF-4436-B0D4-F43F17B21F48}" dt="2023-01-11T20:03:11.411" v="1709" actId="1076"/>
          <ac:cxnSpMkLst>
            <pc:docMk/>
            <pc:sldMk cId="4224251106" sldId="260"/>
            <ac:cxnSpMk id="70" creationId="{66C88C84-34E5-DBC0-F118-6C49B6374993}"/>
          </ac:cxnSpMkLst>
        </pc:cxnChg>
        <pc:cxnChg chg="add del mod">
          <ac:chgData name="Markus Bilz" userId="a36021e4bdb9349f" providerId="LiveId" clId="{49E66B90-E8CF-4436-B0D4-F43F17B21F48}" dt="2023-01-11T18:48:40.882" v="1312" actId="478"/>
          <ac:cxnSpMkLst>
            <pc:docMk/>
            <pc:sldMk cId="4224251106" sldId="260"/>
            <ac:cxnSpMk id="71" creationId="{E1B8EC65-0002-51B6-8023-BE84A773CCCA}"/>
          </ac:cxnSpMkLst>
        </pc:cxnChg>
        <pc:cxnChg chg="del">
          <ac:chgData name="Markus Bilz" userId="a36021e4bdb9349f" providerId="LiveId" clId="{49E66B90-E8CF-4436-B0D4-F43F17B21F48}" dt="2023-01-11T18:47:10.541" v="1299" actId="478"/>
          <ac:cxnSpMkLst>
            <pc:docMk/>
            <pc:sldMk cId="4224251106" sldId="260"/>
            <ac:cxnSpMk id="75" creationId="{385A4530-2D02-8491-CAC4-686A58020F9B}"/>
          </ac:cxnSpMkLst>
        </pc:cxnChg>
        <pc:cxnChg chg="mod">
          <ac:chgData name="Markus Bilz" userId="a36021e4bdb9349f" providerId="LiveId" clId="{49E66B90-E8CF-4436-B0D4-F43F17B21F48}" dt="2023-01-11T18:47:08.854" v="1298" actId="478"/>
          <ac:cxnSpMkLst>
            <pc:docMk/>
            <pc:sldMk cId="4224251106" sldId="260"/>
            <ac:cxnSpMk id="133" creationId="{C565C46A-61F0-FBD6-EDB6-08CF93E08AAB}"/>
          </ac:cxnSpMkLst>
        </pc:cxnChg>
        <pc:cxnChg chg="mod">
          <ac:chgData name="Markus Bilz" userId="a36021e4bdb9349f" providerId="LiveId" clId="{49E66B90-E8CF-4436-B0D4-F43F17B21F48}" dt="2023-01-11T18:47:08.854" v="1298" actId="478"/>
          <ac:cxnSpMkLst>
            <pc:docMk/>
            <pc:sldMk cId="4224251106" sldId="260"/>
            <ac:cxnSpMk id="135" creationId="{F0C55BF1-EAFB-857C-72BE-D149779321C9}"/>
          </ac:cxnSpMkLst>
        </pc:cxnChg>
        <pc:cxnChg chg="del mod">
          <ac:chgData name="Markus Bilz" userId="a36021e4bdb9349f" providerId="LiveId" clId="{49E66B90-E8CF-4436-B0D4-F43F17B21F48}" dt="2023-01-11T18:47:08.854" v="1298" actId="478"/>
          <ac:cxnSpMkLst>
            <pc:docMk/>
            <pc:sldMk cId="4224251106" sldId="260"/>
            <ac:cxnSpMk id="136" creationId="{46972D37-C6B9-9F2E-9AC9-C6C157BE5684}"/>
          </ac:cxnSpMkLst>
        </pc:cxnChg>
        <pc:cxnChg chg="del mod">
          <ac:chgData name="Markus Bilz" userId="a36021e4bdb9349f" providerId="LiveId" clId="{49E66B90-E8CF-4436-B0D4-F43F17B21F48}" dt="2023-01-11T18:47:08.854" v="1298" actId="478"/>
          <ac:cxnSpMkLst>
            <pc:docMk/>
            <pc:sldMk cId="4224251106" sldId="260"/>
            <ac:cxnSpMk id="137" creationId="{01FD7B06-747A-24BE-3BDE-3930ED70079E}"/>
          </ac:cxnSpMkLst>
        </pc:cxnChg>
        <pc:cxnChg chg="del">
          <ac:chgData name="Markus Bilz" userId="a36021e4bdb9349f" providerId="LiveId" clId="{49E66B90-E8CF-4436-B0D4-F43F17B21F48}" dt="2023-01-11T18:47:08.854" v="1298" actId="478"/>
          <ac:cxnSpMkLst>
            <pc:docMk/>
            <pc:sldMk cId="4224251106" sldId="260"/>
            <ac:cxnSpMk id="138" creationId="{7415A9F5-CBC0-E745-8622-85ABD001E06E}"/>
          </ac:cxnSpMkLst>
        </pc:cxnChg>
        <pc:cxnChg chg="del">
          <ac:chgData name="Markus Bilz" userId="a36021e4bdb9349f" providerId="LiveId" clId="{49E66B90-E8CF-4436-B0D4-F43F17B21F48}" dt="2023-01-11T19:00:21.163" v="1436" actId="478"/>
          <ac:cxnSpMkLst>
            <pc:docMk/>
            <pc:sldMk cId="4224251106" sldId="260"/>
            <ac:cxnSpMk id="161" creationId="{C4BB376D-94B8-4F3E-094E-5ED81610EE0C}"/>
          </ac:cxnSpMkLst>
        </pc:cxnChg>
        <pc:cxnChg chg="del mod">
          <ac:chgData name="Markus Bilz" userId="a36021e4bdb9349f" providerId="LiveId" clId="{49E66B90-E8CF-4436-B0D4-F43F17B21F48}" dt="2023-01-11T19:00:21.163" v="1436" actId="478"/>
          <ac:cxnSpMkLst>
            <pc:docMk/>
            <pc:sldMk cId="4224251106" sldId="260"/>
            <ac:cxnSpMk id="167" creationId="{897178BB-E74C-8862-55A6-E321D41541EC}"/>
          </ac:cxnSpMkLst>
        </pc:cxnChg>
        <pc:cxnChg chg="del mod">
          <ac:chgData name="Markus Bilz" userId="a36021e4bdb9349f" providerId="LiveId" clId="{49E66B90-E8CF-4436-B0D4-F43F17B21F48}" dt="2023-01-11T19:00:21.163" v="1436" actId="478"/>
          <ac:cxnSpMkLst>
            <pc:docMk/>
            <pc:sldMk cId="4224251106" sldId="260"/>
            <ac:cxnSpMk id="180" creationId="{171BFB04-5094-BECD-BBB7-124F3371B896}"/>
          </ac:cxnSpMkLst>
        </pc:cxnChg>
        <pc:cxnChg chg="del mod">
          <ac:chgData name="Markus Bilz" userId="a36021e4bdb9349f" providerId="LiveId" clId="{49E66B90-E8CF-4436-B0D4-F43F17B21F48}" dt="2023-01-11T19:00:21.163" v="1436" actId="478"/>
          <ac:cxnSpMkLst>
            <pc:docMk/>
            <pc:sldMk cId="4224251106" sldId="260"/>
            <ac:cxnSpMk id="191" creationId="{2B5833C9-C07D-F2D1-2768-2F35F1D7780E}"/>
          </ac:cxnSpMkLst>
        </pc:cxnChg>
        <pc:cxnChg chg="add del mod">
          <ac:chgData name="Markus Bilz" userId="a36021e4bdb9349f" providerId="LiveId" clId="{49E66B90-E8CF-4436-B0D4-F43F17B21F48}" dt="2023-01-11T18:48:43.778" v="1313" actId="478"/>
          <ac:cxnSpMkLst>
            <pc:docMk/>
            <pc:sldMk cId="4224251106" sldId="260"/>
            <ac:cxnSpMk id="197" creationId="{72266BF9-FEEB-509F-96D4-D41CB350B53F}"/>
          </ac:cxnSpMkLst>
        </pc:cxnChg>
        <pc:cxnChg chg="mod">
          <ac:chgData name="Markus Bilz" userId="a36021e4bdb9349f" providerId="LiveId" clId="{49E66B90-E8CF-4436-B0D4-F43F17B21F48}" dt="2023-01-11T20:03:11.411" v="1709" actId="1076"/>
          <ac:cxnSpMkLst>
            <pc:docMk/>
            <pc:sldMk cId="4224251106" sldId="260"/>
            <ac:cxnSpMk id="211" creationId="{845B1465-2D2D-0E46-ACBF-35D587BBC249}"/>
          </ac:cxnSpMkLst>
        </pc:cxnChg>
        <pc:cxnChg chg="mod">
          <ac:chgData name="Markus Bilz" userId="a36021e4bdb9349f" providerId="LiveId" clId="{49E66B90-E8CF-4436-B0D4-F43F17B21F48}" dt="2023-01-11T20:03:11.411" v="1709" actId="1076"/>
          <ac:cxnSpMkLst>
            <pc:docMk/>
            <pc:sldMk cId="4224251106" sldId="260"/>
            <ac:cxnSpMk id="214" creationId="{0D81CBA5-C3C3-5317-A8A3-8CD616613EDE}"/>
          </ac:cxnSpMkLst>
        </pc:cxnChg>
        <pc:cxnChg chg="mod">
          <ac:chgData name="Markus Bilz" userId="a36021e4bdb9349f" providerId="LiveId" clId="{49E66B90-E8CF-4436-B0D4-F43F17B21F48}" dt="2023-01-11T20:03:11.411" v="1709" actId="1076"/>
          <ac:cxnSpMkLst>
            <pc:docMk/>
            <pc:sldMk cId="4224251106" sldId="260"/>
            <ac:cxnSpMk id="217" creationId="{AF17FB98-C9BC-D133-7339-F0C5698E6493}"/>
          </ac:cxnSpMkLst>
        </pc:cxnChg>
        <pc:cxnChg chg="mod">
          <ac:chgData name="Markus Bilz" userId="a36021e4bdb9349f" providerId="LiveId" clId="{49E66B90-E8CF-4436-B0D4-F43F17B21F48}" dt="2023-01-11T20:03:11.411" v="1709" actId="1076"/>
          <ac:cxnSpMkLst>
            <pc:docMk/>
            <pc:sldMk cId="4224251106" sldId="260"/>
            <ac:cxnSpMk id="220" creationId="{F71C02ED-6336-D99D-2AAA-7DC8A5931246}"/>
          </ac:cxnSpMkLst>
        </pc:cxnChg>
        <pc:cxnChg chg="mod">
          <ac:chgData name="Markus Bilz" userId="a36021e4bdb9349f" providerId="LiveId" clId="{49E66B90-E8CF-4436-B0D4-F43F17B21F48}" dt="2023-01-11T20:03:11.411" v="1709" actId="1076"/>
          <ac:cxnSpMkLst>
            <pc:docMk/>
            <pc:sldMk cId="4224251106" sldId="260"/>
            <ac:cxnSpMk id="226" creationId="{470B009F-AEBC-B736-2071-04407321C553}"/>
          </ac:cxnSpMkLst>
        </pc:cxnChg>
        <pc:cxnChg chg="mod">
          <ac:chgData name="Markus Bilz" userId="a36021e4bdb9349f" providerId="LiveId" clId="{49E66B90-E8CF-4436-B0D4-F43F17B21F48}" dt="2023-01-11T20:03:11.411" v="1709" actId="1076"/>
          <ac:cxnSpMkLst>
            <pc:docMk/>
            <pc:sldMk cId="4224251106" sldId="260"/>
            <ac:cxnSpMk id="237" creationId="{036D8E88-6EFA-CAFF-8837-AF527638DCCD}"/>
          </ac:cxnSpMkLst>
        </pc:cxnChg>
        <pc:cxnChg chg="mod">
          <ac:chgData name="Markus Bilz" userId="a36021e4bdb9349f" providerId="LiveId" clId="{49E66B90-E8CF-4436-B0D4-F43F17B21F48}" dt="2023-01-11T20:03:11.411" v="1709" actId="1076"/>
          <ac:cxnSpMkLst>
            <pc:docMk/>
            <pc:sldMk cId="4224251106" sldId="260"/>
            <ac:cxnSpMk id="242" creationId="{15A6B20D-82BA-B4F9-68E1-286190BB95EE}"/>
          </ac:cxnSpMkLst>
        </pc:cxnChg>
        <pc:cxnChg chg="mod">
          <ac:chgData name="Markus Bilz" userId="a36021e4bdb9349f" providerId="LiveId" clId="{49E66B90-E8CF-4436-B0D4-F43F17B21F48}" dt="2023-01-11T20:03:11.411" v="1709" actId="1076"/>
          <ac:cxnSpMkLst>
            <pc:docMk/>
            <pc:sldMk cId="4224251106" sldId="260"/>
            <ac:cxnSpMk id="249" creationId="{474E23BC-E9EE-6D4C-E9B0-65C585D028C8}"/>
          </ac:cxnSpMkLst>
        </pc:cxnChg>
        <pc:cxnChg chg="del mod">
          <ac:chgData name="Markus Bilz" userId="a36021e4bdb9349f" providerId="LiveId" clId="{49E66B90-E8CF-4436-B0D4-F43F17B21F48}" dt="2023-01-11T18:49:51.915" v="1347" actId="478"/>
          <ac:cxnSpMkLst>
            <pc:docMk/>
            <pc:sldMk cId="4224251106" sldId="260"/>
            <ac:cxnSpMk id="250" creationId="{43FB143F-225C-E190-85BD-DDE8D18125DF}"/>
          </ac:cxnSpMkLst>
        </pc:cxnChg>
        <pc:cxnChg chg="del">
          <ac:chgData name="Markus Bilz" userId="a36021e4bdb9349f" providerId="LiveId" clId="{49E66B90-E8CF-4436-B0D4-F43F17B21F48}" dt="2023-01-11T19:00:21.163" v="1436" actId="478"/>
          <ac:cxnSpMkLst>
            <pc:docMk/>
            <pc:sldMk cId="4224251106" sldId="260"/>
            <ac:cxnSpMk id="259" creationId="{8AEB88A4-0A71-A877-BF55-F161FED1B9A9}"/>
          </ac:cxnSpMkLst>
        </pc:cxnChg>
        <pc:cxnChg chg="del">
          <ac:chgData name="Markus Bilz" userId="a36021e4bdb9349f" providerId="LiveId" clId="{49E66B90-E8CF-4436-B0D4-F43F17B21F48}" dt="2023-01-11T19:00:21.163" v="1436" actId="478"/>
          <ac:cxnSpMkLst>
            <pc:docMk/>
            <pc:sldMk cId="4224251106" sldId="260"/>
            <ac:cxnSpMk id="261" creationId="{10C3370F-9345-7102-AF54-2EABE2964BEB}"/>
          </ac:cxnSpMkLst>
        </pc:cxnChg>
        <pc:cxnChg chg="mod">
          <ac:chgData name="Markus Bilz" userId="a36021e4bdb9349f" providerId="LiveId" clId="{49E66B90-E8CF-4436-B0D4-F43F17B21F48}" dt="2023-01-11T18:47:08.854" v="1298" actId="478"/>
          <ac:cxnSpMkLst>
            <pc:docMk/>
            <pc:sldMk cId="4224251106" sldId="260"/>
            <ac:cxnSpMk id="288" creationId="{42CACBA9-8845-6A9F-E1C2-15783AA575F0}"/>
          </ac:cxnSpMkLst>
        </pc:cxnChg>
        <pc:cxnChg chg="del">
          <ac:chgData name="Markus Bilz" userId="a36021e4bdb9349f" providerId="LiveId" clId="{49E66B90-E8CF-4436-B0D4-F43F17B21F48}" dt="2023-01-11T18:47:08.854" v="1298" actId="478"/>
          <ac:cxnSpMkLst>
            <pc:docMk/>
            <pc:sldMk cId="4224251106" sldId="260"/>
            <ac:cxnSpMk id="289" creationId="{4C40E824-AB6C-8B4D-EE80-5500ACAD36A2}"/>
          </ac:cxnSpMkLst>
        </pc:cxnChg>
        <pc:cxnChg chg="del mod">
          <ac:chgData name="Markus Bilz" userId="a36021e4bdb9349f" providerId="LiveId" clId="{49E66B90-E8CF-4436-B0D4-F43F17B21F48}" dt="2023-01-11T18:47:08.854" v="1298" actId="478"/>
          <ac:cxnSpMkLst>
            <pc:docMk/>
            <pc:sldMk cId="4224251106" sldId="260"/>
            <ac:cxnSpMk id="291" creationId="{83D4D8D6-24DE-EBC5-EE75-7E656C47807A}"/>
          </ac:cxnSpMkLst>
        </pc:cxnChg>
        <pc:cxnChg chg="mod">
          <ac:chgData name="Markus Bilz" userId="a36021e4bdb9349f" providerId="LiveId" clId="{49E66B90-E8CF-4436-B0D4-F43F17B21F48}" dt="2023-01-11T18:47:08.854" v="1298" actId="478"/>
          <ac:cxnSpMkLst>
            <pc:docMk/>
            <pc:sldMk cId="4224251106" sldId="260"/>
            <ac:cxnSpMk id="295" creationId="{6E85DBDD-0C29-4269-E80E-B39868FD8E8E}"/>
          </ac:cxnSpMkLst>
        </pc:cxnChg>
        <pc:cxnChg chg="del">
          <ac:chgData name="Markus Bilz" userId="a36021e4bdb9349f" providerId="LiveId" clId="{49E66B90-E8CF-4436-B0D4-F43F17B21F48}" dt="2023-01-11T18:47:08.854" v="1298" actId="478"/>
          <ac:cxnSpMkLst>
            <pc:docMk/>
            <pc:sldMk cId="4224251106" sldId="260"/>
            <ac:cxnSpMk id="296" creationId="{6CB49D05-B62D-AF88-9D89-C7BB3FA60E35}"/>
          </ac:cxnSpMkLst>
        </pc:cxnChg>
        <pc:cxnChg chg="del mod">
          <ac:chgData name="Markus Bilz" userId="a36021e4bdb9349f" providerId="LiveId" clId="{49E66B90-E8CF-4436-B0D4-F43F17B21F48}" dt="2023-01-11T18:47:08.854" v="1298" actId="478"/>
          <ac:cxnSpMkLst>
            <pc:docMk/>
            <pc:sldMk cId="4224251106" sldId="260"/>
            <ac:cxnSpMk id="298" creationId="{538C5C61-0F57-4BF5-92DD-9797CB18A320}"/>
          </ac:cxnSpMkLst>
        </pc:cxnChg>
        <pc:cxnChg chg="mod">
          <ac:chgData name="Markus Bilz" userId="a36021e4bdb9349f" providerId="LiveId" clId="{49E66B90-E8CF-4436-B0D4-F43F17B21F48}" dt="2023-01-11T18:47:08.854" v="1298" actId="478"/>
          <ac:cxnSpMkLst>
            <pc:docMk/>
            <pc:sldMk cId="4224251106" sldId="260"/>
            <ac:cxnSpMk id="304" creationId="{DF259A31-9810-7B92-D77D-E5B2A146383C}"/>
          </ac:cxnSpMkLst>
        </pc:cxnChg>
        <pc:cxnChg chg="mod">
          <ac:chgData name="Markus Bilz" userId="a36021e4bdb9349f" providerId="LiveId" clId="{49E66B90-E8CF-4436-B0D4-F43F17B21F48}" dt="2023-01-11T18:47:08.854" v="1298" actId="478"/>
          <ac:cxnSpMkLst>
            <pc:docMk/>
            <pc:sldMk cId="4224251106" sldId="260"/>
            <ac:cxnSpMk id="309" creationId="{264C6CC8-5585-5A09-A872-691550C565E0}"/>
          </ac:cxnSpMkLst>
        </pc:cxnChg>
        <pc:cxnChg chg="mod">
          <ac:chgData name="Markus Bilz" userId="a36021e4bdb9349f" providerId="LiveId" clId="{49E66B90-E8CF-4436-B0D4-F43F17B21F48}" dt="2023-01-11T18:47:08.854" v="1298" actId="478"/>
          <ac:cxnSpMkLst>
            <pc:docMk/>
            <pc:sldMk cId="4224251106" sldId="260"/>
            <ac:cxnSpMk id="313" creationId="{836A65F0-73ED-A541-655F-9C814BA8AEB7}"/>
          </ac:cxnSpMkLst>
        </pc:cxnChg>
        <pc:cxnChg chg="mod">
          <ac:chgData name="Markus Bilz" userId="a36021e4bdb9349f" providerId="LiveId" clId="{49E66B90-E8CF-4436-B0D4-F43F17B21F48}" dt="2023-01-11T18:47:08.854" v="1298" actId="478"/>
          <ac:cxnSpMkLst>
            <pc:docMk/>
            <pc:sldMk cId="4224251106" sldId="260"/>
            <ac:cxnSpMk id="319" creationId="{3334D5F6-5BFB-013F-386C-C53CF9436B30}"/>
          </ac:cxnSpMkLst>
        </pc:cxnChg>
        <pc:cxnChg chg="mod">
          <ac:chgData name="Markus Bilz" userId="a36021e4bdb9349f" providerId="LiveId" clId="{49E66B90-E8CF-4436-B0D4-F43F17B21F48}" dt="2023-01-11T18:47:08.854" v="1298" actId="478"/>
          <ac:cxnSpMkLst>
            <pc:docMk/>
            <pc:sldMk cId="4224251106" sldId="260"/>
            <ac:cxnSpMk id="320" creationId="{76818338-A380-8571-0227-68862B1431D2}"/>
          </ac:cxnSpMkLst>
        </pc:cxnChg>
        <pc:cxnChg chg="mod">
          <ac:chgData name="Markus Bilz" userId="a36021e4bdb9349f" providerId="LiveId" clId="{49E66B90-E8CF-4436-B0D4-F43F17B21F48}" dt="2023-01-11T18:47:08.854" v="1298" actId="478"/>
          <ac:cxnSpMkLst>
            <pc:docMk/>
            <pc:sldMk cId="4224251106" sldId="260"/>
            <ac:cxnSpMk id="324" creationId="{63F90467-6631-6F69-AF8C-15E424119BBF}"/>
          </ac:cxnSpMkLst>
        </pc:cxnChg>
        <pc:cxnChg chg="mod">
          <ac:chgData name="Markus Bilz" userId="a36021e4bdb9349f" providerId="LiveId" clId="{49E66B90-E8CF-4436-B0D4-F43F17B21F48}" dt="2023-01-11T18:47:08.854" v="1298" actId="478"/>
          <ac:cxnSpMkLst>
            <pc:docMk/>
            <pc:sldMk cId="4224251106" sldId="260"/>
            <ac:cxnSpMk id="328" creationId="{610D4F5D-C2CF-75EC-A5BA-FFB8082194FF}"/>
          </ac:cxnSpMkLst>
        </pc:cxnChg>
        <pc:cxnChg chg="del mod">
          <ac:chgData name="Markus Bilz" userId="a36021e4bdb9349f" providerId="LiveId" clId="{49E66B90-E8CF-4436-B0D4-F43F17B21F48}" dt="2023-01-11T19:00:21.163" v="1436" actId="478"/>
          <ac:cxnSpMkLst>
            <pc:docMk/>
            <pc:sldMk cId="4224251106" sldId="260"/>
            <ac:cxnSpMk id="345" creationId="{BE2B4CD1-38C1-B0DE-DB96-36C2254209B4}"/>
          </ac:cxnSpMkLst>
        </pc:cxnChg>
        <pc:cxnChg chg="del mod">
          <ac:chgData name="Markus Bilz" userId="a36021e4bdb9349f" providerId="LiveId" clId="{49E66B90-E8CF-4436-B0D4-F43F17B21F48}" dt="2023-01-11T19:00:21.163" v="1436" actId="478"/>
          <ac:cxnSpMkLst>
            <pc:docMk/>
            <pc:sldMk cId="4224251106" sldId="260"/>
            <ac:cxnSpMk id="351" creationId="{68D467CA-359D-10CF-E465-BF265E9D9727}"/>
          </ac:cxnSpMkLst>
        </pc:cxnChg>
        <pc:cxnChg chg="del mod">
          <ac:chgData name="Markus Bilz" userId="a36021e4bdb9349f" providerId="LiveId" clId="{49E66B90-E8CF-4436-B0D4-F43F17B21F48}" dt="2023-01-11T19:00:21.163" v="1436" actId="478"/>
          <ac:cxnSpMkLst>
            <pc:docMk/>
            <pc:sldMk cId="4224251106" sldId="260"/>
            <ac:cxnSpMk id="354" creationId="{A8A9749C-158F-8FE5-A9CF-35DCA5D98B73}"/>
          </ac:cxnSpMkLst>
        </pc:cxnChg>
        <pc:cxnChg chg="del mod">
          <ac:chgData name="Markus Bilz" userId="a36021e4bdb9349f" providerId="LiveId" clId="{49E66B90-E8CF-4436-B0D4-F43F17B21F48}" dt="2023-01-11T19:00:21.163" v="1436" actId="478"/>
          <ac:cxnSpMkLst>
            <pc:docMk/>
            <pc:sldMk cId="4224251106" sldId="260"/>
            <ac:cxnSpMk id="363" creationId="{EC6733DA-676A-1A14-7522-D892306783B9}"/>
          </ac:cxnSpMkLst>
        </pc:cxnChg>
        <pc:cxnChg chg="del mod">
          <ac:chgData name="Markus Bilz" userId="a36021e4bdb9349f" providerId="LiveId" clId="{49E66B90-E8CF-4436-B0D4-F43F17B21F48}" dt="2023-01-11T19:00:21.163" v="1436" actId="478"/>
          <ac:cxnSpMkLst>
            <pc:docMk/>
            <pc:sldMk cId="4224251106" sldId="260"/>
            <ac:cxnSpMk id="366" creationId="{5777D9B2-2213-7E19-2F00-D495870A6B8C}"/>
          </ac:cxnSpMkLst>
        </pc:cxnChg>
        <pc:cxnChg chg="del mod">
          <ac:chgData name="Markus Bilz" userId="a36021e4bdb9349f" providerId="LiveId" clId="{49E66B90-E8CF-4436-B0D4-F43F17B21F48}" dt="2023-01-11T18:48:54.754" v="1316" actId="478"/>
          <ac:cxnSpMkLst>
            <pc:docMk/>
            <pc:sldMk cId="4224251106" sldId="260"/>
            <ac:cxnSpMk id="381" creationId="{630D9FB8-05E1-F1B0-DB3B-8A7520917890}"/>
          </ac:cxnSpMkLst>
        </pc:cxnChg>
        <pc:cxnChg chg="del">
          <ac:chgData name="Markus Bilz" userId="a36021e4bdb9349f" providerId="LiveId" clId="{49E66B90-E8CF-4436-B0D4-F43F17B21F48}" dt="2023-01-11T19:00:21.163" v="1436" actId="478"/>
          <ac:cxnSpMkLst>
            <pc:docMk/>
            <pc:sldMk cId="4224251106" sldId="260"/>
            <ac:cxnSpMk id="422" creationId="{196FAB25-6411-E003-8719-EB4C50D6E933}"/>
          </ac:cxnSpMkLst>
        </pc:cxnChg>
        <pc:cxnChg chg="del">
          <ac:chgData name="Markus Bilz" userId="a36021e4bdb9349f" providerId="LiveId" clId="{49E66B90-E8CF-4436-B0D4-F43F17B21F48}" dt="2023-01-11T19:00:21.163" v="1436" actId="478"/>
          <ac:cxnSpMkLst>
            <pc:docMk/>
            <pc:sldMk cId="4224251106" sldId="260"/>
            <ac:cxnSpMk id="423" creationId="{04F2825D-3D37-A219-796F-C3489D68FD51}"/>
          </ac:cxnSpMkLst>
        </pc:cxnChg>
        <pc:cxnChg chg="del mod">
          <ac:chgData name="Markus Bilz" userId="a36021e4bdb9349f" providerId="LiveId" clId="{49E66B90-E8CF-4436-B0D4-F43F17B21F48}" dt="2023-01-11T19:00:21.163" v="1436" actId="478"/>
          <ac:cxnSpMkLst>
            <pc:docMk/>
            <pc:sldMk cId="4224251106" sldId="260"/>
            <ac:cxnSpMk id="424" creationId="{9237CF59-3E77-B75F-212D-2714C58909E7}"/>
          </ac:cxnSpMkLst>
        </pc:cxnChg>
        <pc:cxnChg chg="del">
          <ac:chgData name="Markus Bilz" userId="a36021e4bdb9349f" providerId="LiveId" clId="{49E66B90-E8CF-4436-B0D4-F43F17B21F48}" dt="2023-01-11T19:00:21.163" v="1436" actId="478"/>
          <ac:cxnSpMkLst>
            <pc:docMk/>
            <pc:sldMk cId="4224251106" sldId="260"/>
            <ac:cxnSpMk id="425" creationId="{DE679514-9D08-0938-DDF7-610FD3B65B31}"/>
          </ac:cxnSpMkLst>
        </pc:cxnChg>
        <pc:cxnChg chg="del mod">
          <ac:chgData name="Markus Bilz" userId="a36021e4bdb9349f" providerId="LiveId" clId="{49E66B90-E8CF-4436-B0D4-F43F17B21F48}" dt="2023-01-11T19:00:21.163" v="1436" actId="478"/>
          <ac:cxnSpMkLst>
            <pc:docMk/>
            <pc:sldMk cId="4224251106" sldId="260"/>
            <ac:cxnSpMk id="430" creationId="{63A4382D-B435-EBB9-C252-A3806B65A1A6}"/>
          </ac:cxnSpMkLst>
        </pc:cxnChg>
        <pc:cxnChg chg="del mod">
          <ac:chgData name="Markus Bilz" userId="a36021e4bdb9349f" providerId="LiveId" clId="{49E66B90-E8CF-4436-B0D4-F43F17B21F48}" dt="2023-01-11T19:00:21.163" v="1436" actId="478"/>
          <ac:cxnSpMkLst>
            <pc:docMk/>
            <pc:sldMk cId="4224251106" sldId="260"/>
            <ac:cxnSpMk id="474" creationId="{102CF8D6-653C-EB6E-8C8D-AE62472923C0}"/>
          </ac:cxnSpMkLst>
        </pc:cxnChg>
      </pc:sldChg>
      <pc:sldChg chg="add del">
        <pc:chgData name="Markus Bilz" userId="a36021e4bdb9349f" providerId="LiveId" clId="{49E66B90-E8CF-4436-B0D4-F43F17B21F48}" dt="2023-01-11T19:21:14.258" v="1477" actId="2696"/>
        <pc:sldMkLst>
          <pc:docMk/>
          <pc:sldMk cId="1742037010" sldId="261"/>
        </pc:sldMkLst>
      </pc:sldChg>
      <pc:sldChg chg="addSp delSp modSp add mod ord">
        <pc:chgData name="Markus Bilz" userId="a36021e4bdb9349f" providerId="LiveId" clId="{49E66B90-E8CF-4436-B0D4-F43F17B21F48}" dt="2023-01-11T20:02:14.137" v="1705" actId="2085"/>
        <pc:sldMkLst>
          <pc:docMk/>
          <pc:sldMk cId="2878173059" sldId="261"/>
        </pc:sldMkLst>
        <pc:spChg chg="mod">
          <ac:chgData name="Markus Bilz" userId="a36021e4bdb9349f" providerId="LiveId" clId="{49E66B90-E8CF-4436-B0D4-F43F17B21F48}" dt="2023-01-11T20:00:41.775" v="1699" actId="207"/>
          <ac:spMkLst>
            <pc:docMk/>
            <pc:sldMk cId="2878173059" sldId="261"/>
            <ac:spMk id="2" creationId="{5CC34145-B5F4-8BDD-0E3A-311D220D3B32}"/>
          </ac:spMkLst>
        </pc:spChg>
        <pc:spChg chg="del">
          <ac:chgData name="Markus Bilz" userId="a36021e4bdb9349f" providerId="LiveId" clId="{49E66B90-E8CF-4436-B0D4-F43F17B21F48}" dt="2023-01-11T19:30:44.748" v="1499" actId="478"/>
          <ac:spMkLst>
            <pc:docMk/>
            <pc:sldMk cId="2878173059" sldId="261"/>
            <ac:spMk id="6" creationId="{C9552E09-CEAE-1CE3-AD42-25102E23C69E}"/>
          </ac:spMkLst>
        </pc:spChg>
        <pc:spChg chg="del">
          <ac:chgData name="Markus Bilz" userId="a36021e4bdb9349f" providerId="LiveId" clId="{49E66B90-E8CF-4436-B0D4-F43F17B21F48}" dt="2023-01-11T19:30:44.748" v="1499" actId="478"/>
          <ac:spMkLst>
            <pc:docMk/>
            <pc:sldMk cId="2878173059" sldId="261"/>
            <ac:spMk id="8" creationId="{5CDEB47C-8305-563E-91D5-7B56B8D6B92A}"/>
          </ac:spMkLst>
        </pc:spChg>
        <pc:spChg chg="del">
          <ac:chgData name="Markus Bilz" userId="a36021e4bdb9349f" providerId="LiveId" clId="{49E66B90-E8CF-4436-B0D4-F43F17B21F48}" dt="2023-01-11T19:30:44.748" v="1499" actId="478"/>
          <ac:spMkLst>
            <pc:docMk/>
            <pc:sldMk cId="2878173059" sldId="261"/>
            <ac:spMk id="10" creationId="{00B8C236-422C-0F3A-2195-02455E198FA4}"/>
          </ac:spMkLst>
        </pc:spChg>
        <pc:spChg chg="del">
          <ac:chgData name="Markus Bilz" userId="a36021e4bdb9349f" providerId="LiveId" clId="{49E66B90-E8CF-4436-B0D4-F43F17B21F48}" dt="2023-01-11T19:30:44.748" v="1499" actId="478"/>
          <ac:spMkLst>
            <pc:docMk/>
            <pc:sldMk cId="2878173059" sldId="261"/>
            <ac:spMk id="11" creationId="{DE1E0810-1ECA-16CF-FD0B-A3F1319A10ED}"/>
          </ac:spMkLst>
        </pc:spChg>
        <pc:spChg chg="del">
          <ac:chgData name="Markus Bilz" userId="a36021e4bdb9349f" providerId="LiveId" clId="{49E66B90-E8CF-4436-B0D4-F43F17B21F48}" dt="2023-01-11T19:30:44.748" v="1499" actId="478"/>
          <ac:spMkLst>
            <pc:docMk/>
            <pc:sldMk cId="2878173059" sldId="261"/>
            <ac:spMk id="12" creationId="{F0C9DEFE-7018-453B-197A-B3C804BF1D4F}"/>
          </ac:spMkLst>
        </pc:spChg>
        <pc:spChg chg="del">
          <ac:chgData name="Markus Bilz" userId="a36021e4bdb9349f" providerId="LiveId" clId="{49E66B90-E8CF-4436-B0D4-F43F17B21F48}" dt="2023-01-11T19:30:44.748" v="1499" actId="478"/>
          <ac:spMkLst>
            <pc:docMk/>
            <pc:sldMk cId="2878173059" sldId="261"/>
            <ac:spMk id="13" creationId="{9A4B1958-A498-0910-FC56-F604B1B4ECEB}"/>
          </ac:spMkLst>
        </pc:spChg>
        <pc:spChg chg="del">
          <ac:chgData name="Markus Bilz" userId="a36021e4bdb9349f" providerId="LiveId" clId="{49E66B90-E8CF-4436-B0D4-F43F17B21F48}" dt="2023-01-11T19:30:44.748" v="1499" actId="478"/>
          <ac:spMkLst>
            <pc:docMk/>
            <pc:sldMk cId="2878173059" sldId="261"/>
            <ac:spMk id="14" creationId="{FF5BF12D-AA78-EE30-53C6-6A293BDAE817}"/>
          </ac:spMkLst>
        </pc:spChg>
        <pc:spChg chg="del">
          <ac:chgData name="Markus Bilz" userId="a36021e4bdb9349f" providerId="LiveId" clId="{49E66B90-E8CF-4436-B0D4-F43F17B21F48}" dt="2023-01-11T19:30:44.748" v="1499" actId="478"/>
          <ac:spMkLst>
            <pc:docMk/>
            <pc:sldMk cId="2878173059" sldId="261"/>
            <ac:spMk id="15" creationId="{FD86F888-F95A-D598-D12B-E04B43114576}"/>
          </ac:spMkLst>
        </pc:spChg>
        <pc:spChg chg="add mod">
          <ac:chgData name="Markus Bilz" userId="a36021e4bdb9349f" providerId="LiveId" clId="{49E66B90-E8CF-4436-B0D4-F43F17B21F48}" dt="2023-01-11T19:51:52.267" v="1632" actId="1076"/>
          <ac:spMkLst>
            <pc:docMk/>
            <pc:sldMk cId="2878173059" sldId="261"/>
            <ac:spMk id="23" creationId="{8F8800C0-1CF3-F5CA-4394-35FFEBF5E5A3}"/>
          </ac:spMkLst>
        </pc:spChg>
        <pc:spChg chg="add del mod">
          <ac:chgData name="Markus Bilz" userId="a36021e4bdb9349f" providerId="LiveId" clId="{49E66B90-E8CF-4436-B0D4-F43F17B21F48}" dt="2023-01-11T19:35:47.135" v="1529" actId="478"/>
          <ac:spMkLst>
            <pc:docMk/>
            <pc:sldMk cId="2878173059" sldId="261"/>
            <ac:spMk id="24" creationId="{7F7B1AE5-C8F5-42D8-77C3-1BCF87EA9B6C}"/>
          </ac:spMkLst>
        </pc:spChg>
        <pc:spChg chg="add mod">
          <ac:chgData name="Markus Bilz" userId="a36021e4bdb9349f" providerId="LiveId" clId="{49E66B90-E8CF-4436-B0D4-F43F17B21F48}" dt="2023-01-11T19:51:52.267" v="1632" actId="1076"/>
          <ac:spMkLst>
            <pc:docMk/>
            <pc:sldMk cId="2878173059" sldId="261"/>
            <ac:spMk id="25" creationId="{64F421B8-8DB7-34EA-C921-76E85E24F0A2}"/>
          </ac:spMkLst>
        </pc:spChg>
        <pc:spChg chg="add mod">
          <ac:chgData name="Markus Bilz" userId="a36021e4bdb9349f" providerId="LiveId" clId="{49E66B90-E8CF-4436-B0D4-F43F17B21F48}" dt="2023-01-11T19:51:52.267" v="1632" actId="1076"/>
          <ac:spMkLst>
            <pc:docMk/>
            <pc:sldMk cId="2878173059" sldId="261"/>
            <ac:spMk id="27" creationId="{A827FEA6-F17E-CA57-7B37-D1BAA16BED3F}"/>
          </ac:spMkLst>
        </pc:spChg>
        <pc:spChg chg="add mod">
          <ac:chgData name="Markus Bilz" userId="a36021e4bdb9349f" providerId="LiveId" clId="{49E66B90-E8CF-4436-B0D4-F43F17B21F48}" dt="2023-01-11T19:51:52.267" v="1632" actId="1076"/>
          <ac:spMkLst>
            <pc:docMk/>
            <pc:sldMk cId="2878173059" sldId="261"/>
            <ac:spMk id="31" creationId="{F00536E0-E48A-70AD-633B-4384867F30A5}"/>
          </ac:spMkLst>
        </pc:spChg>
        <pc:spChg chg="add del mod">
          <ac:chgData name="Markus Bilz" userId="a36021e4bdb9349f" providerId="LiveId" clId="{49E66B90-E8CF-4436-B0D4-F43F17B21F48}" dt="2023-01-11T19:48:14.948" v="1609" actId="478"/>
          <ac:spMkLst>
            <pc:docMk/>
            <pc:sldMk cId="2878173059" sldId="261"/>
            <ac:spMk id="46" creationId="{5BDF57B3-A315-5D13-174F-DCD79FDB96D8}"/>
          </ac:spMkLst>
        </pc:spChg>
        <pc:spChg chg="mod">
          <ac:chgData name="Markus Bilz" userId="a36021e4bdb9349f" providerId="LiveId" clId="{49E66B90-E8CF-4436-B0D4-F43F17B21F48}" dt="2023-01-11T19:31:58.779" v="1512" actId="1076"/>
          <ac:spMkLst>
            <pc:docMk/>
            <pc:sldMk cId="2878173059" sldId="261"/>
            <ac:spMk id="61" creationId="{C00FF0EF-2F9D-F942-4F6E-0006C5307219}"/>
          </ac:spMkLst>
        </pc:spChg>
        <pc:spChg chg="mod">
          <ac:chgData name="Markus Bilz" userId="a36021e4bdb9349f" providerId="LiveId" clId="{49E66B90-E8CF-4436-B0D4-F43F17B21F48}" dt="2023-01-11T19:48:36.710" v="1611" actId="1076"/>
          <ac:spMkLst>
            <pc:docMk/>
            <pc:sldMk cId="2878173059" sldId="261"/>
            <ac:spMk id="62" creationId="{C0641B72-A83F-2F0C-92F9-BC5B309B52B7}"/>
          </ac:spMkLst>
        </pc:spChg>
        <pc:spChg chg="mod">
          <ac:chgData name="Markus Bilz" userId="a36021e4bdb9349f" providerId="LiveId" clId="{49E66B90-E8CF-4436-B0D4-F43F17B21F48}" dt="2023-01-11T19:48:36.710" v="1611" actId="1076"/>
          <ac:spMkLst>
            <pc:docMk/>
            <pc:sldMk cId="2878173059" sldId="261"/>
            <ac:spMk id="63" creationId="{2E94D5CD-A3D0-17C2-6DA2-6C898CDD5E11}"/>
          </ac:spMkLst>
        </pc:spChg>
        <pc:spChg chg="mod">
          <ac:chgData name="Markus Bilz" userId="a36021e4bdb9349f" providerId="LiveId" clId="{49E66B90-E8CF-4436-B0D4-F43F17B21F48}" dt="2023-01-11T19:48:36.710" v="1611" actId="1076"/>
          <ac:spMkLst>
            <pc:docMk/>
            <pc:sldMk cId="2878173059" sldId="261"/>
            <ac:spMk id="66" creationId="{7343FA96-205F-7DD7-A660-9E1AE7A16CDD}"/>
          </ac:spMkLst>
        </pc:spChg>
        <pc:spChg chg="mod">
          <ac:chgData name="Markus Bilz" userId="a36021e4bdb9349f" providerId="LiveId" clId="{49E66B90-E8CF-4436-B0D4-F43F17B21F48}" dt="2023-01-11T19:48:36.710" v="1611" actId="1076"/>
          <ac:spMkLst>
            <pc:docMk/>
            <pc:sldMk cId="2878173059" sldId="261"/>
            <ac:spMk id="67" creationId="{542CA32F-221D-DD49-7091-4AFC3E421628}"/>
          </ac:spMkLst>
        </pc:spChg>
        <pc:spChg chg="del">
          <ac:chgData name="Markus Bilz" userId="a36021e4bdb9349f" providerId="LiveId" clId="{49E66B90-E8CF-4436-B0D4-F43F17B21F48}" dt="2023-01-11T19:31:04.994" v="1509" actId="478"/>
          <ac:spMkLst>
            <pc:docMk/>
            <pc:sldMk cId="2878173059" sldId="261"/>
            <ac:spMk id="69" creationId="{22A20337-1D78-2DE5-B292-B4FD075545EE}"/>
          </ac:spMkLst>
        </pc:spChg>
        <pc:spChg chg="mod">
          <ac:chgData name="Markus Bilz" userId="a36021e4bdb9349f" providerId="LiveId" clId="{49E66B90-E8CF-4436-B0D4-F43F17B21F48}" dt="2023-01-11T19:45:14.120" v="1589" actId="1076"/>
          <ac:spMkLst>
            <pc:docMk/>
            <pc:sldMk cId="2878173059" sldId="261"/>
            <ac:spMk id="80" creationId="{83641231-252D-FDB3-0C23-5CDCCDA26F9E}"/>
          </ac:spMkLst>
        </pc:spChg>
        <pc:spChg chg="del">
          <ac:chgData name="Markus Bilz" userId="a36021e4bdb9349f" providerId="LiveId" clId="{49E66B90-E8CF-4436-B0D4-F43F17B21F48}" dt="2023-01-11T19:30:50.040" v="1504" actId="478"/>
          <ac:spMkLst>
            <pc:docMk/>
            <pc:sldMk cId="2878173059" sldId="261"/>
            <ac:spMk id="81" creationId="{A0C92E84-AAE1-582E-C601-99B54006B43F}"/>
          </ac:spMkLst>
        </pc:spChg>
        <pc:spChg chg="del">
          <ac:chgData name="Markus Bilz" userId="a36021e4bdb9349f" providerId="LiveId" clId="{49E66B90-E8CF-4436-B0D4-F43F17B21F48}" dt="2023-01-11T19:30:46.181" v="1500" actId="478"/>
          <ac:spMkLst>
            <pc:docMk/>
            <pc:sldMk cId="2878173059" sldId="261"/>
            <ac:spMk id="107" creationId="{463FC932-9D87-C17B-7EB6-C92B96B1FAF5}"/>
          </ac:spMkLst>
        </pc:spChg>
        <pc:spChg chg="del">
          <ac:chgData name="Markus Bilz" userId="a36021e4bdb9349f" providerId="LiveId" clId="{49E66B90-E8CF-4436-B0D4-F43F17B21F48}" dt="2023-01-11T19:30:44.748" v="1499" actId="478"/>
          <ac:spMkLst>
            <pc:docMk/>
            <pc:sldMk cId="2878173059" sldId="261"/>
            <ac:spMk id="118" creationId="{AD306185-1C55-9FEA-819A-1E221B0845E4}"/>
          </ac:spMkLst>
        </pc:spChg>
        <pc:spChg chg="del">
          <ac:chgData name="Markus Bilz" userId="a36021e4bdb9349f" providerId="LiveId" clId="{49E66B90-E8CF-4436-B0D4-F43F17B21F48}" dt="2023-01-11T19:30:44.748" v="1499" actId="478"/>
          <ac:spMkLst>
            <pc:docMk/>
            <pc:sldMk cId="2878173059" sldId="261"/>
            <ac:spMk id="119" creationId="{A27EC82D-FC5B-7F49-978D-78DC3E964621}"/>
          </ac:spMkLst>
        </pc:spChg>
        <pc:spChg chg="del">
          <ac:chgData name="Markus Bilz" userId="a36021e4bdb9349f" providerId="LiveId" clId="{49E66B90-E8CF-4436-B0D4-F43F17B21F48}" dt="2023-01-11T19:30:44.748" v="1499" actId="478"/>
          <ac:spMkLst>
            <pc:docMk/>
            <pc:sldMk cId="2878173059" sldId="261"/>
            <ac:spMk id="122" creationId="{011F1C23-4321-C448-C866-900D32931439}"/>
          </ac:spMkLst>
        </pc:spChg>
        <pc:spChg chg="add mod">
          <ac:chgData name="Markus Bilz" userId="a36021e4bdb9349f" providerId="LiveId" clId="{49E66B90-E8CF-4436-B0D4-F43F17B21F48}" dt="2023-01-11T20:02:14.137" v="1705" actId="2085"/>
          <ac:spMkLst>
            <pc:docMk/>
            <pc:sldMk cId="2878173059" sldId="261"/>
            <ac:spMk id="126" creationId="{EA267B89-DFC7-624F-46FE-3C954DAF346E}"/>
          </ac:spMkLst>
        </pc:spChg>
        <pc:spChg chg="del">
          <ac:chgData name="Markus Bilz" userId="a36021e4bdb9349f" providerId="LiveId" clId="{49E66B90-E8CF-4436-B0D4-F43F17B21F48}" dt="2023-01-11T19:31:04.994" v="1509" actId="478"/>
          <ac:spMkLst>
            <pc:docMk/>
            <pc:sldMk cId="2878173059" sldId="261"/>
            <ac:spMk id="149" creationId="{46A7283E-03E0-ADB9-66FC-99A2B01B48C6}"/>
          </ac:spMkLst>
        </pc:spChg>
        <pc:spChg chg="del">
          <ac:chgData name="Markus Bilz" userId="a36021e4bdb9349f" providerId="LiveId" clId="{49E66B90-E8CF-4436-B0D4-F43F17B21F48}" dt="2023-01-11T19:31:04.994" v="1509" actId="478"/>
          <ac:spMkLst>
            <pc:docMk/>
            <pc:sldMk cId="2878173059" sldId="261"/>
            <ac:spMk id="150" creationId="{68EAA59B-06AB-B15D-C58F-BF0AA87C7B67}"/>
          </ac:spMkLst>
        </pc:spChg>
        <pc:spChg chg="del">
          <ac:chgData name="Markus Bilz" userId="a36021e4bdb9349f" providerId="LiveId" clId="{49E66B90-E8CF-4436-B0D4-F43F17B21F48}" dt="2023-01-11T19:31:04.994" v="1509" actId="478"/>
          <ac:spMkLst>
            <pc:docMk/>
            <pc:sldMk cId="2878173059" sldId="261"/>
            <ac:spMk id="151" creationId="{01181209-191D-1FD0-204A-5AAED1B16037}"/>
          </ac:spMkLst>
        </pc:spChg>
        <pc:spChg chg="del">
          <ac:chgData name="Markus Bilz" userId="a36021e4bdb9349f" providerId="LiveId" clId="{49E66B90-E8CF-4436-B0D4-F43F17B21F48}" dt="2023-01-11T19:31:04.994" v="1509" actId="478"/>
          <ac:spMkLst>
            <pc:docMk/>
            <pc:sldMk cId="2878173059" sldId="261"/>
            <ac:spMk id="152" creationId="{C7774FFE-D894-9156-4420-B50F767969B7}"/>
          </ac:spMkLst>
        </pc:spChg>
        <pc:spChg chg="del">
          <ac:chgData name="Markus Bilz" userId="a36021e4bdb9349f" providerId="LiveId" clId="{49E66B90-E8CF-4436-B0D4-F43F17B21F48}" dt="2023-01-11T19:31:04.994" v="1509" actId="478"/>
          <ac:spMkLst>
            <pc:docMk/>
            <pc:sldMk cId="2878173059" sldId="261"/>
            <ac:spMk id="153" creationId="{D7749EE7-A30D-5C35-4D3C-A4162A3085A1}"/>
          </ac:spMkLst>
        </pc:spChg>
        <pc:spChg chg="del">
          <ac:chgData name="Markus Bilz" userId="a36021e4bdb9349f" providerId="LiveId" clId="{49E66B90-E8CF-4436-B0D4-F43F17B21F48}" dt="2023-01-11T19:31:04.994" v="1509" actId="478"/>
          <ac:spMkLst>
            <pc:docMk/>
            <pc:sldMk cId="2878173059" sldId="261"/>
            <ac:spMk id="154" creationId="{C9992878-B793-38E0-4F6A-4766BC02A7E5}"/>
          </ac:spMkLst>
        </pc:spChg>
        <pc:spChg chg="del">
          <ac:chgData name="Markus Bilz" userId="a36021e4bdb9349f" providerId="LiveId" clId="{49E66B90-E8CF-4436-B0D4-F43F17B21F48}" dt="2023-01-11T19:31:04.994" v="1509" actId="478"/>
          <ac:spMkLst>
            <pc:docMk/>
            <pc:sldMk cId="2878173059" sldId="261"/>
            <ac:spMk id="155" creationId="{1BDAC74C-9441-B6BD-8704-8401BC9EACF5}"/>
          </ac:spMkLst>
        </pc:spChg>
        <pc:spChg chg="del">
          <ac:chgData name="Markus Bilz" userId="a36021e4bdb9349f" providerId="LiveId" clId="{49E66B90-E8CF-4436-B0D4-F43F17B21F48}" dt="2023-01-11T19:31:04.994" v="1509" actId="478"/>
          <ac:spMkLst>
            <pc:docMk/>
            <pc:sldMk cId="2878173059" sldId="261"/>
            <ac:spMk id="156" creationId="{51115222-C397-F4B7-342E-39B119F314B7}"/>
          </ac:spMkLst>
        </pc:spChg>
        <pc:spChg chg="del mod">
          <ac:chgData name="Markus Bilz" userId="a36021e4bdb9349f" providerId="LiveId" clId="{49E66B90-E8CF-4436-B0D4-F43F17B21F48}" dt="2023-01-11T19:32:07.019" v="1514" actId="478"/>
          <ac:spMkLst>
            <pc:docMk/>
            <pc:sldMk cId="2878173059" sldId="261"/>
            <ac:spMk id="159" creationId="{1B9AACAD-6A63-1B0C-2776-E880FD7BC163}"/>
          </ac:spMkLst>
        </pc:spChg>
        <pc:spChg chg="mod">
          <ac:chgData name="Markus Bilz" userId="a36021e4bdb9349f" providerId="LiveId" clId="{49E66B90-E8CF-4436-B0D4-F43F17B21F48}" dt="2023-01-11T19:56:46.880" v="1695" actId="1076"/>
          <ac:spMkLst>
            <pc:docMk/>
            <pc:sldMk cId="2878173059" sldId="261"/>
            <ac:spMk id="162" creationId="{C8C65B08-14FE-FF44-47C5-FB5077BC12AB}"/>
          </ac:spMkLst>
        </pc:spChg>
        <pc:spChg chg="del">
          <ac:chgData name="Markus Bilz" userId="a36021e4bdb9349f" providerId="LiveId" clId="{49E66B90-E8CF-4436-B0D4-F43F17B21F48}" dt="2023-01-11T19:31:04.994" v="1509" actId="478"/>
          <ac:spMkLst>
            <pc:docMk/>
            <pc:sldMk cId="2878173059" sldId="261"/>
            <ac:spMk id="163" creationId="{7F04DDC7-EF2C-10E2-EB4D-74BB2FCBFC9C}"/>
          </ac:spMkLst>
        </pc:spChg>
        <pc:spChg chg="del mod">
          <ac:chgData name="Markus Bilz" userId="a36021e4bdb9349f" providerId="LiveId" clId="{49E66B90-E8CF-4436-B0D4-F43F17B21F48}" dt="2023-01-11T19:32:05.300" v="1513" actId="478"/>
          <ac:spMkLst>
            <pc:docMk/>
            <pc:sldMk cId="2878173059" sldId="261"/>
            <ac:spMk id="164" creationId="{77A93769-7B32-A316-32EA-1FC9143243AF}"/>
          </ac:spMkLst>
        </pc:spChg>
        <pc:spChg chg="del">
          <ac:chgData name="Markus Bilz" userId="a36021e4bdb9349f" providerId="LiveId" clId="{49E66B90-E8CF-4436-B0D4-F43F17B21F48}" dt="2023-01-11T19:31:04.994" v="1509" actId="478"/>
          <ac:spMkLst>
            <pc:docMk/>
            <pc:sldMk cId="2878173059" sldId="261"/>
            <ac:spMk id="165" creationId="{279F181B-E7CC-7CD6-A843-CF0D0113A1B9}"/>
          </ac:spMkLst>
        </pc:spChg>
        <pc:spChg chg="mod">
          <ac:chgData name="Markus Bilz" userId="a36021e4bdb9349f" providerId="LiveId" clId="{49E66B90-E8CF-4436-B0D4-F43F17B21F48}" dt="2023-01-11T19:31:58.779" v="1512" actId="1076"/>
          <ac:spMkLst>
            <pc:docMk/>
            <pc:sldMk cId="2878173059" sldId="261"/>
            <ac:spMk id="233" creationId="{22826292-593A-4357-FEEB-B7D5B39875EF}"/>
          </ac:spMkLst>
        </pc:spChg>
        <pc:spChg chg="del">
          <ac:chgData name="Markus Bilz" userId="a36021e4bdb9349f" providerId="LiveId" clId="{49E66B90-E8CF-4436-B0D4-F43F17B21F48}" dt="2023-01-11T19:31:04.994" v="1509" actId="478"/>
          <ac:spMkLst>
            <pc:docMk/>
            <pc:sldMk cId="2878173059" sldId="261"/>
            <ac:spMk id="234" creationId="{29B237C7-6F16-D779-C094-6DB7CEF9786E}"/>
          </ac:spMkLst>
        </pc:spChg>
        <pc:spChg chg="mod">
          <ac:chgData name="Markus Bilz" userId="a36021e4bdb9349f" providerId="LiveId" clId="{49E66B90-E8CF-4436-B0D4-F43F17B21F48}" dt="2023-01-11T19:48:36.710" v="1611" actId="1076"/>
          <ac:spMkLst>
            <pc:docMk/>
            <pc:sldMk cId="2878173059" sldId="261"/>
            <ac:spMk id="266" creationId="{581F8540-556F-156B-61E8-585BC8A175EB}"/>
          </ac:spMkLst>
        </pc:spChg>
        <pc:spChg chg="mod">
          <ac:chgData name="Markus Bilz" userId="a36021e4bdb9349f" providerId="LiveId" clId="{49E66B90-E8CF-4436-B0D4-F43F17B21F48}" dt="2023-01-11T19:48:36.710" v="1611" actId="1076"/>
          <ac:spMkLst>
            <pc:docMk/>
            <pc:sldMk cId="2878173059" sldId="261"/>
            <ac:spMk id="267" creationId="{457B388C-7929-72CD-0559-53E0AA934C74}"/>
          </ac:spMkLst>
        </pc:spChg>
        <pc:spChg chg="mod">
          <ac:chgData name="Markus Bilz" userId="a36021e4bdb9349f" providerId="LiveId" clId="{49E66B90-E8CF-4436-B0D4-F43F17B21F48}" dt="2023-01-11T19:48:36.710" v="1611" actId="1076"/>
          <ac:spMkLst>
            <pc:docMk/>
            <pc:sldMk cId="2878173059" sldId="261"/>
            <ac:spMk id="268" creationId="{BB1549EF-6367-5F54-69BE-C8B0CC0F2CF9}"/>
          </ac:spMkLst>
        </pc:spChg>
        <pc:spChg chg="del mod">
          <ac:chgData name="Markus Bilz" userId="a36021e4bdb9349f" providerId="LiveId" clId="{49E66B90-E8CF-4436-B0D4-F43F17B21F48}" dt="2023-01-11T19:31:08.557" v="1511" actId="478"/>
          <ac:spMkLst>
            <pc:docMk/>
            <pc:sldMk cId="2878173059" sldId="261"/>
            <ac:spMk id="270" creationId="{E2E35661-B07A-5ED6-DF65-8F207CF60416}"/>
          </ac:spMkLst>
        </pc:spChg>
        <pc:spChg chg="del">
          <ac:chgData name="Markus Bilz" userId="a36021e4bdb9349f" providerId="LiveId" clId="{49E66B90-E8CF-4436-B0D4-F43F17B21F48}" dt="2023-01-11T19:30:51.697" v="1505" actId="478"/>
          <ac:spMkLst>
            <pc:docMk/>
            <pc:sldMk cId="2878173059" sldId="261"/>
            <ac:spMk id="271" creationId="{DD59653E-920D-F48F-9F20-B9322ECB117B}"/>
          </ac:spMkLst>
        </pc:spChg>
        <pc:spChg chg="del">
          <ac:chgData name="Markus Bilz" userId="a36021e4bdb9349f" providerId="LiveId" clId="{49E66B90-E8CF-4436-B0D4-F43F17B21F48}" dt="2023-01-11T19:30:44.748" v="1499" actId="478"/>
          <ac:spMkLst>
            <pc:docMk/>
            <pc:sldMk cId="2878173059" sldId="261"/>
            <ac:spMk id="287" creationId="{7BC94CD7-9020-9AD0-0571-38B60DAC6E69}"/>
          </ac:spMkLst>
        </pc:spChg>
        <pc:spChg chg="del">
          <ac:chgData name="Markus Bilz" userId="a36021e4bdb9349f" providerId="LiveId" clId="{49E66B90-E8CF-4436-B0D4-F43F17B21F48}" dt="2023-01-11T19:30:44.748" v="1499" actId="478"/>
          <ac:spMkLst>
            <pc:docMk/>
            <pc:sldMk cId="2878173059" sldId="261"/>
            <ac:spMk id="294" creationId="{593E6DFD-9DBE-AB73-D087-56B9E5408E8D}"/>
          </ac:spMkLst>
        </pc:spChg>
        <pc:spChg chg="del">
          <ac:chgData name="Markus Bilz" userId="a36021e4bdb9349f" providerId="LiveId" clId="{49E66B90-E8CF-4436-B0D4-F43F17B21F48}" dt="2023-01-11T19:31:04.994" v="1509" actId="478"/>
          <ac:spMkLst>
            <pc:docMk/>
            <pc:sldMk cId="2878173059" sldId="261"/>
            <ac:spMk id="343" creationId="{C6E22160-D866-92DB-BD84-84CE220CD26B}"/>
          </ac:spMkLst>
        </pc:spChg>
        <pc:spChg chg="del">
          <ac:chgData name="Markus Bilz" userId="a36021e4bdb9349f" providerId="LiveId" clId="{49E66B90-E8CF-4436-B0D4-F43F17B21F48}" dt="2023-01-11T19:31:04.994" v="1509" actId="478"/>
          <ac:spMkLst>
            <pc:docMk/>
            <pc:sldMk cId="2878173059" sldId="261"/>
            <ac:spMk id="420" creationId="{813B81B3-5B1B-8DB0-17CE-A27F9F8C08FE}"/>
          </ac:spMkLst>
        </pc:spChg>
        <pc:spChg chg="del">
          <ac:chgData name="Markus Bilz" userId="a36021e4bdb9349f" providerId="LiveId" clId="{49E66B90-E8CF-4436-B0D4-F43F17B21F48}" dt="2023-01-11T19:31:04.994" v="1509" actId="478"/>
          <ac:spMkLst>
            <pc:docMk/>
            <pc:sldMk cId="2878173059" sldId="261"/>
            <ac:spMk id="421" creationId="{C3FF8B0D-DC5D-9E54-3AFE-22F8293245D7}"/>
          </ac:spMkLst>
        </pc:spChg>
        <pc:spChg chg="del">
          <ac:chgData name="Markus Bilz" userId="a36021e4bdb9349f" providerId="LiveId" clId="{49E66B90-E8CF-4436-B0D4-F43F17B21F48}" dt="2023-01-11T19:31:04.994" v="1509" actId="478"/>
          <ac:spMkLst>
            <pc:docMk/>
            <pc:sldMk cId="2878173059" sldId="261"/>
            <ac:spMk id="426" creationId="{AC14FE11-EB73-25C7-EF03-DFB3638AB097}"/>
          </ac:spMkLst>
        </pc:spChg>
        <pc:spChg chg="del">
          <ac:chgData name="Markus Bilz" userId="a36021e4bdb9349f" providerId="LiveId" clId="{49E66B90-E8CF-4436-B0D4-F43F17B21F48}" dt="2023-01-11T19:31:04.994" v="1509" actId="478"/>
          <ac:spMkLst>
            <pc:docMk/>
            <pc:sldMk cId="2878173059" sldId="261"/>
            <ac:spMk id="427" creationId="{60ABCD62-1C42-F5AC-5CDC-1DE657983B80}"/>
          </ac:spMkLst>
        </pc:spChg>
        <pc:spChg chg="del">
          <ac:chgData name="Markus Bilz" userId="a36021e4bdb9349f" providerId="LiveId" clId="{49E66B90-E8CF-4436-B0D4-F43F17B21F48}" dt="2023-01-11T19:31:04.994" v="1509" actId="478"/>
          <ac:spMkLst>
            <pc:docMk/>
            <pc:sldMk cId="2878173059" sldId="261"/>
            <ac:spMk id="428" creationId="{11BEE9B5-5F39-AAF3-80B1-F91F7926342D}"/>
          </ac:spMkLst>
        </pc:spChg>
        <pc:spChg chg="del">
          <ac:chgData name="Markus Bilz" userId="a36021e4bdb9349f" providerId="LiveId" clId="{49E66B90-E8CF-4436-B0D4-F43F17B21F48}" dt="2023-01-11T19:31:04.994" v="1509" actId="478"/>
          <ac:spMkLst>
            <pc:docMk/>
            <pc:sldMk cId="2878173059" sldId="261"/>
            <ac:spMk id="429" creationId="{9227B221-4F93-2B5F-6835-73EFEE9870C5}"/>
          </ac:spMkLst>
        </pc:spChg>
        <pc:spChg chg="del">
          <ac:chgData name="Markus Bilz" userId="a36021e4bdb9349f" providerId="LiveId" clId="{49E66B90-E8CF-4436-B0D4-F43F17B21F48}" dt="2023-01-11T19:31:04.994" v="1509" actId="478"/>
          <ac:spMkLst>
            <pc:docMk/>
            <pc:sldMk cId="2878173059" sldId="261"/>
            <ac:spMk id="486" creationId="{89A43354-B2BF-9117-0081-E28B2D479FBB}"/>
          </ac:spMkLst>
        </pc:spChg>
        <pc:spChg chg="del">
          <ac:chgData name="Markus Bilz" userId="a36021e4bdb9349f" providerId="LiveId" clId="{49E66B90-E8CF-4436-B0D4-F43F17B21F48}" dt="2023-01-11T19:31:04.994" v="1509" actId="478"/>
          <ac:spMkLst>
            <pc:docMk/>
            <pc:sldMk cId="2878173059" sldId="261"/>
            <ac:spMk id="487" creationId="{C523F78B-F9AC-0948-152B-8079E4788737}"/>
          </ac:spMkLst>
        </pc:spChg>
        <pc:spChg chg="del">
          <ac:chgData name="Markus Bilz" userId="a36021e4bdb9349f" providerId="LiveId" clId="{49E66B90-E8CF-4436-B0D4-F43F17B21F48}" dt="2023-01-11T19:31:04.994" v="1509" actId="478"/>
          <ac:spMkLst>
            <pc:docMk/>
            <pc:sldMk cId="2878173059" sldId="261"/>
            <ac:spMk id="488" creationId="{DB0FFA97-307F-B323-9124-F5C4FE8C8754}"/>
          </ac:spMkLst>
        </pc:spChg>
        <pc:grpChg chg="del">
          <ac:chgData name="Markus Bilz" userId="a36021e4bdb9349f" providerId="LiveId" clId="{49E66B90-E8CF-4436-B0D4-F43F17B21F48}" dt="2023-01-11T19:30:44.748" v="1499" actId="478"/>
          <ac:grpSpMkLst>
            <pc:docMk/>
            <pc:sldMk cId="2878173059" sldId="261"/>
            <ac:grpSpMk id="299" creationId="{9970B700-7EDF-E2B8-7388-6FFD75031A26}"/>
          </ac:grpSpMkLst>
        </pc:grpChg>
        <pc:grpChg chg="del">
          <ac:chgData name="Markus Bilz" userId="a36021e4bdb9349f" providerId="LiveId" clId="{49E66B90-E8CF-4436-B0D4-F43F17B21F48}" dt="2023-01-11T19:30:44.748" v="1499" actId="478"/>
          <ac:grpSpMkLst>
            <pc:docMk/>
            <pc:sldMk cId="2878173059" sldId="261"/>
            <ac:grpSpMk id="300" creationId="{7A793711-B6B5-B301-0D10-6E3D9220EA9D}"/>
          </ac:grpSpMkLst>
        </pc:grpChg>
        <pc:grpChg chg="del">
          <ac:chgData name="Markus Bilz" userId="a36021e4bdb9349f" providerId="LiveId" clId="{49E66B90-E8CF-4436-B0D4-F43F17B21F48}" dt="2023-01-11T19:30:44.748" v="1499" actId="478"/>
          <ac:grpSpMkLst>
            <pc:docMk/>
            <pc:sldMk cId="2878173059" sldId="261"/>
            <ac:grpSpMk id="315" creationId="{F2576EEA-C47D-7129-CE11-E6A858A35809}"/>
          </ac:grpSpMkLst>
        </pc:grpChg>
        <pc:picChg chg="add mod">
          <ac:chgData name="Markus Bilz" userId="a36021e4bdb9349f" providerId="LiveId" clId="{49E66B90-E8CF-4436-B0D4-F43F17B21F48}" dt="2023-01-11T20:00:35.997" v="1697" actId="1076"/>
          <ac:picMkLst>
            <pc:docMk/>
            <pc:sldMk cId="2878173059" sldId="261"/>
            <ac:picMk id="20" creationId="{A196CD09-47BF-0D15-9004-DF22882B1653}"/>
          </ac:picMkLst>
        </pc:picChg>
        <pc:picChg chg="add mod">
          <ac:chgData name="Markus Bilz" userId="a36021e4bdb9349f" providerId="LiveId" clId="{49E66B90-E8CF-4436-B0D4-F43F17B21F48}" dt="2023-01-11T20:00:33.480" v="1696" actId="1076"/>
          <ac:picMkLst>
            <pc:docMk/>
            <pc:sldMk cId="2878173059" sldId="261"/>
            <ac:picMk id="22" creationId="{B3F065FF-1246-4995-8C99-938F1D891CC8}"/>
          </ac:picMkLst>
        </pc:picChg>
        <pc:cxnChg chg="add mod">
          <ac:chgData name="Markus Bilz" userId="a36021e4bdb9349f" providerId="LiveId" clId="{49E66B90-E8CF-4436-B0D4-F43F17B21F48}" dt="2023-01-11T19:51:52.267" v="1632" actId="1076"/>
          <ac:cxnSpMkLst>
            <pc:docMk/>
            <pc:sldMk cId="2878173059" sldId="261"/>
            <ac:cxnSpMk id="3" creationId="{1B21BEEA-0718-A8BF-CA7A-FD95D29662F1}"/>
          </ac:cxnSpMkLst>
        </pc:cxnChg>
        <pc:cxnChg chg="del">
          <ac:chgData name="Markus Bilz" userId="a36021e4bdb9349f" providerId="LiveId" clId="{49E66B90-E8CF-4436-B0D4-F43F17B21F48}" dt="2023-01-11T19:30:44.748" v="1499" actId="478"/>
          <ac:cxnSpMkLst>
            <pc:docMk/>
            <pc:sldMk cId="2878173059" sldId="261"/>
            <ac:cxnSpMk id="26" creationId="{21D951A6-4218-B43E-E721-55F3359A28A6}"/>
          </ac:cxnSpMkLst>
        </pc:cxnChg>
        <pc:cxnChg chg="add mod">
          <ac:chgData name="Markus Bilz" userId="a36021e4bdb9349f" providerId="LiveId" clId="{49E66B90-E8CF-4436-B0D4-F43F17B21F48}" dt="2023-01-11T19:51:52.267" v="1632" actId="1076"/>
          <ac:cxnSpMkLst>
            <pc:docMk/>
            <pc:sldMk cId="2878173059" sldId="261"/>
            <ac:cxnSpMk id="28" creationId="{8A6ED71D-102A-0459-C60D-99BC3B322234}"/>
          </ac:cxnSpMkLst>
        </pc:cxnChg>
        <pc:cxnChg chg="add mod">
          <ac:chgData name="Markus Bilz" userId="a36021e4bdb9349f" providerId="LiveId" clId="{49E66B90-E8CF-4436-B0D4-F43F17B21F48}" dt="2023-01-11T19:51:52.267" v="1632" actId="1076"/>
          <ac:cxnSpMkLst>
            <pc:docMk/>
            <pc:sldMk cId="2878173059" sldId="261"/>
            <ac:cxnSpMk id="29" creationId="{ADCE3843-0FDE-285C-7733-2A6A7A7A0AC7}"/>
          </ac:cxnSpMkLst>
        </pc:cxnChg>
        <pc:cxnChg chg="del mod">
          <ac:chgData name="Markus Bilz" userId="a36021e4bdb9349f" providerId="LiveId" clId="{49E66B90-E8CF-4436-B0D4-F43F17B21F48}" dt="2023-01-11T19:30:44.748" v="1499" actId="478"/>
          <ac:cxnSpMkLst>
            <pc:docMk/>
            <pc:sldMk cId="2878173059" sldId="261"/>
            <ac:cxnSpMk id="30" creationId="{91386DC9-B507-24F8-6FA8-0F2992DAF5B1}"/>
          </ac:cxnSpMkLst>
        </pc:cxnChg>
        <pc:cxnChg chg="del mod">
          <ac:chgData name="Markus Bilz" userId="a36021e4bdb9349f" providerId="LiveId" clId="{49E66B90-E8CF-4436-B0D4-F43F17B21F48}" dt="2023-01-11T19:30:44.748" v="1499" actId="478"/>
          <ac:cxnSpMkLst>
            <pc:docMk/>
            <pc:sldMk cId="2878173059" sldId="261"/>
            <ac:cxnSpMk id="33" creationId="{F5567272-A972-36E4-BB89-01EF157E3C03}"/>
          </ac:cxnSpMkLst>
        </pc:cxnChg>
        <pc:cxnChg chg="del mod">
          <ac:chgData name="Markus Bilz" userId="a36021e4bdb9349f" providerId="LiveId" clId="{49E66B90-E8CF-4436-B0D4-F43F17B21F48}" dt="2023-01-11T19:30:44.748" v="1499" actId="478"/>
          <ac:cxnSpMkLst>
            <pc:docMk/>
            <pc:sldMk cId="2878173059" sldId="261"/>
            <ac:cxnSpMk id="34" creationId="{C62CC081-6FBD-6970-72E7-007111CCFABD}"/>
          </ac:cxnSpMkLst>
        </pc:cxnChg>
        <pc:cxnChg chg="del">
          <ac:chgData name="Markus Bilz" userId="a36021e4bdb9349f" providerId="LiveId" clId="{49E66B90-E8CF-4436-B0D4-F43F17B21F48}" dt="2023-01-11T19:30:44.748" v="1499" actId="478"/>
          <ac:cxnSpMkLst>
            <pc:docMk/>
            <pc:sldMk cId="2878173059" sldId="261"/>
            <ac:cxnSpMk id="39" creationId="{AA36ACA5-CFE6-E27A-5EB1-AF46FC4A600F}"/>
          </ac:cxnSpMkLst>
        </pc:cxnChg>
        <pc:cxnChg chg="del">
          <ac:chgData name="Markus Bilz" userId="a36021e4bdb9349f" providerId="LiveId" clId="{49E66B90-E8CF-4436-B0D4-F43F17B21F48}" dt="2023-01-11T19:30:44.748" v="1499" actId="478"/>
          <ac:cxnSpMkLst>
            <pc:docMk/>
            <pc:sldMk cId="2878173059" sldId="261"/>
            <ac:cxnSpMk id="40" creationId="{920A9850-64D7-2DCD-EDB1-C8BBD7F50B7F}"/>
          </ac:cxnSpMkLst>
        </pc:cxnChg>
        <pc:cxnChg chg="del">
          <ac:chgData name="Markus Bilz" userId="a36021e4bdb9349f" providerId="LiveId" clId="{49E66B90-E8CF-4436-B0D4-F43F17B21F48}" dt="2023-01-11T19:30:44.748" v="1499" actId="478"/>
          <ac:cxnSpMkLst>
            <pc:docMk/>
            <pc:sldMk cId="2878173059" sldId="261"/>
            <ac:cxnSpMk id="44" creationId="{19E86D2C-56C9-BAB6-300A-441CEA2F9FF9}"/>
          </ac:cxnSpMkLst>
        </pc:cxnChg>
        <pc:cxnChg chg="del">
          <ac:chgData name="Markus Bilz" userId="a36021e4bdb9349f" providerId="LiveId" clId="{49E66B90-E8CF-4436-B0D4-F43F17B21F48}" dt="2023-01-11T19:30:44.748" v="1499" actId="478"/>
          <ac:cxnSpMkLst>
            <pc:docMk/>
            <pc:sldMk cId="2878173059" sldId="261"/>
            <ac:cxnSpMk id="48" creationId="{422EA331-912B-EC25-F58D-E54B0E513BDC}"/>
          </ac:cxnSpMkLst>
        </pc:cxnChg>
        <pc:cxnChg chg="del">
          <ac:chgData name="Markus Bilz" userId="a36021e4bdb9349f" providerId="LiveId" clId="{49E66B90-E8CF-4436-B0D4-F43F17B21F48}" dt="2023-01-11T19:30:44.748" v="1499" actId="478"/>
          <ac:cxnSpMkLst>
            <pc:docMk/>
            <pc:sldMk cId="2878173059" sldId="261"/>
            <ac:cxnSpMk id="52" creationId="{8A62A000-8BE3-2B1A-F351-8831397A01F5}"/>
          </ac:cxnSpMkLst>
        </pc:cxnChg>
        <pc:cxnChg chg="del mod">
          <ac:chgData name="Markus Bilz" userId="a36021e4bdb9349f" providerId="LiveId" clId="{49E66B90-E8CF-4436-B0D4-F43F17B21F48}" dt="2023-01-11T19:30:44.748" v="1499" actId="478"/>
          <ac:cxnSpMkLst>
            <pc:docMk/>
            <pc:sldMk cId="2878173059" sldId="261"/>
            <ac:cxnSpMk id="53" creationId="{973795A0-B566-B1E2-61C6-EF94CAE5E7B7}"/>
          </ac:cxnSpMkLst>
        </pc:cxnChg>
        <pc:cxnChg chg="add mod">
          <ac:chgData name="Markus Bilz" userId="a36021e4bdb9349f" providerId="LiveId" clId="{49E66B90-E8CF-4436-B0D4-F43F17B21F48}" dt="2023-01-11T19:48:36.710" v="1611" actId="1076"/>
          <ac:cxnSpMkLst>
            <pc:docMk/>
            <pc:sldMk cId="2878173059" sldId="261"/>
            <ac:cxnSpMk id="65" creationId="{28EE4F0F-C008-F011-6402-C667E69D8B21}"/>
          </ac:cxnSpMkLst>
        </pc:cxnChg>
        <pc:cxnChg chg="mod">
          <ac:chgData name="Markus Bilz" userId="a36021e4bdb9349f" providerId="LiveId" clId="{49E66B90-E8CF-4436-B0D4-F43F17B21F48}" dt="2023-01-11T19:31:58.779" v="1512" actId="1076"/>
          <ac:cxnSpMkLst>
            <pc:docMk/>
            <pc:sldMk cId="2878173059" sldId="261"/>
            <ac:cxnSpMk id="70" creationId="{66C88C84-34E5-DBC0-F118-6C49B6374993}"/>
          </ac:cxnSpMkLst>
        </pc:cxnChg>
        <pc:cxnChg chg="del">
          <ac:chgData name="Markus Bilz" userId="a36021e4bdb9349f" providerId="LiveId" clId="{49E66B90-E8CF-4436-B0D4-F43F17B21F48}" dt="2023-01-11T19:30:48.740" v="1503" actId="478"/>
          <ac:cxnSpMkLst>
            <pc:docMk/>
            <pc:sldMk cId="2878173059" sldId="261"/>
            <ac:cxnSpMk id="71" creationId="{E1B8EC65-0002-51B6-8023-BE84A773CCCA}"/>
          </ac:cxnSpMkLst>
        </pc:cxnChg>
        <pc:cxnChg chg="del mod">
          <ac:chgData name="Markus Bilz" userId="a36021e4bdb9349f" providerId="LiveId" clId="{49E66B90-E8CF-4436-B0D4-F43F17B21F48}" dt="2023-01-11T19:30:47.647" v="1502" actId="478"/>
          <ac:cxnSpMkLst>
            <pc:docMk/>
            <pc:sldMk cId="2878173059" sldId="261"/>
            <ac:cxnSpMk id="75" creationId="{385A4530-2D02-8491-CAC4-686A58020F9B}"/>
          </ac:cxnSpMkLst>
        </pc:cxnChg>
        <pc:cxnChg chg="add mod">
          <ac:chgData name="Markus Bilz" userId="a36021e4bdb9349f" providerId="LiveId" clId="{49E66B90-E8CF-4436-B0D4-F43F17B21F48}" dt="2023-01-11T19:48:36.710" v="1611" actId="1076"/>
          <ac:cxnSpMkLst>
            <pc:docMk/>
            <pc:sldMk cId="2878173059" sldId="261"/>
            <ac:cxnSpMk id="101" creationId="{C9A8426B-62F8-8EC1-CB9F-6E9E7AD7B88A}"/>
          </ac:cxnSpMkLst>
        </pc:cxnChg>
        <pc:cxnChg chg="add del mod">
          <ac:chgData name="Markus Bilz" userId="a36021e4bdb9349f" providerId="LiveId" clId="{49E66B90-E8CF-4436-B0D4-F43F17B21F48}" dt="2023-01-11T20:01:57.239" v="1702" actId="478"/>
          <ac:cxnSpMkLst>
            <pc:docMk/>
            <pc:sldMk cId="2878173059" sldId="261"/>
            <ac:cxnSpMk id="124" creationId="{7BB327D7-4152-066C-5D63-FDE68C2F1DD8}"/>
          </ac:cxnSpMkLst>
        </pc:cxnChg>
        <pc:cxnChg chg="mod">
          <ac:chgData name="Markus Bilz" userId="a36021e4bdb9349f" providerId="LiveId" clId="{49E66B90-E8CF-4436-B0D4-F43F17B21F48}" dt="2023-01-11T19:30:44.748" v="1499" actId="478"/>
          <ac:cxnSpMkLst>
            <pc:docMk/>
            <pc:sldMk cId="2878173059" sldId="261"/>
            <ac:cxnSpMk id="133" creationId="{C565C46A-61F0-FBD6-EDB6-08CF93E08AAB}"/>
          </ac:cxnSpMkLst>
        </pc:cxnChg>
        <pc:cxnChg chg="mod">
          <ac:chgData name="Markus Bilz" userId="a36021e4bdb9349f" providerId="LiveId" clId="{49E66B90-E8CF-4436-B0D4-F43F17B21F48}" dt="2023-01-11T19:30:44.748" v="1499" actId="478"/>
          <ac:cxnSpMkLst>
            <pc:docMk/>
            <pc:sldMk cId="2878173059" sldId="261"/>
            <ac:cxnSpMk id="135" creationId="{F0C55BF1-EAFB-857C-72BE-D149779321C9}"/>
          </ac:cxnSpMkLst>
        </pc:cxnChg>
        <pc:cxnChg chg="del mod">
          <ac:chgData name="Markus Bilz" userId="a36021e4bdb9349f" providerId="LiveId" clId="{49E66B90-E8CF-4436-B0D4-F43F17B21F48}" dt="2023-01-11T19:30:44.748" v="1499" actId="478"/>
          <ac:cxnSpMkLst>
            <pc:docMk/>
            <pc:sldMk cId="2878173059" sldId="261"/>
            <ac:cxnSpMk id="136" creationId="{46972D37-C6B9-9F2E-9AC9-C6C157BE5684}"/>
          </ac:cxnSpMkLst>
        </pc:cxnChg>
        <pc:cxnChg chg="del mod">
          <ac:chgData name="Markus Bilz" userId="a36021e4bdb9349f" providerId="LiveId" clId="{49E66B90-E8CF-4436-B0D4-F43F17B21F48}" dt="2023-01-11T19:30:44.748" v="1499" actId="478"/>
          <ac:cxnSpMkLst>
            <pc:docMk/>
            <pc:sldMk cId="2878173059" sldId="261"/>
            <ac:cxnSpMk id="137" creationId="{01FD7B06-747A-24BE-3BDE-3930ED70079E}"/>
          </ac:cxnSpMkLst>
        </pc:cxnChg>
        <pc:cxnChg chg="del">
          <ac:chgData name="Markus Bilz" userId="a36021e4bdb9349f" providerId="LiveId" clId="{49E66B90-E8CF-4436-B0D4-F43F17B21F48}" dt="2023-01-11T19:30:44.748" v="1499" actId="478"/>
          <ac:cxnSpMkLst>
            <pc:docMk/>
            <pc:sldMk cId="2878173059" sldId="261"/>
            <ac:cxnSpMk id="138" creationId="{7415A9F5-CBC0-E745-8622-85ABD001E06E}"/>
          </ac:cxnSpMkLst>
        </pc:cxnChg>
        <pc:cxnChg chg="del">
          <ac:chgData name="Markus Bilz" userId="a36021e4bdb9349f" providerId="LiveId" clId="{49E66B90-E8CF-4436-B0D4-F43F17B21F48}" dt="2023-01-11T19:31:04.994" v="1509" actId="478"/>
          <ac:cxnSpMkLst>
            <pc:docMk/>
            <pc:sldMk cId="2878173059" sldId="261"/>
            <ac:cxnSpMk id="161" creationId="{C4BB376D-94B8-4F3E-094E-5ED81610EE0C}"/>
          </ac:cxnSpMkLst>
        </pc:cxnChg>
        <pc:cxnChg chg="del mod">
          <ac:chgData name="Markus Bilz" userId="a36021e4bdb9349f" providerId="LiveId" clId="{49E66B90-E8CF-4436-B0D4-F43F17B21F48}" dt="2023-01-11T19:31:04.994" v="1509" actId="478"/>
          <ac:cxnSpMkLst>
            <pc:docMk/>
            <pc:sldMk cId="2878173059" sldId="261"/>
            <ac:cxnSpMk id="167" creationId="{897178BB-E74C-8862-55A6-E321D41541EC}"/>
          </ac:cxnSpMkLst>
        </pc:cxnChg>
        <pc:cxnChg chg="del mod">
          <ac:chgData name="Markus Bilz" userId="a36021e4bdb9349f" providerId="LiveId" clId="{49E66B90-E8CF-4436-B0D4-F43F17B21F48}" dt="2023-01-11T19:31:04.994" v="1509" actId="478"/>
          <ac:cxnSpMkLst>
            <pc:docMk/>
            <pc:sldMk cId="2878173059" sldId="261"/>
            <ac:cxnSpMk id="180" creationId="{171BFB04-5094-BECD-BBB7-124F3371B896}"/>
          </ac:cxnSpMkLst>
        </pc:cxnChg>
        <pc:cxnChg chg="del mod">
          <ac:chgData name="Markus Bilz" userId="a36021e4bdb9349f" providerId="LiveId" clId="{49E66B90-E8CF-4436-B0D4-F43F17B21F48}" dt="2023-01-11T19:31:04.994" v="1509" actId="478"/>
          <ac:cxnSpMkLst>
            <pc:docMk/>
            <pc:sldMk cId="2878173059" sldId="261"/>
            <ac:cxnSpMk id="191" creationId="{2B5833C9-C07D-F2D1-2768-2F35F1D7780E}"/>
          </ac:cxnSpMkLst>
        </pc:cxnChg>
        <pc:cxnChg chg="del mod">
          <ac:chgData name="Markus Bilz" userId="a36021e4bdb9349f" providerId="LiveId" clId="{49E66B90-E8CF-4436-B0D4-F43F17B21F48}" dt="2023-01-11T19:23:49.289" v="1495" actId="478"/>
          <ac:cxnSpMkLst>
            <pc:docMk/>
            <pc:sldMk cId="2878173059" sldId="261"/>
            <ac:cxnSpMk id="197" creationId="{72266BF9-FEEB-509F-96D4-D41CB350B53F}"/>
          </ac:cxnSpMkLst>
        </pc:cxnChg>
        <pc:cxnChg chg="del mod">
          <ac:chgData name="Markus Bilz" userId="a36021e4bdb9349f" providerId="LiveId" clId="{49E66B90-E8CF-4436-B0D4-F43F17B21F48}" dt="2023-01-11T19:48:16.414" v="1610" actId="478"/>
          <ac:cxnSpMkLst>
            <pc:docMk/>
            <pc:sldMk cId="2878173059" sldId="261"/>
            <ac:cxnSpMk id="211" creationId="{845B1465-2D2D-0E46-ACBF-35D587BBC249}"/>
          </ac:cxnSpMkLst>
        </pc:cxnChg>
        <pc:cxnChg chg="mod">
          <ac:chgData name="Markus Bilz" userId="a36021e4bdb9349f" providerId="LiveId" clId="{49E66B90-E8CF-4436-B0D4-F43F17B21F48}" dt="2023-01-11T19:48:36.710" v="1611" actId="1076"/>
          <ac:cxnSpMkLst>
            <pc:docMk/>
            <pc:sldMk cId="2878173059" sldId="261"/>
            <ac:cxnSpMk id="214" creationId="{0D81CBA5-C3C3-5317-A8A3-8CD616613EDE}"/>
          </ac:cxnSpMkLst>
        </pc:cxnChg>
        <pc:cxnChg chg="mod">
          <ac:chgData name="Markus Bilz" userId="a36021e4bdb9349f" providerId="LiveId" clId="{49E66B90-E8CF-4436-B0D4-F43F17B21F48}" dt="2023-01-11T19:48:36.710" v="1611" actId="1076"/>
          <ac:cxnSpMkLst>
            <pc:docMk/>
            <pc:sldMk cId="2878173059" sldId="261"/>
            <ac:cxnSpMk id="217" creationId="{AF17FB98-C9BC-D133-7339-F0C5698E6493}"/>
          </ac:cxnSpMkLst>
        </pc:cxnChg>
        <pc:cxnChg chg="mod">
          <ac:chgData name="Markus Bilz" userId="a36021e4bdb9349f" providerId="LiveId" clId="{49E66B90-E8CF-4436-B0D4-F43F17B21F48}" dt="2023-01-11T19:49:39.639" v="1620" actId="14100"/>
          <ac:cxnSpMkLst>
            <pc:docMk/>
            <pc:sldMk cId="2878173059" sldId="261"/>
            <ac:cxnSpMk id="220" creationId="{F71C02ED-6336-D99D-2AAA-7DC8A5931246}"/>
          </ac:cxnSpMkLst>
        </pc:cxnChg>
        <pc:cxnChg chg="mod">
          <ac:chgData name="Markus Bilz" userId="a36021e4bdb9349f" providerId="LiveId" clId="{49E66B90-E8CF-4436-B0D4-F43F17B21F48}" dt="2023-01-11T19:50:55.601" v="1630" actId="1076"/>
          <ac:cxnSpMkLst>
            <pc:docMk/>
            <pc:sldMk cId="2878173059" sldId="261"/>
            <ac:cxnSpMk id="226" creationId="{470B009F-AEBC-B736-2071-04407321C553}"/>
          </ac:cxnSpMkLst>
        </pc:cxnChg>
        <pc:cxnChg chg="del mod">
          <ac:chgData name="Markus Bilz" userId="a36021e4bdb9349f" providerId="LiveId" clId="{49E66B90-E8CF-4436-B0D4-F43F17B21F48}" dt="2023-01-11T19:45:56.067" v="1594" actId="478"/>
          <ac:cxnSpMkLst>
            <pc:docMk/>
            <pc:sldMk cId="2878173059" sldId="261"/>
            <ac:cxnSpMk id="237" creationId="{036D8E88-6EFA-CAFF-8837-AF527638DCCD}"/>
          </ac:cxnSpMkLst>
        </pc:cxnChg>
        <pc:cxnChg chg="mod">
          <ac:chgData name="Markus Bilz" userId="a36021e4bdb9349f" providerId="LiveId" clId="{49E66B90-E8CF-4436-B0D4-F43F17B21F48}" dt="2023-01-11T19:51:14.417" v="1631" actId="1076"/>
          <ac:cxnSpMkLst>
            <pc:docMk/>
            <pc:sldMk cId="2878173059" sldId="261"/>
            <ac:cxnSpMk id="242" creationId="{15A6B20D-82BA-B4F9-68E1-286190BB95EE}"/>
          </ac:cxnSpMkLst>
        </pc:cxnChg>
        <pc:cxnChg chg="mod">
          <ac:chgData name="Markus Bilz" userId="a36021e4bdb9349f" providerId="LiveId" clId="{49E66B90-E8CF-4436-B0D4-F43F17B21F48}" dt="2023-01-11T19:49:49.630" v="1622" actId="14100"/>
          <ac:cxnSpMkLst>
            <pc:docMk/>
            <pc:sldMk cId="2878173059" sldId="261"/>
            <ac:cxnSpMk id="249" creationId="{474E23BC-E9EE-6D4C-E9B0-65C585D028C8}"/>
          </ac:cxnSpMkLst>
        </pc:cxnChg>
        <pc:cxnChg chg="del mod">
          <ac:chgData name="Markus Bilz" userId="a36021e4bdb9349f" providerId="LiveId" clId="{49E66B90-E8CF-4436-B0D4-F43F17B21F48}" dt="2023-01-11T19:32:08.144" v="1515" actId="478"/>
          <ac:cxnSpMkLst>
            <pc:docMk/>
            <pc:sldMk cId="2878173059" sldId="261"/>
            <ac:cxnSpMk id="250" creationId="{43FB143F-225C-E190-85BD-DDE8D18125DF}"/>
          </ac:cxnSpMkLst>
        </pc:cxnChg>
        <pc:cxnChg chg="del">
          <ac:chgData name="Markus Bilz" userId="a36021e4bdb9349f" providerId="LiveId" clId="{49E66B90-E8CF-4436-B0D4-F43F17B21F48}" dt="2023-01-11T19:31:04.994" v="1509" actId="478"/>
          <ac:cxnSpMkLst>
            <pc:docMk/>
            <pc:sldMk cId="2878173059" sldId="261"/>
            <ac:cxnSpMk id="259" creationId="{8AEB88A4-0A71-A877-BF55-F161FED1B9A9}"/>
          </ac:cxnSpMkLst>
        </pc:cxnChg>
        <pc:cxnChg chg="del">
          <ac:chgData name="Markus Bilz" userId="a36021e4bdb9349f" providerId="LiveId" clId="{49E66B90-E8CF-4436-B0D4-F43F17B21F48}" dt="2023-01-11T19:31:04.994" v="1509" actId="478"/>
          <ac:cxnSpMkLst>
            <pc:docMk/>
            <pc:sldMk cId="2878173059" sldId="261"/>
            <ac:cxnSpMk id="261" creationId="{10C3370F-9345-7102-AF54-2EABE2964BEB}"/>
          </ac:cxnSpMkLst>
        </pc:cxnChg>
        <pc:cxnChg chg="mod">
          <ac:chgData name="Markus Bilz" userId="a36021e4bdb9349f" providerId="LiveId" clId="{49E66B90-E8CF-4436-B0D4-F43F17B21F48}" dt="2023-01-11T19:30:44.748" v="1499" actId="478"/>
          <ac:cxnSpMkLst>
            <pc:docMk/>
            <pc:sldMk cId="2878173059" sldId="261"/>
            <ac:cxnSpMk id="288" creationId="{42CACBA9-8845-6A9F-E1C2-15783AA575F0}"/>
          </ac:cxnSpMkLst>
        </pc:cxnChg>
        <pc:cxnChg chg="del">
          <ac:chgData name="Markus Bilz" userId="a36021e4bdb9349f" providerId="LiveId" clId="{49E66B90-E8CF-4436-B0D4-F43F17B21F48}" dt="2023-01-11T19:30:44.748" v="1499" actId="478"/>
          <ac:cxnSpMkLst>
            <pc:docMk/>
            <pc:sldMk cId="2878173059" sldId="261"/>
            <ac:cxnSpMk id="289" creationId="{4C40E824-AB6C-8B4D-EE80-5500ACAD36A2}"/>
          </ac:cxnSpMkLst>
        </pc:cxnChg>
        <pc:cxnChg chg="del mod">
          <ac:chgData name="Markus Bilz" userId="a36021e4bdb9349f" providerId="LiveId" clId="{49E66B90-E8CF-4436-B0D4-F43F17B21F48}" dt="2023-01-11T19:30:44.748" v="1499" actId="478"/>
          <ac:cxnSpMkLst>
            <pc:docMk/>
            <pc:sldMk cId="2878173059" sldId="261"/>
            <ac:cxnSpMk id="291" creationId="{83D4D8D6-24DE-EBC5-EE75-7E656C47807A}"/>
          </ac:cxnSpMkLst>
        </pc:cxnChg>
        <pc:cxnChg chg="mod">
          <ac:chgData name="Markus Bilz" userId="a36021e4bdb9349f" providerId="LiveId" clId="{49E66B90-E8CF-4436-B0D4-F43F17B21F48}" dt="2023-01-11T19:30:44.748" v="1499" actId="478"/>
          <ac:cxnSpMkLst>
            <pc:docMk/>
            <pc:sldMk cId="2878173059" sldId="261"/>
            <ac:cxnSpMk id="295" creationId="{6E85DBDD-0C29-4269-E80E-B39868FD8E8E}"/>
          </ac:cxnSpMkLst>
        </pc:cxnChg>
        <pc:cxnChg chg="del">
          <ac:chgData name="Markus Bilz" userId="a36021e4bdb9349f" providerId="LiveId" clId="{49E66B90-E8CF-4436-B0D4-F43F17B21F48}" dt="2023-01-11T19:30:44.748" v="1499" actId="478"/>
          <ac:cxnSpMkLst>
            <pc:docMk/>
            <pc:sldMk cId="2878173059" sldId="261"/>
            <ac:cxnSpMk id="296" creationId="{6CB49D05-B62D-AF88-9D89-C7BB3FA60E35}"/>
          </ac:cxnSpMkLst>
        </pc:cxnChg>
        <pc:cxnChg chg="del mod">
          <ac:chgData name="Markus Bilz" userId="a36021e4bdb9349f" providerId="LiveId" clId="{49E66B90-E8CF-4436-B0D4-F43F17B21F48}" dt="2023-01-11T19:30:44.748" v="1499" actId="478"/>
          <ac:cxnSpMkLst>
            <pc:docMk/>
            <pc:sldMk cId="2878173059" sldId="261"/>
            <ac:cxnSpMk id="298" creationId="{538C5C61-0F57-4BF5-92DD-9797CB18A320}"/>
          </ac:cxnSpMkLst>
        </pc:cxnChg>
        <pc:cxnChg chg="mod">
          <ac:chgData name="Markus Bilz" userId="a36021e4bdb9349f" providerId="LiveId" clId="{49E66B90-E8CF-4436-B0D4-F43F17B21F48}" dt="2023-01-11T19:30:44.748" v="1499" actId="478"/>
          <ac:cxnSpMkLst>
            <pc:docMk/>
            <pc:sldMk cId="2878173059" sldId="261"/>
            <ac:cxnSpMk id="304" creationId="{DF259A31-9810-7B92-D77D-E5B2A146383C}"/>
          </ac:cxnSpMkLst>
        </pc:cxnChg>
        <pc:cxnChg chg="mod">
          <ac:chgData name="Markus Bilz" userId="a36021e4bdb9349f" providerId="LiveId" clId="{49E66B90-E8CF-4436-B0D4-F43F17B21F48}" dt="2023-01-11T19:30:44.748" v="1499" actId="478"/>
          <ac:cxnSpMkLst>
            <pc:docMk/>
            <pc:sldMk cId="2878173059" sldId="261"/>
            <ac:cxnSpMk id="309" creationId="{264C6CC8-5585-5A09-A872-691550C565E0}"/>
          </ac:cxnSpMkLst>
        </pc:cxnChg>
        <pc:cxnChg chg="mod">
          <ac:chgData name="Markus Bilz" userId="a36021e4bdb9349f" providerId="LiveId" clId="{49E66B90-E8CF-4436-B0D4-F43F17B21F48}" dt="2023-01-11T19:30:44.748" v="1499" actId="478"/>
          <ac:cxnSpMkLst>
            <pc:docMk/>
            <pc:sldMk cId="2878173059" sldId="261"/>
            <ac:cxnSpMk id="313" creationId="{836A65F0-73ED-A541-655F-9C814BA8AEB7}"/>
          </ac:cxnSpMkLst>
        </pc:cxnChg>
        <pc:cxnChg chg="mod">
          <ac:chgData name="Markus Bilz" userId="a36021e4bdb9349f" providerId="LiveId" clId="{49E66B90-E8CF-4436-B0D4-F43F17B21F48}" dt="2023-01-11T19:30:44.748" v="1499" actId="478"/>
          <ac:cxnSpMkLst>
            <pc:docMk/>
            <pc:sldMk cId="2878173059" sldId="261"/>
            <ac:cxnSpMk id="319" creationId="{3334D5F6-5BFB-013F-386C-C53CF9436B30}"/>
          </ac:cxnSpMkLst>
        </pc:cxnChg>
        <pc:cxnChg chg="mod">
          <ac:chgData name="Markus Bilz" userId="a36021e4bdb9349f" providerId="LiveId" clId="{49E66B90-E8CF-4436-B0D4-F43F17B21F48}" dt="2023-01-11T19:30:44.748" v="1499" actId="478"/>
          <ac:cxnSpMkLst>
            <pc:docMk/>
            <pc:sldMk cId="2878173059" sldId="261"/>
            <ac:cxnSpMk id="320" creationId="{76818338-A380-8571-0227-68862B1431D2}"/>
          </ac:cxnSpMkLst>
        </pc:cxnChg>
        <pc:cxnChg chg="mod">
          <ac:chgData name="Markus Bilz" userId="a36021e4bdb9349f" providerId="LiveId" clId="{49E66B90-E8CF-4436-B0D4-F43F17B21F48}" dt="2023-01-11T19:30:44.748" v="1499" actId="478"/>
          <ac:cxnSpMkLst>
            <pc:docMk/>
            <pc:sldMk cId="2878173059" sldId="261"/>
            <ac:cxnSpMk id="324" creationId="{63F90467-6631-6F69-AF8C-15E424119BBF}"/>
          </ac:cxnSpMkLst>
        </pc:cxnChg>
        <pc:cxnChg chg="mod">
          <ac:chgData name="Markus Bilz" userId="a36021e4bdb9349f" providerId="LiveId" clId="{49E66B90-E8CF-4436-B0D4-F43F17B21F48}" dt="2023-01-11T19:30:44.748" v="1499" actId="478"/>
          <ac:cxnSpMkLst>
            <pc:docMk/>
            <pc:sldMk cId="2878173059" sldId="261"/>
            <ac:cxnSpMk id="328" creationId="{610D4F5D-C2CF-75EC-A5BA-FFB8082194FF}"/>
          </ac:cxnSpMkLst>
        </pc:cxnChg>
        <pc:cxnChg chg="del mod">
          <ac:chgData name="Markus Bilz" userId="a36021e4bdb9349f" providerId="LiveId" clId="{49E66B90-E8CF-4436-B0D4-F43F17B21F48}" dt="2023-01-11T19:31:04.994" v="1509" actId="478"/>
          <ac:cxnSpMkLst>
            <pc:docMk/>
            <pc:sldMk cId="2878173059" sldId="261"/>
            <ac:cxnSpMk id="345" creationId="{BE2B4CD1-38C1-B0DE-DB96-36C2254209B4}"/>
          </ac:cxnSpMkLst>
        </pc:cxnChg>
        <pc:cxnChg chg="del mod">
          <ac:chgData name="Markus Bilz" userId="a36021e4bdb9349f" providerId="LiveId" clId="{49E66B90-E8CF-4436-B0D4-F43F17B21F48}" dt="2023-01-11T19:31:04.994" v="1509" actId="478"/>
          <ac:cxnSpMkLst>
            <pc:docMk/>
            <pc:sldMk cId="2878173059" sldId="261"/>
            <ac:cxnSpMk id="351" creationId="{68D467CA-359D-10CF-E465-BF265E9D9727}"/>
          </ac:cxnSpMkLst>
        </pc:cxnChg>
        <pc:cxnChg chg="del mod">
          <ac:chgData name="Markus Bilz" userId="a36021e4bdb9349f" providerId="LiveId" clId="{49E66B90-E8CF-4436-B0D4-F43F17B21F48}" dt="2023-01-11T19:31:04.994" v="1509" actId="478"/>
          <ac:cxnSpMkLst>
            <pc:docMk/>
            <pc:sldMk cId="2878173059" sldId="261"/>
            <ac:cxnSpMk id="354" creationId="{A8A9749C-158F-8FE5-A9CF-35DCA5D98B73}"/>
          </ac:cxnSpMkLst>
        </pc:cxnChg>
        <pc:cxnChg chg="del mod">
          <ac:chgData name="Markus Bilz" userId="a36021e4bdb9349f" providerId="LiveId" clId="{49E66B90-E8CF-4436-B0D4-F43F17B21F48}" dt="2023-01-11T19:31:04.994" v="1509" actId="478"/>
          <ac:cxnSpMkLst>
            <pc:docMk/>
            <pc:sldMk cId="2878173059" sldId="261"/>
            <ac:cxnSpMk id="363" creationId="{EC6733DA-676A-1A14-7522-D892306783B9}"/>
          </ac:cxnSpMkLst>
        </pc:cxnChg>
        <pc:cxnChg chg="del mod">
          <ac:chgData name="Markus Bilz" userId="a36021e4bdb9349f" providerId="LiveId" clId="{49E66B90-E8CF-4436-B0D4-F43F17B21F48}" dt="2023-01-11T19:31:04.994" v="1509" actId="478"/>
          <ac:cxnSpMkLst>
            <pc:docMk/>
            <pc:sldMk cId="2878173059" sldId="261"/>
            <ac:cxnSpMk id="366" creationId="{5777D9B2-2213-7E19-2F00-D495870A6B8C}"/>
          </ac:cxnSpMkLst>
        </pc:cxnChg>
        <pc:cxnChg chg="del mod">
          <ac:chgData name="Markus Bilz" userId="a36021e4bdb9349f" providerId="LiveId" clId="{49E66B90-E8CF-4436-B0D4-F43F17B21F48}" dt="2023-01-11T19:30:52.530" v="1506" actId="478"/>
          <ac:cxnSpMkLst>
            <pc:docMk/>
            <pc:sldMk cId="2878173059" sldId="261"/>
            <ac:cxnSpMk id="381" creationId="{630D9FB8-05E1-F1B0-DB3B-8A7520917890}"/>
          </ac:cxnSpMkLst>
        </pc:cxnChg>
        <pc:cxnChg chg="del">
          <ac:chgData name="Markus Bilz" userId="a36021e4bdb9349f" providerId="LiveId" clId="{49E66B90-E8CF-4436-B0D4-F43F17B21F48}" dt="2023-01-11T19:31:04.994" v="1509" actId="478"/>
          <ac:cxnSpMkLst>
            <pc:docMk/>
            <pc:sldMk cId="2878173059" sldId="261"/>
            <ac:cxnSpMk id="422" creationId="{196FAB25-6411-E003-8719-EB4C50D6E933}"/>
          </ac:cxnSpMkLst>
        </pc:cxnChg>
        <pc:cxnChg chg="del">
          <ac:chgData name="Markus Bilz" userId="a36021e4bdb9349f" providerId="LiveId" clId="{49E66B90-E8CF-4436-B0D4-F43F17B21F48}" dt="2023-01-11T19:31:04.994" v="1509" actId="478"/>
          <ac:cxnSpMkLst>
            <pc:docMk/>
            <pc:sldMk cId="2878173059" sldId="261"/>
            <ac:cxnSpMk id="423" creationId="{04F2825D-3D37-A219-796F-C3489D68FD51}"/>
          </ac:cxnSpMkLst>
        </pc:cxnChg>
        <pc:cxnChg chg="del mod">
          <ac:chgData name="Markus Bilz" userId="a36021e4bdb9349f" providerId="LiveId" clId="{49E66B90-E8CF-4436-B0D4-F43F17B21F48}" dt="2023-01-11T19:31:04.994" v="1509" actId="478"/>
          <ac:cxnSpMkLst>
            <pc:docMk/>
            <pc:sldMk cId="2878173059" sldId="261"/>
            <ac:cxnSpMk id="424" creationId="{9237CF59-3E77-B75F-212D-2714C58909E7}"/>
          </ac:cxnSpMkLst>
        </pc:cxnChg>
        <pc:cxnChg chg="del">
          <ac:chgData name="Markus Bilz" userId="a36021e4bdb9349f" providerId="LiveId" clId="{49E66B90-E8CF-4436-B0D4-F43F17B21F48}" dt="2023-01-11T19:31:04.994" v="1509" actId="478"/>
          <ac:cxnSpMkLst>
            <pc:docMk/>
            <pc:sldMk cId="2878173059" sldId="261"/>
            <ac:cxnSpMk id="425" creationId="{DE679514-9D08-0938-DDF7-610FD3B65B31}"/>
          </ac:cxnSpMkLst>
        </pc:cxnChg>
        <pc:cxnChg chg="del mod">
          <ac:chgData name="Markus Bilz" userId="a36021e4bdb9349f" providerId="LiveId" clId="{49E66B90-E8CF-4436-B0D4-F43F17B21F48}" dt="2023-01-11T19:31:04.994" v="1509" actId="478"/>
          <ac:cxnSpMkLst>
            <pc:docMk/>
            <pc:sldMk cId="2878173059" sldId="261"/>
            <ac:cxnSpMk id="430" creationId="{63A4382D-B435-EBB9-C252-A3806B65A1A6}"/>
          </ac:cxnSpMkLst>
        </pc:cxnChg>
        <pc:cxnChg chg="del mod">
          <ac:chgData name="Markus Bilz" userId="a36021e4bdb9349f" providerId="LiveId" clId="{49E66B90-E8CF-4436-B0D4-F43F17B21F48}" dt="2023-01-11T19:31:04.994" v="1509" actId="478"/>
          <ac:cxnSpMkLst>
            <pc:docMk/>
            <pc:sldMk cId="2878173059" sldId="261"/>
            <ac:cxnSpMk id="474" creationId="{102CF8D6-653C-EB6E-8C8D-AE62472923C0}"/>
          </ac:cxnSpMkLst>
        </pc:cxnChg>
      </pc:sldChg>
      <pc:sldChg chg="addSp delSp modSp new mod">
        <pc:chgData name="Markus Bilz" userId="a36021e4bdb9349f" providerId="LiveId" clId="{49E66B90-E8CF-4436-B0D4-F43F17B21F48}" dt="2023-01-15T08:57:04.974" v="1713" actId="27614"/>
        <pc:sldMkLst>
          <pc:docMk/>
          <pc:sldMk cId="350462512" sldId="262"/>
        </pc:sldMkLst>
        <pc:spChg chg="del">
          <ac:chgData name="Markus Bilz" userId="a36021e4bdb9349f" providerId="LiveId" clId="{49E66B90-E8CF-4436-B0D4-F43F17B21F48}" dt="2023-01-15T08:57:02.269" v="1712"/>
          <ac:spMkLst>
            <pc:docMk/>
            <pc:sldMk cId="350462512" sldId="262"/>
            <ac:spMk id="3" creationId="{9022DDB2-6AB6-1B1B-D4CB-8583C8A941BA}"/>
          </ac:spMkLst>
        </pc:spChg>
        <pc:picChg chg="add mod">
          <ac:chgData name="Markus Bilz" userId="a36021e4bdb9349f" providerId="LiveId" clId="{49E66B90-E8CF-4436-B0D4-F43F17B21F48}" dt="2023-01-15T08:57:04.974" v="1713" actId="27614"/>
          <ac:picMkLst>
            <pc:docMk/>
            <pc:sldMk cId="350462512" sldId="262"/>
            <ac:picMk id="5" creationId="{6A20F21E-4163-B9F0-D304-FA503742EB56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DE7753-9C37-BE33-1CDC-212502D353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255E3C-E6B5-B438-5072-A30D494A68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757DE6-DDF8-842D-9152-79D19C4C7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82EB2-151D-4EEE-ACF5-92C73278C09C}" type="datetimeFigureOut">
              <a:rPr lang="en-GB" smtClean="0"/>
              <a:t>31/01/2023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136D39-7599-D7F6-AD2A-C0128EC80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BAA1E4-8629-0C2D-CD21-F05696500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ED227-EFA1-43FA-ADE4-7CEB6A52C3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59574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FD23C3-FB24-CC01-84FE-08953AB6F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47C771-B2B5-376C-1705-0F18562152A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29705-D6F3-403B-0F8F-33EB78D82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82EB2-151D-4EEE-ACF5-92C73278C09C}" type="datetimeFigureOut">
              <a:rPr lang="en-GB" smtClean="0"/>
              <a:t>31/01/2023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11A964-2A36-52F7-2CB9-97CFED82F2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375353-36FC-CA0E-EC72-00D1EB019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ED227-EFA1-43FA-ADE4-7CEB6A52C3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74580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626E60-F76A-F482-0638-C5280270A62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62349F-231F-31C7-2D61-3EDD206CD6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BFE9CE-6DA6-4F99-3124-A86507F4AE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82EB2-151D-4EEE-ACF5-92C73278C09C}" type="datetimeFigureOut">
              <a:rPr lang="en-GB" smtClean="0"/>
              <a:t>31/01/2023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38EC99-5966-3C8E-4456-403B90E6A2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440F50-EEB8-5FCF-8A86-875E31F3D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ED227-EFA1-43FA-ADE4-7CEB6A52C3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08467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279B7-2EE5-935D-687C-46A1DE358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369313-F7A7-EEE1-6814-070D988B81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6F4AFD-24DC-A425-3746-BF9E3EE230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82EB2-151D-4EEE-ACF5-92C73278C09C}" type="datetimeFigureOut">
              <a:rPr lang="en-GB" smtClean="0"/>
              <a:t>31/01/2023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40A121-92BD-771C-D807-4A5CEE98BD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B80F0-55F9-27E4-49F9-F62DDB57C0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ED227-EFA1-43FA-ADE4-7CEB6A52C3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57814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6DD62-B28D-1482-1956-989660DB98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C424A8-4AD6-A6CE-3C71-7DBC25A9E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39ACFE-F3B4-2B6E-0B5F-D3948976D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82EB2-151D-4EEE-ACF5-92C73278C09C}" type="datetimeFigureOut">
              <a:rPr lang="en-GB" smtClean="0"/>
              <a:t>31/01/2023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93A21A-6D98-4041-A68F-EDACD5221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F34D6A-CBDA-869F-CDF3-2D313629F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ED227-EFA1-43FA-ADE4-7CEB6A52C3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5688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4E1EE2-5B0B-5ABD-E5C8-75D24EF47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A736F2-77DF-8E82-4688-CD26DF3A45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6834FD-E88C-67A9-464E-BDF17C0921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B8D658-C7A2-CA06-0C5D-1D54206CD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82EB2-151D-4EEE-ACF5-92C73278C09C}" type="datetimeFigureOut">
              <a:rPr lang="en-GB" smtClean="0"/>
              <a:t>31/01/2023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865A64-ED53-F158-DF1E-66A8D8ECC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E14157-1135-A6BF-77F7-F8D4FDE30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ED227-EFA1-43FA-ADE4-7CEB6A52C3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6820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404008-93C5-EFF2-D115-4C167EB27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7D95C8-7A79-FA11-FE55-81C40BC3BA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D7D4AB-2940-C141-B76D-3DFDEC2D2E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2ED394-55E6-A5EF-29A7-929BB19E71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830F7AE-C056-A238-D579-50BB9537F08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15DF26-927E-E89F-B9A0-E7B2DF727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82EB2-151D-4EEE-ACF5-92C73278C09C}" type="datetimeFigureOut">
              <a:rPr lang="en-GB" smtClean="0"/>
              <a:t>31/01/2023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15E6B7-75FF-C834-16F0-2AA7E0354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5C8947-F8CB-3735-FE53-2AD698B31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ED227-EFA1-43FA-ADE4-7CEB6A52C3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50547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E7361-DD06-E344-B6E2-CC28A4687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A6A024-BAD0-955F-849A-46DAE32A4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82EB2-151D-4EEE-ACF5-92C73278C09C}" type="datetimeFigureOut">
              <a:rPr lang="en-GB" smtClean="0"/>
              <a:t>31/01/2023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891C708-DF22-97A0-B021-14E3EF5619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3578CD-D6BC-9BB1-FDE9-DC5F45701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ED227-EFA1-43FA-ADE4-7CEB6A52C3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84968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3C52BE9-CFC0-0313-DBAC-C0412ADCE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82EB2-151D-4EEE-ACF5-92C73278C09C}" type="datetimeFigureOut">
              <a:rPr lang="en-GB" smtClean="0"/>
              <a:t>31/01/2023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DF0010-6619-7203-CB7F-4DC5D1D6E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450DAE-1656-FCE7-FD5F-96C869225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ED227-EFA1-43FA-ADE4-7CEB6A52C3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1375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9BDFF5-62CE-491E-0CEA-A18EBD6DB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60FC35-AB18-C11D-8F2C-26415F16A0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215680-2D14-B27A-E2A4-E9855DEC04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9969DE-826C-D4A4-43A9-6AB23E481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82EB2-151D-4EEE-ACF5-92C73278C09C}" type="datetimeFigureOut">
              <a:rPr lang="en-GB" smtClean="0"/>
              <a:t>31/01/2023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0231E9-2BD7-8E29-114C-AD62117DD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A167AF-C551-C3BB-49F7-13FEA9B38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ED227-EFA1-43FA-ADE4-7CEB6A52C3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18346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99A21D-A54B-7CF4-B9A6-902D2777E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778062-AB0B-6D8F-D935-5DE75A48CE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1627888-701E-70BC-09C9-3014030458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CB40ED8-0BB6-DABF-CE42-3BDCDFC137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A82EB2-151D-4EEE-ACF5-92C73278C09C}" type="datetimeFigureOut">
              <a:rPr lang="en-GB" smtClean="0"/>
              <a:t>31/01/2023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F167F9-0F53-888B-58B1-D95DE12CD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86EDFE-32C4-F407-7FA7-D9BDF03B4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0ED227-EFA1-43FA-ADE4-7CEB6A52C3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4836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3C1B383-C48D-16C3-FFC5-2E100ABC9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68C239-8CA5-09DA-08BF-EE27E7463A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86DCB4-5B69-B47C-279E-B33A18D4120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A82EB2-151D-4EEE-ACF5-92C73278C09C}" type="datetimeFigureOut">
              <a:rPr lang="en-GB" smtClean="0"/>
              <a:t>31/01/2023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BB455C-7C84-1FC1-43F5-755A7C5CE2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073C4E-4AB7-6C18-A511-7094B86814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0ED227-EFA1-43FA-ADE4-7CEB6A52C3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5339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0" name="Group 299">
            <a:extLst>
              <a:ext uri="{FF2B5EF4-FFF2-40B4-BE49-F238E27FC236}">
                <a16:creationId xmlns:a16="http://schemas.microsoft.com/office/drawing/2014/main" id="{7A793711-B6B5-B301-0D10-6E3D9220EA9D}"/>
              </a:ext>
            </a:extLst>
          </p:cNvPr>
          <p:cNvGrpSpPr/>
          <p:nvPr/>
        </p:nvGrpSpPr>
        <p:grpSpPr>
          <a:xfrm>
            <a:off x="3278978" y="3681117"/>
            <a:ext cx="2840831" cy="1275155"/>
            <a:chOff x="3133724" y="3894538"/>
            <a:chExt cx="2840831" cy="1275155"/>
          </a:xfrm>
          <a:solidFill>
            <a:schemeClr val="accent1">
              <a:alpha val="50000"/>
            </a:schemeClr>
          </a:solidFill>
        </p:grpSpPr>
        <p:sp>
          <p:nvSpPr>
            <p:cNvPr id="302" name="Rectangle: Rounded Corners 301">
              <a:extLst>
                <a:ext uri="{FF2B5EF4-FFF2-40B4-BE49-F238E27FC236}">
                  <a16:creationId xmlns:a16="http://schemas.microsoft.com/office/drawing/2014/main" id="{2F1E81A3-727D-DFF2-2EF8-914608EC16D9}"/>
                </a:ext>
              </a:extLst>
            </p:cNvPr>
            <p:cNvSpPr/>
            <p:nvPr/>
          </p:nvSpPr>
          <p:spPr>
            <a:xfrm>
              <a:off x="3153340" y="4886325"/>
              <a:ext cx="613798" cy="278606"/>
            </a:xfrm>
            <a:prstGeom prst="roundRect">
              <a:avLst>
                <a:gd name="adj" fmla="val 15547"/>
              </a:avLst>
            </a:prstGeom>
            <a:noFill/>
            <a:ln w="19050">
              <a:solidFill>
                <a:schemeClr val="dk1">
                  <a:alpha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endParaRPr lang="de-DE" sz="1100" noProof="1">
                <a:latin typeface="+mj-lt"/>
                <a:cs typeface="Arial" panose="020B0604020202020204" pitchFamily="34" charset="0"/>
              </a:endParaRPr>
            </a:p>
          </p:txBody>
        </p:sp>
        <p:sp>
          <p:nvSpPr>
            <p:cNvPr id="303" name="Rectangle: Rounded Corners 302">
              <a:extLst>
                <a:ext uri="{FF2B5EF4-FFF2-40B4-BE49-F238E27FC236}">
                  <a16:creationId xmlns:a16="http://schemas.microsoft.com/office/drawing/2014/main" id="{ED346AAC-1004-4241-330E-CC4FD96A2AB6}"/>
                </a:ext>
              </a:extLst>
            </p:cNvPr>
            <p:cNvSpPr/>
            <p:nvPr/>
          </p:nvSpPr>
          <p:spPr>
            <a:xfrm>
              <a:off x="3133724" y="4215409"/>
              <a:ext cx="2840831" cy="328612"/>
            </a:xfrm>
            <a:prstGeom prst="roundRect">
              <a:avLst>
                <a:gd name="adj" fmla="val 15547"/>
              </a:avLst>
            </a:prstGeom>
            <a:solidFill>
              <a:srgbClr val="FFC000">
                <a:alpha val="50000"/>
              </a:srgbClr>
            </a:solidFill>
            <a:ln w="19050">
              <a:solidFill>
                <a:schemeClr val="dk1">
                  <a:alpha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endParaRPr lang="de-DE" sz="1200" noProof="1">
                <a:latin typeface="+mj-lt"/>
                <a:cs typeface="Arial" panose="020B0604020202020204" pitchFamily="34" charset="0"/>
              </a:endParaRPr>
            </a:p>
          </p:txBody>
        </p:sp>
        <p:cxnSp>
          <p:nvCxnSpPr>
            <p:cNvPr id="304" name="Straight Arrow Connector 303">
              <a:extLst>
                <a:ext uri="{FF2B5EF4-FFF2-40B4-BE49-F238E27FC236}">
                  <a16:creationId xmlns:a16="http://schemas.microsoft.com/office/drawing/2014/main" id="{DF259A31-9810-7B92-D77D-E5B2A146383C}"/>
                </a:ext>
              </a:extLst>
            </p:cNvPr>
            <p:cNvCxnSpPr>
              <a:cxnSpLocks/>
              <a:stCxn id="302" idx="0"/>
            </p:cNvCxnSpPr>
            <p:nvPr/>
          </p:nvCxnSpPr>
          <p:spPr>
            <a:xfrm flipV="1">
              <a:off x="3460239" y="4529138"/>
              <a:ext cx="0" cy="357187"/>
            </a:xfrm>
            <a:prstGeom prst="straightConnector1">
              <a:avLst/>
            </a:prstGeom>
            <a:grpFill/>
            <a:ln w="12700">
              <a:solidFill>
                <a:schemeClr val="dk1">
                  <a:alpha val="5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05" name="Straight Arrow Connector 304">
              <a:extLst>
                <a:ext uri="{FF2B5EF4-FFF2-40B4-BE49-F238E27FC236}">
                  <a16:creationId xmlns:a16="http://schemas.microsoft.com/office/drawing/2014/main" id="{1C0FC074-7CBD-98AA-6F5B-0C1C06A3161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60375" y="3894538"/>
              <a:ext cx="0" cy="325038"/>
            </a:xfrm>
            <a:prstGeom prst="straightConnector1">
              <a:avLst/>
            </a:prstGeom>
            <a:grpFill/>
            <a:ln w="12700">
              <a:solidFill>
                <a:schemeClr val="dk1">
                  <a:alpha val="5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08" name="Rectangle: Rounded Corners 307">
              <a:extLst>
                <a:ext uri="{FF2B5EF4-FFF2-40B4-BE49-F238E27FC236}">
                  <a16:creationId xmlns:a16="http://schemas.microsoft.com/office/drawing/2014/main" id="{1D092AC7-321E-F94E-6E8B-036F735F6A4E}"/>
                </a:ext>
              </a:extLst>
            </p:cNvPr>
            <p:cNvSpPr/>
            <p:nvPr/>
          </p:nvSpPr>
          <p:spPr>
            <a:xfrm>
              <a:off x="4239190" y="4891087"/>
              <a:ext cx="613798" cy="278606"/>
            </a:xfrm>
            <a:prstGeom prst="roundRect">
              <a:avLst>
                <a:gd name="adj" fmla="val 15547"/>
              </a:avLst>
            </a:prstGeom>
            <a:noFill/>
            <a:ln w="19050">
              <a:solidFill>
                <a:schemeClr val="dk1">
                  <a:alpha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endParaRPr lang="de-DE" sz="1100" noProof="1">
                <a:latin typeface="+mj-lt"/>
                <a:cs typeface="Arial" panose="020B0604020202020204" pitchFamily="34" charset="0"/>
              </a:endParaRPr>
            </a:p>
          </p:txBody>
        </p:sp>
        <p:cxnSp>
          <p:nvCxnSpPr>
            <p:cNvPr id="309" name="Straight Arrow Connector 308">
              <a:extLst>
                <a:ext uri="{FF2B5EF4-FFF2-40B4-BE49-F238E27FC236}">
                  <a16:creationId xmlns:a16="http://schemas.microsoft.com/office/drawing/2014/main" id="{264C6CC8-5585-5A09-A872-691550C565E0}"/>
                </a:ext>
              </a:extLst>
            </p:cNvPr>
            <p:cNvCxnSpPr>
              <a:cxnSpLocks/>
              <a:stCxn id="308" idx="0"/>
            </p:cNvCxnSpPr>
            <p:nvPr/>
          </p:nvCxnSpPr>
          <p:spPr>
            <a:xfrm flipV="1">
              <a:off x="4546089" y="4560690"/>
              <a:ext cx="1" cy="330397"/>
            </a:xfrm>
            <a:prstGeom prst="straightConnector1">
              <a:avLst/>
            </a:prstGeom>
            <a:grpFill/>
            <a:ln w="12700">
              <a:solidFill>
                <a:schemeClr val="dk1">
                  <a:alpha val="5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12" name="Rectangle: Rounded Corners 311">
              <a:extLst>
                <a:ext uri="{FF2B5EF4-FFF2-40B4-BE49-F238E27FC236}">
                  <a16:creationId xmlns:a16="http://schemas.microsoft.com/office/drawing/2014/main" id="{579F54E2-741E-5155-3B16-55E3E7A80506}"/>
                </a:ext>
              </a:extLst>
            </p:cNvPr>
            <p:cNvSpPr/>
            <p:nvPr/>
          </p:nvSpPr>
          <p:spPr>
            <a:xfrm>
              <a:off x="5310753" y="4888705"/>
              <a:ext cx="613798" cy="278606"/>
            </a:xfrm>
            <a:prstGeom prst="roundRect">
              <a:avLst>
                <a:gd name="adj" fmla="val 15547"/>
              </a:avLst>
            </a:prstGeom>
            <a:noFill/>
            <a:ln w="19050">
              <a:solidFill>
                <a:schemeClr val="dk1">
                  <a:alpha val="5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endParaRPr lang="de-DE" sz="1100" noProof="1">
                <a:latin typeface="+mj-lt"/>
                <a:cs typeface="Arial" panose="020B0604020202020204" pitchFamily="34" charset="0"/>
              </a:endParaRPr>
            </a:p>
          </p:txBody>
        </p:sp>
        <p:cxnSp>
          <p:nvCxnSpPr>
            <p:cNvPr id="313" name="Straight Arrow Connector 312">
              <a:extLst>
                <a:ext uri="{FF2B5EF4-FFF2-40B4-BE49-F238E27FC236}">
                  <a16:creationId xmlns:a16="http://schemas.microsoft.com/office/drawing/2014/main" id="{836A65F0-73ED-A541-655F-9C814BA8AEB7}"/>
                </a:ext>
              </a:extLst>
            </p:cNvPr>
            <p:cNvCxnSpPr>
              <a:cxnSpLocks/>
              <a:stCxn id="312" idx="0"/>
            </p:cNvCxnSpPr>
            <p:nvPr/>
          </p:nvCxnSpPr>
          <p:spPr>
            <a:xfrm flipV="1">
              <a:off x="5617652" y="4558308"/>
              <a:ext cx="1" cy="330397"/>
            </a:xfrm>
            <a:prstGeom prst="straightConnector1">
              <a:avLst/>
            </a:prstGeom>
            <a:grpFill/>
            <a:ln w="12700">
              <a:solidFill>
                <a:schemeClr val="dk1">
                  <a:alpha val="5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9552E09-CEAE-1CE3-AD42-25102E23C69E}"/>
              </a:ext>
            </a:extLst>
          </p:cNvPr>
          <p:cNvSpPr/>
          <p:nvPr/>
        </p:nvSpPr>
        <p:spPr>
          <a:xfrm>
            <a:off x="438150" y="2732187"/>
            <a:ext cx="1479550" cy="2581275"/>
          </a:xfrm>
          <a:prstGeom prst="roundRect">
            <a:avLst>
              <a:gd name="adj" fmla="val 5838"/>
            </a:avLst>
          </a:prstGeom>
          <a:solidFill>
            <a:srgbClr val="FFCC00">
              <a:alpha val="2000"/>
            </a:srgbClr>
          </a:solidFill>
          <a:ln w="1270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GB" noProof="1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CDEB47C-8305-563E-91D5-7B56B8D6B92A}"/>
              </a:ext>
            </a:extLst>
          </p:cNvPr>
          <p:cNvSpPr/>
          <p:nvPr/>
        </p:nvSpPr>
        <p:spPr>
          <a:xfrm>
            <a:off x="631031" y="3081832"/>
            <a:ext cx="1123950" cy="242887"/>
          </a:xfrm>
          <a:prstGeom prst="roundRect">
            <a:avLst>
              <a:gd name="adj" fmla="val 15547"/>
            </a:avLst>
          </a:prstGeom>
          <a:solidFill>
            <a:srgbClr val="A9D18E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Mat Mul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0B8C236-422C-0F3A-2195-02455E198FA4}"/>
              </a:ext>
            </a:extLst>
          </p:cNvPr>
          <p:cNvSpPr/>
          <p:nvPr/>
        </p:nvSpPr>
        <p:spPr>
          <a:xfrm>
            <a:off x="560783" y="4495503"/>
            <a:ext cx="681038" cy="242887"/>
          </a:xfrm>
          <a:prstGeom prst="roundRect">
            <a:avLst>
              <a:gd name="adj" fmla="val 15547"/>
            </a:avLst>
          </a:prstGeom>
          <a:solidFill>
            <a:srgbClr val="A9D18E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Mat Mul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DE1E0810-1ECA-16CF-FD0B-A3F1319A10ED}"/>
              </a:ext>
            </a:extLst>
          </p:cNvPr>
          <p:cNvSpPr/>
          <p:nvPr/>
        </p:nvSpPr>
        <p:spPr>
          <a:xfrm>
            <a:off x="609599" y="4022824"/>
            <a:ext cx="583407" cy="242887"/>
          </a:xfrm>
          <a:prstGeom prst="roundRect">
            <a:avLst>
              <a:gd name="adj" fmla="val 15547"/>
            </a:avLst>
          </a:prstGeom>
          <a:solidFill>
            <a:srgbClr val="ACE3F4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Scale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0C9DEFE-7018-453B-197A-B3C804BF1D4F}"/>
              </a:ext>
            </a:extLst>
          </p:cNvPr>
          <p:cNvSpPr/>
          <p:nvPr/>
        </p:nvSpPr>
        <p:spPr>
          <a:xfrm>
            <a:off x="535780" y="3550145"/>
            <a:ext cx="733424" cy="242887"/>
          </a:xfrm>
          <a:prstGeom prst="roundRect">
            <a:avLst>
              <a:gd name="adj" fmla="val 15547"/>
            </a:avLst>
          </a:prstGeom>
          <a:solidFill>
            <a:srgbClr val="D2C3AE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Softmax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A4B1958-A498-0910-FC56-F604B1B4ECEB}"/>
              </a:ext>
            </a:extLst>
          </p:cNvPr>
          <p:cNvSpPr txBox="1"/>
          <p:nvPr/>
        </p:nvSpPr>
        <p:spPr>
          <a:xfrm>
            <a:off x="501650" y="4936432"/>
            <a:ext cx="3080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/>
              <a:t>Q</a:t>
            </a:r>
            <a:endParaRPr lang="en-GB" sz="14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5BF12D-AA78-EE30-53C6-6A293BDAE817}"/>
              </a:ext>
            </a:extLst>
          </p:cNvPr>
          <p:cNvSpPr txBox="1"/>
          <p:nvPr/>
        </p:nvSpPr>
        <p:spPr>
          <a:xfrm>
            <a:off x="959371" y="4945263"/>
            <a:ext cx="282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/>
              <a:t>K</a:t>
            </a:r>
            <a:endParaRPr lang="en-GB" sz="14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D86F888-F95A-D598-D12B-E04B43114576}"/>
              </a:ext>
            </a:extLst>
          </p:cNvPr>
          <p:cNvSpPr txBox="1"/>
          <p:nvPr/>
        </p:nvSpPr>
        <p:spPr>
          <a:xfrm>
            <a:off x="1447229" y="4946158"/>
            <a:ext cx="2904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/>
              <a:t>V</a:t>
            </a:r>
            <a:endParaRPr lang="en-GB" sz="1400" b="1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1D951A6-4218-B43E-E721-55F3359A28A6}"/>
              </a:ext>
            </a:extLst>
          </p:cNvPr>
          <p:cNvCxnSpPr>
            <a:cxnSpLocks/>
          </p:cNvCxnSpPr>
          <p:nvPr/>
        </p:nvCxnSpPr>
        <p:spPr>
          <a:xfrm flipH="1" flipV="1">
            <a:off x="1595438" y="3324719"/>
            <a:ext cx="1847" cy="164346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91386DC9-B507-24F8-6FA8-0F2992DAF5B1}"/>
              </a:ext>
            </a:extLst>
          </p:cNvPr>
          <p:cNvCxnSpPr>
            <a:cxnSpLocks/>
            <a:stCxn id="12" idx="0"/>
          </p:cNvCxnSpPr>
          <p:nvPr/>
        </p:nvCxnSpPr>
        <p:spPr>
          <a:xfrm flipV="1">
            <a:off x="902492" y="3316787"/>
            <a:ext cx="0" cy="23335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5567272-A972-36E4-BB89-01EF157E3C03}"/>
              </a:ext>
            </a:extLst>
          </p:cNvPr>
          <p:cNvCxnSpPr>
            <a:cxnSpLocks/>
            <a:stCxn id="11" idx="0"/>
          </p:cNvCxnSpPr>
          <p:nvPr/>
        </p:nvCxnSpPr>
        <p:spPr>
          <a:xfrm flipH="1" flipV="1">
            <a:off x="897728" y="3793032"/>
            <a:ext cx="3575" cy="22979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62CC081-6FBD-6970-72E7-007111CCFABD}"/>
              </a:ext>
            </a:extLst>
          </p:cNvPr>
          <p:cNvCxnSpPr>
            <a:cxnSpLocks/>
            <a:stCxn id="10" idx="0"/>
            <a:endCxn id="11" idx="2"/>
          </p:cNvCxnSpPr>
          <p:nvPr/>
        </p:nvCxnSpPr>
        <p:spPr>
          <a:xfrm flipV="1">
            <a:off x="901302" y="4265711"/>
            <a:ext cx="1" cy="22979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A36ACA5-CFE6-E27A-5EB1-AF46FC4A600F}"/>
              </a:ext>
            </a:extLst>
          </p:cNvPr>
          <p:cNvCxnSpPr>
            <a:cxnSpLocks/>
          </p:cNvCxnSpPr>
          <p:nvPr/>
        </p:nvCxnSpPr>
        <p:spPr>
          <a:xfrm flipV="1">
            <a:off x="1108030" y="4741962"/>
            <a:ext cx="1" cy="22979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20A9850-64D7-2DCD-EDB1-C8BBD7F50B7F}"/>
              </a:ext>
            </a:extLst>
          </p:cNvPr>
          <p:cNvCxnSpPr>
            <a:cxnSpLocks/>
          </p:cNvCxnSpPr>
          <p:nvPr/>
        </p:nvCxnSpPr>
        <p:spPr>
          <a:xfrm flipV="1">
            <a:off x="671710" y="4738390"/>
            <a:ext cx="1" cy="22979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19E86D2C-56C9-BAB6-300A-441CEA2F9FF9}"/>
              </a:ext>
            </a:extLst>
          </p:cNvPr>
          <p:cNvCxnSpPr>
            <a:cxnSpLocks/>
          </p:cNvCxnSpPr>
          <p:nvPr/>
        </p:nvCxnSpPr>
        <p:spPr>
          <a:xfrm flipV="1">
            <a:off x="1200148" y="2560737"/>
            <a:ext cx="0" cy="51910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422EA331-912B-EC25-F58D-E54B0E513BDC}"/>
              </a:ext>
            </a:extLst>
          </p:cNvPr>
          <p:cNvCxnSpPr>
            <a:cxnSpLocks/>
          </p:cNvCxnSpPr>
          <p:nvPr/>
        </p:nvCxnSpPr>
        <p:spPr>
          <a:xfrm flipV="1">
            <a:off x="1883100" y="4389537"/>
            <a:ext cx="1323650" cy="907256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8A62A000-8BE3-2B1A-F351-8831397A01F5}"/>
              </a:ext>
            </a:extLst>
          </p:cNvPr>
          <p:cNvCxnSpPr>
            <a:cxnSpLocks/>
          </p:cNvCxnSpPr>
          <p:nvPr/>
        </p:nvCxnSpPr>
        <p:spPr>
          <a:xfrm>
            <a:off x="1883100" y="2753618"/>
            <a:ext cx="1317300" cy="1324769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107" name="Rectangle: Rounded Corners 106">
            <a:extLst>
              <a:ext uri="{FF2B5EF4-FFF2-40B4-BE49-F238E27FC236}">
                <a16:creationId xmlns:a16="http://schemas.microsoft.com/office/drawing/2014/main" id="{463FC932-9D87-C17B-7EB6-C92B96B1FAF5}"/>
              </a:ext>
            </a:extLst>
          </p:cNvPr>
          <p:cNvSpPr/>
          <p:nvPr/>
        </p:nvSpPr>
        <p:spPr>
          <a:xfrm>
            <a:off x="2990850" y="2884587"/>
            <a:ext cx="3300413" cy="2581275"/>
          </a:xfrm>
          <a:prstGeom prst="roundRect">
            <a:avLst>
              <a:gd name="adj" fmla="val 5838"/>
            </a:avLst>
          </a:prstGeom>
          <a:solidFill>
            <a:srgbClr val="EFABAA">
              <a:alpha val="10000"/>
            </a:srgbClr>
          </a:solidFill>
          <a:ln w="12700" cap="flat" cmpd="sng" algn="ctr">
            <a:solidFill>
              <a:schemeClr val="accent3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3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8" name="Rectangle: Rounded Corners 117">
            <a:extLst>
              <a:ext uri="{FF2B5EF4-FFF2-40B4-BE49-F238E27FC236}">
                <a16:creationId xmlns:a16="http://schemas.microsoft.com/office/drawing/2014/main" id="{AD306185-1C55-9FEA-819A-1E221B0845E4}"/>
              </a:ext>
            </a:extLst>
          </p:cNvPr>
          <p:cNvSpPr/>
          <p:nvPr/>
        </p:nvSpPr>
        <p:spPr>
          <a:xfrm>
            <a:off x="4307963" y="2996504"/>
            <a:ext cx="613798" cy="278606"/>
          </a:xfrm>
          <a:prstGeom prst="roundRect">
            <a:avLst>
              <a:gd name="adj" fmla="val 15547"/>
            </a:avLst>
          </a:prstGeom>
          <a:solidFill>
            <a:schemeClr val="bg1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Linear</a:t>
            </a:r>
          </a:p>
        </p:txBody>
      </p:sp>
      <p:sp>
        <p:nvSpPr>
          <p:cNvPr id="119" name="Rectangle: Rounded Corners 118">
            <a:extLst>
              <a:ext uri="{FF2B5EF4-FFF2-40B4-BE49-F238E27FC236}">
                <a16:creationId xmlns:a16="http://schemas.microsoft.com/office/drawing/2014/main" id="{A27EC82D-FC5B-7F49-978D-78DC3E964621}"/>
              </a:ext>
            </a:extLst>
          </p:cNvPr>
          <p:cNvSpPr/>
          <p:nvPr/>
        </p:nvSpPr>
        <p:spPr>
          <a:xfrm>
            <a:off x="3993918" y="3469187"/>
            <a:ext cx="1237687" cy="216694"/>
          </a:xfrm>
          <a:prstGeom prst="roundRect">
            <a:avLst>
              <a:gd name="adj" fmla="val 15547"/>
            </a:avLst>
          </a:prstGeom>
          <a:solidFill>
            <a:srgbClr val="E4D6EA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Concatenate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011F1C23-4321-C448-C866-900D32931439}"/>
              </a:ext>
            </a:extLst>
          </p:cNvPr>
          <p:cNvSpPr txBox="1"/>
          <p:nvPr/>
        </p:nvSpPr>
        <p:spPr>
          <a:xfrm>
            <a:off x="3361511" y="5171483"/>
            <a:ext cx="282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/>
              <a:t>K</a:t>
            </a:r>
            <a:endParaRPr lang="en-GB" sz="1400" b="1" dirty="0"/>
          </a:p>
        </p:txBody>
      </p: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46972D37-C6B9-9F2E-9AC9-C6C157BE5684}"/>
              </a:ext>
            </a:extLst>
          </p:cNvPr>
          <p:cNvCxnSpPr>
            <a:cxnSpLocks/>
            <a:stCxn id="119" idx="0"/>
            <a:endCxn id="118" idx="2"/>
          </p:cNvCxnSpPr>
          <p:nvPr/>
        </p:nvCxnSpPr>
        <p:spPr>
          <a:xfrm flipV="1">
            <a:off x="4612762" y="3275110"/>
            <a:ext cx="2100" cy="194077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01FD7B06-747A-24BE-3BDE-3930ED70079E}"/>
              </a:ext>
            </a:extLst>
          </p:cNvPr>
          <p:cNvCxnSpPr>
            <a:cxnSpLocks/>
            <a:stCxn id="118" idx="0"/>
          </p:cNvCxnSpPr>
          <p:nvPr/>
        </p:nvCxnSpPr>
        <p:spPr>
          <a:xfrm flipV="1">
            <a:off x="4614862" y="2653606"/>
            <a:ext cx="0" cy="34289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7415A9F5-CBC0-E745-8622-85ABD001E06E}"/>
              </a:ext>
            </a:extLst>
          </p:cNvPr>
          <p:cNvCxnSpPr>
            <a:cxnSpLocks/>
          </p:cNvCxnSpPr>
          <p:nvPr/>
        </p:nvCxnSpPr>
        <p:spPr>
          <a:xfrm flipV="1">
            <a:off x="3498340" y="5014021"/>
            <a:ext cx="0" cy="22562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73795A0-B566-B1E2-61C6-EF94CAE5E7B7}"/>
              </a:ext>
            </a:extLst>
          </p:cNvPr>
          <p:cNvCxnSpPr>
            <a:cxnSpLocks/>
            <a:stCxn id="122" idx="0"/>
          </p:cNvCxnSpPr>
          <p:nvPr/>
        </p:nvCxnSpPr>
        <p:spPr>
          <a:xfrm flipV="1">
            <a:off x="3502736" y="5084862"/>
            <a:ext cx="76283" cy="86621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C00FF0EF-2F9D-F942-4F6E-0006C5307219}"/>
              </a:ext>
            </a:extLst>
          </p:cNvPr>
          <p:cNvSpPr/>
          <p:nvPr/>
        </p:nvSpPr>
        <p:spPr>
          <a:xfrm>
            <a:off x="7234238" y="6026051"/>
            <a:ext cx="1745456" cy="328612"/>
          </a:xfrm>
          <a:prstGeom prst="roundRect">
            <a:avLst>
              <a:gd name="adj" fmla="val 15547"/>
            </a:avLst>
          </a:prstGeom>
          <a:solidFill>
            <a:srgbClr val="EDAECD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de-DE" sz="1200" noProof="1">
                <a:latin typeface="+mj-lt"/>
                <a:cs typeface="Arial" panose="020B0604020202020204" pitchFamily="34" charset="0"/>
              </a:rPr>
              <a:t>Input Embedding</a:t>
            </a: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C0641B72-A83F-2F0C-92F9-BC5B309B52B7}"/>
              </a:ext>
            </a:extLst>
          </p:cNvPr>
          <p:cNvSpPr/>
          <p:nvPr/>
        </p:nvSpPr>
        <p:spPr>
          <a:xfrm>
            <a:off x="7548562" y="4699697"/>
            <a:ext cx="1159669" cy="458984"/>
          </a:xfrm>
          <a:prstGeom prst="roundRect">
            <a:avLst>
              <a:gd name="adj" fmla="val 15547"/>
            </a:avLst>
          </a:prstGeom>
          <a:solidFill>
            <a:srgbClr val="EFABAA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de-DE" sz="1200" noProof="1">
                <a:latin typeface="+mj-lt"/>
                <a:cs typeface="Arial" panose="020B0604020202020204" pitchFamily="34" charset="0"/>
              </a:rPr>
              <a:t>Multi-Head</a:t>
            </a:r>
          </a:p>
          <a:p>
            <a:pPr algn="ctr"/>
            <a:r>
              <a:rPr lang="de-DE" sz="1200" noProof="1">
                <a:latin typeface="+mj-lt"/>
                <a:cs typeface="Arial" panose="020B0604020202020204" pitchFamily="34" charset="0"/>
              </a:rPr>
              <a:t>Self-Attention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2E94D5CD-A3D0-17C2-6DA2-6C898CDD5E11}"/>
              </a:ext>
            </a:extLst>
          </p:cNvPr>
          <p:cNvSpPr/>
          <p:nvPr/>
        </p:nvSpPr>
        <p:spPr>
          <a:xfrm>
            <a:off x="7543800" y="4343895"/>
            <a:ext cx="1164431" cy="242887"/>
          </a:xfrm>
          <a:prstGeom prst="roundRect">
            <a:avLst>
              <a:gd name="adj" fmla="val 15547"/>
            </a:avLst>
          </a:prstGeom>
          <a:solidFill>
            <a:srgbClr val="CCD497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Add &amp; Norm</a:t>
            </a: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7343FA96-205F-7DD7-A660-9E1AE7A16CDD}"/>
              </a:ext>
            </a:extLst>
          </p:cNvPr>
          <p:cNvSpPr/>
          <p:nvPr/>
        </p:nvSpPr>
        <p:spPr>
          <a:xfrm>
            <a:off x="7546180" y="3736676"/>
            <a:ext cx="1164431" cy="329011"/>
          </a:xfrm>
          <a:prstGeom prst="roundRect">
            <a:avLst>
              <a:gd name="adj" fmla="val 15547"/>
            </a:avLst>
          </a:prstGeom>
          <a:solidFill>
            <a:srgbClr val="A8D1EE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Feed Forward</a:t>
            </a: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542CA32F-221D-DD49-7091-4AFC3E421628}"/>
              </a:ext>
            </a:extLst>
          </p:cNvPr>
          <p:cNvSpPr/>
          <p:nvPr/>
        </p:nvSpPr>
        <p:spPr>
          <a:xfrm>
            <a:off x="7541419" y="3241377"/>
            <a:ext cx="1164431" cy="242887"/>
          </a:xfrm>
          <a:prstGeom prst="roundRect">
            <a:avLst>
              <a:gd name="adj" fmla="val 15547"/>
            </a:avLst>
          </a:prstGeom>
          <a:solidFill>
            <a:srgbClr val="CCD497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Add &amp; Norm</a:t>
            </a:r>
          </a:p>
        </p:txBody>
      </p:sp>
      <p:sp>
        <p:nvSpPr>
          <p:cNvPr id="69" name="Rectangle: Rounded Corners 68">
            <a:extLst>
              <a:ext uri="{FF2B5EF4-FFF2-40B4-BE49-F238E27FC236}">
                <a16:creationId xmlns:a16="http://schemas.microsoft.com/office/drawing/2014/main" id="{22A20337-1D78-2DE5-B292-B4FD075545EE}"/>
              </a:ext>
            </a:extLst>
          </p:cNvPr>
          <p:cNvSpPr/>
          <p:nvPr/>
        </p:nvSpPr>
        <p:spPr>
          <a:xfrm>
            <a:off x="9671208" y="6042721"/>
            <a:ext cx="1745456" cy="328612"/>
          </a:xfrm>
          <a:prstGeom prst="roundRect">
            <a:avLst>
              <a:gd name="adj" fmla="val 15547"/>
            </a:avLst>
          </a:prstGeom>
          <a:solidFill>
            <a:srgbClr val="EDAECD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de-DE" sz="1200" noProof="1">
                <a:latin typeface="+mj-lt"/>
                <a:cs typeface="Arial" panose="020B0604020202020204" pitchFamily="34" charset="0"/>
              </a:rPr>
              <a:t>Output Embedding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66C88C84-34E5-DBC0-F118-6C49B6374993}"/>
              </a:ext>
            </a:extLst>
          </p:cNvPr>
          <p:cNvCxnSpPr>
            <a:cxnSpLocks/>
          </p:cNvCxnSpPr>
          <p:nvPr/>
        </p:nvCxnSpPr>
        <p:spPr>
          <a:xfrm flipV="1">
            <a:off x="8108440" y="6361809"/>
            <a:ext cx="0" cy="22562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E1B8EC65-0002-51B6-8023-BE84A773CCCA}"/>
              </a:ext>
            </a:extLst>
          </p:cNvPr>
          <p:cNvCxnSpPr>
            <a:cxnSpLocks/>
          </p:cNvCxnSpPr>
          <p:nvPr/>
        </p:nvCxnSpPr>
        <p:spPr>
          <a:xfrm flipV="1">
            <a:off x="6169819" y="5146775"/>
            <a:ext cx="1393031" cy="316706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385A4530-2D02-8491-CAC4-686A58020F9B}"/>
              </a:ext>
            </a:extLst>
          </p:cNvPr>
          <p:cNvCxnSpPr>
            <a:cxnSpLocks/>
          </p:cNvCxnSpPr>
          <p:nvPr/>
        </p:nvCxnSpPr>
        <p:spPr>
          <a:xfrm>
            <a:off x="6262688" y="2946500"/>
            <a:ext cx="1314450" cy="1785937"/>
          </a:xfrm>
          <a:prstGeom prst="line">
            <a:avLst/>
          </a:prstGeom>
          <a:ln w="12700">
            <a:prstDash val="dash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83641231-252D-FDB3-0C23-5CDCCDA26F9E}"/>
              </a:ext>
            </a:extLst>
          </p:cNvPr>
          <p:cNvSpPr/>
          <p:nvPr/>
        </p:nvSpPr>
        <p:spPr>
          <a:xfrm>
            <a:off x="7262812" y="2998887"/>
            <a:ext cx="1633537" cy="2557463"/>
          </a:xfrm>
          <a:prstGeom prst="roundRect">
            <a:avLst>
              <a:gd name="adj" fmla="val 5838"/>
            </a:avLst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A0C92E84-AAE1-582E-C601-99B54006B43F}"/>
              </a:ext>
            </a:extLst>
          </p:cNvPr>
          <p:cNvSpPr/>
          <p:nvPr/>
        </p:nvSpPr>
        <p:spPr>
          <a:xfrm>
            <a:off x="7583168" y="5618737"/>
            <a:ext cx="254319" cy="259082"/>
          </a:xfrm>
          <a:prstGeom prst="ellipse">
            <a:avLst/>
          </a:prstGeom>
          <a:solidFill>
            <a:srgbClr val="D6D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9" name="Rectangle: Rounded Corners 148">
            <a:extLst>
              <a:ext uri="{FF2B5EF4-FFF2-40B4-BE49-F238E27FC236}">
                <a16:creationId xmlns:a16="http://schemas.microsoft.com/office/drawing/2014/main" id="{46A7283E-03E0-ADB9-66FC-99A2B01B48C6}"/>
              </a:ext>
            </a:extLst>
          </p:cNvPr>
          <p:cNvSpPr/>
          <p:nvPr/>
        </p:nvSpPr>
        <p:spPr>
          <a:xfrm>
            <a:off x="9939335" y="4568727"/>
            <a:ext cx="1159669" cy="635198"/>
          </a:xfrm>
          <a:prstGeom prst="roundRect">
            <a:avLst>
              <a:gd name="adj" fmla="val 15547"/>
            </a:avLst>
          </a:prstGeom>
          <a:solidFill>
            <a:srgbClr val="EFABAA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de-DE" sz="1200" noProof="1">
                <a:latin typeface="+mj-lt"/>
                <a:cs typeface="Arial" panose="020B0604020202020204" pitchFamily="34" charset="0"/>
              </a:rPr>
              <a:t>Masked</a:t>
            </a:r>
          </a:p>
          <a:p>
            <a:pPr algn="ctr"/>
            <a:r>
              <a:rPr lang="de-DE" sz="1200" noProof="1">
                <a:latin typeface="+mj-lt"/>
                <a:cs typeface="Arial" panose="020B0604020202020204" pitchFamily="34" charset="0"/>
              </a:rPr>
              <a:t>Multi-Head</a:t>
            </a:r>
          </a:p>
          <a:p>
            <a:pPr algn="ctr"/>
            <a:r>
              <a:rPr lang="de-DE" sz="1200" noProof="1">
                <a:latin typeface="+mj-lt"/>
                <a:cs typeface="Arial" panose="020B0604020202020204" pitchFamily="34" charset="0"/>
              </a:rPr>
              <a:t>Self-Attention</a:t>
            </a:r>
          </a:p>
        </p:txBody>
      </p:sp>
      <p:sp>
        <p:nvSpPr>
          <p:cNvPr id="150" name="Rectangle: Rounded Corners 149">
            <a:extLst>
              <a:ext uri="{FF2B5EF4-FFF2-40B4-BE49-F238E27FC236}">
                <a16:creationId xmlns:a16="http://schemas.microsoft.com/office/drawing/2014/main" id="{68EAA59B-06AB-B15D-C58F-BF0AA87C7B67}"/>
              </a:ext>
            </a:extLst>
          </p:cNvPr>
          <p:cNvSpPr/>
          <p:nvPr/>
        </p:nvSpPr>
        <p:spPr>
          <a:xfrm>
            <a:off x="9939337" y="4181970"/>
            <a:ext cx="1164431" cy="242887"/>
          </a:xfrm>
          <a:prstGeom prst="roundRect">
            <a:avLst>
              <a:gd name="adj" fmla="val 15547"/>
            </a:avLst>
          </a:prstGeom>
          <a:solidFill>
            <a:srgbClr val="CCD497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Add &amp; Norm</a:t>
            </a:r>
          </a:p>
        </p:txBody>
      </p:sp>
      <p:sp>
        <p:nvSpPr>
          <p:cNvPr id="151" name="Rectangle: Rounded Corners 150">
            <a:extLst>
              <a:ext uri="{FF2B5EF4-FFF2-40B4-BE49-F238E27FC236}">
                <a16:creationId xmlns:a16="http://schemas.microsoft.com/office/drawing/2014/main" id="{01181209-191D-1FD0-204A-5AAED1B16037}"/>
              </a:ext>
            </a:extLst>
          </p:cNvPr>
          <p:cNvSpPr/>
          <p:nvPr/>
        </p:nvSpPr>
        <p:spPr>
          <a:xfrm>
            <a:off x="9970293" y="2107902"/>
            <a:ext cx="1164431" cy="329011"/>
          </a:xfrm>
          <a:prstGeom prst="roundRect">
            <a:avLst>
              <a:gd name="adj" fmla="val 15547"/>
            </a:avLst>
          </a:prstGeom>
          <a:solidFill>
            <a:srgbClr val="A8D1EE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Feed Forward</a:t>
            </a:r>
          </a:p>
        </p:txBody>
      </p:sp>
      <p:sp>
        <p:nvSpPr>
          <p:cNvPr id="152" name="Rectangle: Rounded Corners 151">
            <a:extLst>
              <a:ext uri="{FF2B5EF4-FFF2-40B4-BE49-F238E27FC236}">
                <a16:creationId xmlns:a16="http://schemas.microsoft.com/office/drawing/2014/main" id="{C7774FFE-D894-9156-4420-B50F767969B7}"/>
              </a:ext>
            </a:extLst>
          </p:cNvPr>
          <p:cNvSpPr/>
          <p:nvPr/>
        </p:nvSpPr>
        <p:spPr>
          <a:xfrm>
            <a:off x="9970294" y="1607839"/>
            <a:ext cx="1164431" cy="242887"/>
          </a:xfrm>
          <a:prstGeom prst="roundRect">
            <a:avLst>
              <a:gd name="adj" fmla="val 15547"/>
            </a:avLst>
          </a:prstGeom>
          <a:solidFill>
            <a:srgbClr val="CCD497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Add &amp; Norm</a:t>
            </a:r>
          </a:p>
        </p:txBody>
      </p:sp>
      <p:sp>
        <p:nvSpPr>
          <p:cNvPr id="153" name="Rectangle: Rounded Corners 152">
            <a:extLst>
              <a:ext uri="{FF2B5EF4-FFF2-40B4-BE49-F238E27FC236}">
                <a16:creationId xmlns:a16="http://schemas.microsoft.com/office/drawing/2014/main" id="{D7749EE7-A30D-5C35-4D3C-A4162A3085A1}"/>
              </a:ext>
            </a:extLst>
          </p:cNvPr>
          <p:cNvSpPr/>
          <p:nvPr/>
        </p:nvSpPr>
        <p:spPr>
          <a:xfrm>
            <a:off x="9975058" y="2760364"/>
            <a:ext cx="1164431" cy="242887"/>
          </a:xfrm>
          <a:prstGeom prst="roundRect">
            <a:avLst>
              <a:gd name="adj" fmla="val 15547"/>
            </a:avLst>
          </a:prstGeom>
          <a:solidFill>
            <a:srgbClr val="CCD497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Add &amp; Norm</a:t>
            </a:r>
          </a:p>
        </p:txBody>
      </p:sp>
      <p:sp>
        <p:nvSpPr>
          <p:cNvPr id="154" name="Rectangle: Rounded Corners 153">
            <a:extLst>
              <a:ext uri="{FF2B5EF4-FFF2-40B4-BE49-F238E27FC236}">
                <a16:creationId xmlns:a16="http://schemas.microsoft.com/office/drawing/2014/main" id="{C9992878-B793-38E0-4F6A-4766BC02A7E5}"/>
              </a:ext>
            </a:extLst>
          </p:cNvPr>
          <p:cNvSpPr/>
          <p:nvPr/>
        </p:nvSpPr>
        <p:spPr>
          <a:xfrm>
            <a:off x="9986961" y="3130452"/>
            <a:ext cx="1159669" cy="458984"/>
          </a:xfrm>
          <a:prstGeom prst="roundRect">
            <a:avLst>
              <a:gd name="adj" fmla="val 15547"/>
            </a:avLst>
          </a:prstGeom>
          <a:solidFill>
            <a:srgbClr val="EFABAA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de-DE" sz="1200" noProof="1">
                <a:latin typeface="+mj-lt"/>
                <a:cs typeface="Arial" panose="020B0604020202020204" pitchFamily="34" charset="0"/>
              </a:rPr>
              <a:t>Multi-Head</a:t>
            </a:r>
          </a:p>
          <a:p>
            <a:pPr algn="ctr"/>
            <a:r>
              <a:rPr lang="de-DE" sz="1200" noProof="1">
                <a:latin typeface="+mj-lt"/>
                <a:cs typeface="Arial" panose="020B0604020202020204" pitchFamily="34" charset="0"/>
              </a:rPr>
              <a:t>Self-Attention</a:t>
            </a:r>
          </a:p>
        </p:txBody>
      </p:sp>
      <p:sp>
        <p:nvSpPr>
          <p:cNvPr id="155" name="Rectangle: Rounded Corners 154">
            <a:extLst>
              <a:ext uri="{FF2B5EF4-FFF2-40B4-BE49-F238E27FC236}">
                <a16:creationId xmlns:a16="http://schemas.microsoft.com/office/drawing/2014/main" id="{1BDAC74C-9441-B6BD-8704-8401BC9EACF5}"/>
              </a:ext>
            </a:extLst>
          </p:cNvPr>
          <p:cNvSpPr/>
          <p:nvPr/>
        </p:nvSpPr>
        <p:spPr>
          <a:xfrm>
            <a:off x="9970294" y="1055389"/>
            <a:ext cx="1164431" cy="242887"/>
          </a:xfrm>
          <a:prstGeom prst="roundRect">
            <a:avLst>
              <a:gd name="adj" fmla="val 15547"/>
            </a:avLst>
          </a:prstGeom>
          <a:solidFill>
            <a:srgbClr val="FFFF99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Linear</a:t>
            </a:r>
          </a:p>
        </p:txBody>
      </p:sp>
      <p:sp>
        <p:nvSpPr>
          <p:cNvPr id="156" name="Rectangle: Rounded Corners 155">
            <a:extLst>
              <a:ext uri="{FF2B5EF4-FFF2-40B4-BE49-F238E27FC236}">
                <a16:creationId xmlns:a16="http://schemas.microsoft.com/office/drawing/2014/main" id="{51115222-C397-F4B7-342E-39B119F314B7}"/>
              </a:ext>
            </a:extLst>
          </p:cNvPr>
          <p:cNvSpPr/>
          <p:nvPr/>
        </p:nvSpPr>
        <p:spPr>
          <a:xfrm>
            <a:off x="9965532" y="674390"/>
            <a:ext cx="1164431" cy="242887"/>
          </a:xfrm>
          <a:prstGeom prst="roundRect">
            <a:avLst>
              <a:gd name="adj" fmla="val 15547"/>
            </a:avLst>
          </a:prstGeom>
          <a:solidFill>
            <a:srgbClr val="D2C4B2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Softmax</a:t>
            </a:r>
          </a:p>
        </p:txBody>
      </p:sp>
      <p:sp>
        <p:nvSpPr>
          <p:cNvPr id="159" name="Oval 158">
            <a:extLst>
              <a:ext uri="{FF2B5EF4-FFF2-40B4-BE49-F238E27FC236}">
                <a16:creationId xmlns:a16="http://schemas.microsoft.com/office/drawing/2014/main" id="{1B9AACAD-6A63-1B0C-2776-E880FD7BC163}"/>
              </a:ext>
            </a:extLst>
          </p:cNvPr>
          <p:cNvSpPr/>
          <p:nvPr/>
        </p:nvSpPr>
        <p:spPr>
          <a:xfrm>
            <a:off x="8027670" y="5673506"/>
            <a:ext cx="151200" cy="14954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/>
                </a:solidFill>
              </a:rPr>
              <a:t>+</a:t>
            </a:r>
            <a:endParaRPr lang="en-GB" sz="1100" dirty="0">
              <a:solidFill>
                <a:schemeClr val="tx1"/>
              </a:solidFill>
            </a:endParaRPr>
          </a:p>
        </p:txBody>
      </p: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C4BB376D-94B8-4F3E-094E-5ED81610EE0C}"/>
              </a:ext>
            </a:extLst>
          </p:cNvPr>
          <p:cNvCxnSpPr>
            <a:cxnSpLocks/>
          </p:cNvCxnSpPr>
          <p:nvPr/>
        </p:nvCxnSpPr>
        <p:spPr>
          <a:xfrm flipV="1">
            <a:off x="10486356" y="6385145"/>
            <a:ext cx="0" cy="22562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C8C65B08-14FE-FF44-47C5-FB5077BC12AB}"/>
              </a:ext>
            </a:extLst>
          </p:cNvPr>
          <p:cNvSpPr txBox="1"/>
          <p:nvPr/>
        </p:nvSpPr>
        <p:spPr>
          <a:xfrm>
            <a:off x="7719060" y="6550223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>
                <a:latin typeface="+mj-lt"/>
              </a:rPr>
              <a:t>inputs</a:t>
            </a:r>
            <a:endParaRPr lang="en-GB" sz="1400" dirty="0">
              <a:latin typeface="+mj-lt"/>
            </a:endParaRP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7F04DDC7-EF2C-10E2-EB4D-74BB2FCBFC9C}"/>
              </a:ext>
            </a:extLst>
          </p:cNvPr>
          <p:cNvSpPr txBox="1"/>
          <p:nvPr/>
        </p:nvSpPr>
        <p:spPr>
          <a:xfrm>
            <a:off x="10182701" y="6547842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>
                <a:latin typeface="+mj-lt"/>
              </a:rPr>
              <a:t>targets</a:t>
            </a:r>
            <a:endParaRPr lang="en-GB" sz="1400" dirty="0">
              <a:latin typeface="+mj-lt"/>
            </a:endParaRP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77A93769-7B32-A316-32EA-1FC9143243AF}"/>
              </a:ext>
            </a:extLst>
          </p:cNvPr>
          <p:cNvSpPr txBox="1"/>
          <p:nvPr/>
        </p:nvSpPr>
        <p:spPr>
          <a:xfrm>
            <a:off x="6553200" y="5521523"/>
            <a:ext cx="1059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>
                <a:latin typeface="+mj-lt"/>
              </a:rPr>
              <a:t>Positional</a:t>
            </a:r>
            <a:r>
              <a:rPr lang="de-DE" sz="1400" dirty="0">
                <a:latin typeface="+mj-lt"/>
              </a:rPr>
              <a:t> Embedding</a:t>
            </a:r>
            <a:endParaRPr lang="en-GB" sz="1400" dirty="0">
              <a:latin typeface="+mj-lt"/>
            </a:endParaRP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279F181B-E7CC-7CD6-A843-CF0D0113A1B9}"/>
              </a:ext>
            </a:extLst>
          </p:cNvPr>
          <p:cNvSpPr txBox="1"/>
          <p:nvPr/>
        </p:nvSpPr>
        <p:spPr>
          <a:xfrm>
            <a:off x="11132820" y="5554860"/>
            <a:ext cx="10591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>
                <a:latin typeface="+mj-lt"/>
              </a:rPr>
              <a:t>Positional</a:t>
            </a:r>
            <a:r>
              <a:rPr lang="de-DE" sz="1400" dirty="0">
                <a:latin typeface="+mj-lt"/>
              </a:rPr>
              <a:t> Embedding</a:t>
            </a:r>
            <a:endParaRPr lang="en-GB" sz="1400" dirty="0">
              <a:latin typeface="+mj-lt"/>
            </a:endParaRPr>
          </a:p>
        </p:txBody>
      </p:sp>
      <p:cxnSp>
        <p:nvCxnSpPr>
          <p:cNvPr id="167" name="Connector: Elbow 166">
            <a:extLst>
              <a:ext uri="{FF2B5EF4-FFF2-40B4-BE49-F238E27FC236}">
                <a16:creationId xmlns:a16="http://schemas.microsoft.com/office/drawing/2014/main" id="{897178BB-E74C-8862-55A6-E321D41541EC}"/>
              </a:ext>
            </a:extLst>
          </p:cNvPr>
          <p:cNvCxnSpPr>
            <a:cxnSpLocks/>
            <a:stCxn id="150" idx="0"/>
          </p:cNvCxnSpPr>
          <p:nvPr/>
        </p:nvCxnSpPr>
        <p:spPr>
          <a:xfrm rot="5400000" flipH="1" flipV="1">
            <a:off x="10373757" y="3727708"/>
            <a:ext cx="602058" cy="306467"/>
          </a:xfrm>
          <a:prstGeom prst="bentConnector3">
            <a:avLst>
              <a:gd name="adj1" fmla="val 6265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0" name="Connector: Elbow 179">
            <a:extLst>
              <a:ext uri="{FF2B5EF4-FFF2-40B4-BE49-F238E27FC236}">
                <a16:creationId xmlns:a16="http://schemas.microsoft.com/office/drawing/2014/main" id="{171BFB04-5094-BECD-BBB7-124F3371B896}"/>
              </a:ext>
            </a:extLst>
          </p:cNvPr>
          <p:cNvCxnSpPr>
            <a:cxnSpLocks/>
            <a:endCxn id="150" idx="3"/>
          </p:cNvCxnSpPr>
          <p:nvPr/>
        </p:nvCxnSpPr>
        <p:spPr>
          <a:xfrm rot="5400000" flipH="1" flipV="1">
            <a:off x="10189171" y="4639371"/>
            <a:ext cx="1250554" cy="578640"/>
          </a:xfrm>
          <a:prstGeom prst="bentConnector4">
            <a:avLst>
              <a:gd name="adj1" fmla="val 2110"/>
              <a:gd name="adj2" fmla="val 139506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Connector: Elbow 190">
            <a:extLst>
              <a:ext uri="{FF2B5EF4-FFF2-40B4-BE49-F238E27FC236}">
                <a16:creationId xmlns:a16="http://schemas.microsoft.com/office/drawing/2014/main" id="{2B5833C9-C07D-F2D1-2768-2F35F1D7780E}"/>
              </a:ext>
            </a:extLst>
          </p:cNvPr>
          <p:cNvCxnSpPr>
            <a:cxnSpLocks/>
            <a:endCxn id="152" idx="3"/>
          </p:cNvCxnSpPr>
          <p:nvPr/>
        </p:nvCxnSpPr>
        <p:spPr>
          <a:xfrm rot="5400000" flipH="1" flipV="1">
            <a:off x="10395150" y="1887837"/>
            <a:ext cx="898129" cy="581022"/>
          </a:xfrm>
          <a:prstGeom prst="bentConnector4">
            <a:avLst>
              <a:gd name="adj1" fmla="val -509"/>
              <a:gd name="adj2" fmla="val 139344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Connector: Elbow 196">
            <a:extLst>
              <a:ext uri="{FF2B5EF4-FFF2-40B4-BE49-F238E27FC236}">
                <a16:creationId xmlns:a16="http://schemas.microsoft.com/office/drawing/2014/main" id="{72266BF9-FEEB-509F-96D4-D41CB350B53F}"/>
              </a:ext>
            </a:extLst>
          </p:cNvPr>
          <p:cNvCxnSpPr>
            <a:cxnSpLocks/>
            <a:stCxn id="67" idx="0"/>
            <a:endCxn id="154" idx="2"/>
          </p:cNvCxnSpPr>
          <p:nvPr/>
        </p:nvCxnSpPr>
        <p:spPr>
          <a:xfrm rot="16200000" flipH="1">
            <a:off x="9171185" y="2193826"/>
            <a:ext cx="348059" cy="2443161"/>
          </a:xfrm>
          <a:prstGeom prst="bentConnector5">
            <a:avLst>
              <a:gd name="adj1" fmla="val -114938"/>
              <a:gd name="adj2" fmla="val 50049"/>
              <a:gd name="adj3" fmla="val 141733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id="{845B1465-2D2D-0E46-ACBF-35D587BBC249}"/>
              </a:ext>
            </a:extLst>
          </p:cNvPr>
          <p:cNvCxnSpPr>
            <a:cxnSpLocks/>
            <a:stCxn id="63" idx="0"/>
            <a:endCxn id="66" idx="2"/>
          </p:cNvCxnSpPr>
          <p:nvPr/>
        </p:nvCxnSpPr>
        <p:spPr>
          <a:xfrm flipV="1">
            <a:off x="8126016" y="4065687"/>
            <a:ext cx="2380" cy="27820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0D81CBA5-C3C3-5317-A8A3-8CD616613EDE}"/>
              </a:ext>
            </a:extLst>
          </p:cNvPr>
          <p:cNvCxnSpPr>
            <a:cxnSpLocks/>
            <a:stCxn id="66" idx="0"/>
            <a:endCxn id="67" idx="2"/>
          </p:cNvCxnSpPr>
          <p:nvPr/>
        </p:nvCxnSpPr>
        <p:spPr>
          <a:xfrm flipH="1" flipV="1">
            <a:off x="8123635" y="3484264"/>
            <a:ext cx="4761" cy="25241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AF17FB98-C9BC-D133-7339-F0C5698E6493}"/>
              </a:ext>
            </a:extLst>
          </p:cNvPr>
          <p:cNvCxnSpPr>
            <a:cxnSpLocks/>
            <a:stCxn id="62" idx="0"/>
            <a:endCxn id="63" idx="2"/>
          </p:cNvCxnSpPr>
          <p:nvPr/>
        </p:nvCxnSpPr>
        <p:spPr>
          <a:xfrm flipH="1" flipV="1">
            <a:off x="8126016" y="4586782"/>
            <a:ext cx="2381" cy="1129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0" name="Connector: Elbow 219">
            <a:extLst>
              <a:ext uri="{FF2B5EF4-FFF2-40B4-BE49-F238E27FC236}">
                <a16:creationId xmlns:a16="http://schemas.microsoft.com/office/drawing/2014/main" id="{F71C02ED-6336-D99D-2AAA-7DC8A5931246}"/>
              </a:ext>
            </a:extLst>
          </p:cNvPr>
          <p:cNvCxnSpPr>
            <a:cxnSpLocks/>
            <a:endCxn id="67" idx="1"/>
          </p:cNvCxnSpPr>
          <p:nvPr/>
        </p:nvCxnSpPr>
        <p:spPr>
          <a:xfrm rot="16200000" flipV="1">
            <a:off x="7398792" y="3505448"/>
            <a:ext cx="871042" cy="585787"/>
          </a:xfrm>
          <a:prstGeom prst="bentConnector4">
            <a:avLst>
              <a:gd name="adj1" fmla="val -1805"/>
              <a:gd name="adj2" fmla="val 130188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Connector: Elbow 225">
            <a:extLst>
              <a:ext uri="{FF2B5EF4-FFF2-40B4-BE49-F238E27FC236}">
                <a16:creationId xmlns:a16="http://schemas.microsoft.com/office/drawing/2014/main" id="{470B009F-AEBC-B736-2071-04407321C553}"/>
              </a:ext>
            </a:extLst>
          </p:cNvPr>
          <p:cNvCxnSpPr>
            <a:cxnSpLocks/>
            <a:stCxn id="159" idx="0"/>
            <a:endCxn id="63" idx="1"/>
          </p:cNvCxnSpPr>
          <p:nvPr/>
        </p:nvCxnSpPr>
        <p:spPr>
          <a:xfrm rot="16200000" flipV="1">
            <a:off x="7219452" y="4789688"/>
            <a:ext cx="1208167" cy="559470"/>
          </a:xfrm>
          <a:prstGeom prst="bentConnector4">
            <a:avLst>
              <a:gd name="adj1" fmla="val 15015"/>
              <a:gd name="adj2" fmla="val 132915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TextBox 232">
            <a:extLst>
              <a:ext uri="{FF2B5EF4-FFF2-40B4-BE49-F238E27FC236}">
                <a16:creationId xmlns:a16="http://schemas.microsoft.com/office/drawing/2014/main" id="{22826292-593A-4357-FEEB-B7D5B39875EF}"/>
              </a:ext>
            </a:extLst>
          </p:cNvPr>
          <p:cNvSpPr txBox="1"/>
          <p:nvPr/>
        </p:nvSpPr>
        <p:spPr>
          <a:xfrm>
            <a:off x="6686550" y="4029273"/>
            <a:ext cx="571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+mj-lt"/>
              </a:rPr>
              <a:t>L×</a:t>
            </a:r>
            <a:endParaRPr lang="en-GB" sz="1400" dirty="0">
              <a:latin typeface="+mj-lt"/>
            </a:endParaRPr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29B237C7-6F16-D779-C094-6DB7CEF9786E}"/>
              </a:ext>
            </a:extLst>
          </p:cNvPr>
          <p:cNvSpPr txBox="1"/>
          <p:nvPr/>
        </p:nvSpPr>
        <p:spPr>
          <a:xfrm>
            <a:off x="11620500" y="3572073"/>
            <a:ext cx="571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+mj-lt"/>
              </a:rPr>
              <a:t>L×</a:t>
            </a:r>
            <a:endParaRPr lang="en-GB" sz="1400" dirty="0">
              <a:latin typeface="+mj-lt"/>
            </a:endParaRPr>
          </a:p>
        </p:txBody>
      </p:sp>
      <p:cxnSp>
        <p:nvCxnSpPr>
          <p:cNvPr id="237" name="Connector: Elbow 236">
            <a:extLst>
              <a:ext uri="{FF2B5EF4-FFF2-40B4-BE49-F238E27FC236}">
                <a16:creationId xmlns:a16="http://schemas.microsoft.com/office/drawing/2014/main" id="{036D8E88-6EFA-CAFF-8837-AF527638DCCD}"/>
              </a:ext>
            </a:extLst>
          </p:cNvPr>
          <p:cNvCxnSpPr>
            <a:cxnSpLocks/>
          </p:cNvCxnSpPr>
          <p:nvPr/>
        </p:nvCxnSpPr>
        <p:spPr>
          <a:xfrm rot="10800000">
            <a:off x="7820027" y="5163444"/>
            <a:ext cx="280986" cy="257175"/>
          </a:xfrm>
          <a:prstGeom prst="bentConnector3">
            <a:avLst>
              <a:gd name="adj1" fmla="val 10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2" name="Connector: Elbow 241">
            <a:extLst>
              <a:ext uri="{FF2B5EF4-FFF2-40B4-BE49-F238E27FC236}">
                <a16:creationId xmlns:a16="http://schemas.microsoft.com/office/drawing/2014/main" id="{15A6B20D-82BA-B4F9-68E1-286190BB95EE}"/>
              </a:ext>
            </a:extLst>
          </p:cNvPr>
          <p:cNvCxnSpPr>
            <a:cxnSpLocks/>
          </p:cNvCxnSpPr>
          <p:nvPr/>
        </p:nvCxnSpPr>
        <p:spPr>
          <a:xfrm flipV="1">
            <a:off x="8105778" y="5168206"/>
            <a:ext cx="300034" cy="254794"/>
          </a:xfrm>
          <a:prstGeom prst="bentConnector3">
            <a:avLst>
              <a:gd name="adj1" fmla="val 9920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Arrow Connector 248">
            <a:extLst>
              <a:ext uri="{FF2B5EF4-FFF2-40B4-BE49-F238E27FC236}">
                <a16:creationId xmlns:a16="http://schemas.microsoft.com/office/drawing/2014/main" id="{474E23BC-E9EE-6D4C-E9B0-65C585D028C8}"/>
              </a:ext>
            </a:extLst>
          </p:cNvPr>
          <p:cNvCxnSpPr>
            <a:cxnSpLocks/>
          </p:cNvCxnSpPr>
          <p:nvPr/>
        </p:nvCxnSpPr>
        <p:spPr>
          <a:xfrm flipV="1">
            <a:off x="8103394" y="5163445"/>
            <a:ext cx="0" cy="33337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0" name="Straight Arrow Connector 249">
            <a:extLst>
              <a:ext uri="{FF2B5EF4-FFF2-40B4-BE49-F238E27FC236}">
                <a16:creationId xmlns:a16="http://schemas.microsoft.com/office/drawing/2014/main" id="{43FB143F-225C-E190-85BD-DDE8D18125DF}"/>
              </a:ext>
            </a:extLst>
          </p:cNvPr>
          <p:cNvCxnSpPr>
            <a:cxnSpLocks/>
            <a:stCxn id="61" idx="0"/>
            <a:endCxn id="159" idx="4"/>
          </p:cNvCxnSpPr>
          <p:nvPr/>
        </p:nvCxnSpPr>
        <p:spPr>
          <a:xfrm flipH="1" flipV="1">
            <a:off x="8103270" y="5823050"/>
            <a:ext cx="3696" cy="20300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9" name="Straight Arrow Connector 258">
            <a:extLst>
              <a:ext uri="{FF2B5EF4-FFF2-40B4-BE49-F238E27FC236}">
                <a16:creationId xmlns:a16="http://schemas.microsoft.com/office/drawing/2014/main" id="{8AEB88A4-0A71-A877-BF55-F161FED1B9A9}"/>
              </a:ext>
            </a:extLst>
          </p:cNvPr>
          <p:cNvCxnSpPr>
            <a:cxnSpLocks/>
          </p:cNvCxnSpPr>
          <p:nvPr/>
        </p:nvCxnSpPr>
        <p:spPr>
          <a:xfrm flipV="1">
            <a:off x="10209610" y="3584276"/>
            <a:ext cx="0" cy="15279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1" name="Straight Arrow Connector 260">
            <a:extLst>
              <a:ext uri="{FF2B5EF4-FFF2-40B4-BE49-F238E27FC236}">
                <a16:creationId xmlns:a16="http://schemas.microsoft.com/office/drawing/2014/main" id="{10C3370F-9345-7102-AF54-2EABE2964BEB}"/>
              </a:ext>
            </a:extLst>
          </p:cNvPr>
          <p:cNvCxnSpPr>
            <a:cxnSpLocks/>
          </p:cNvCxnSpPr>
          <p:nvPr/>
        </p:nvCxnSpPr>
        <p:spPr>
          <a:xfrm flipV="1">
            <a:off x="10514410" y="4415332"/>
            <a:ext cx="0" cy="15279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6" name="TextBox 265">
            <a:extLst>
              <a:ext uri="{FF2B5EF4-FFF2-40B4-BE49-F238E27FC236}">
                <a16:creationId xmlns:a16="http://schemas.microsoft.com/office/drawing/2014/main" id="{581F8540-556F-156B-61E8-585BC8A175EB}"/>
              </a:ext>
            </a:extLst>
          </p:cNvPr>
          <p:cNvSpPr txBox="1"/>
          <p:nvPr/>
        </p:nvSpPr>
        <p:spPr>
          <a:xfrm>
            <a:off x="8160544" y="5130999"/>
            <a:ext cx="264318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+mj-lt"/>
              </a:rPr>
              <a:t>V</a:t>
            </a:r>
            <a:endParaRPr lang="en-GB" sz="1100" dirty="0">
              <a:latin typeface="+mj-lt"/>
            </a:endParaRP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457B388C-7929-72CD-0559-53E0AA934C74}"/>
              </a:ext>
            </a:extLst>
          </p:cNvPr>
          <p:cNvSpPr txBox="1"/>
          <p:nvPr/>
        </p:nvSpPr>
        <p:spPr>
          <a:xfrm>
            <a:off x="7567614" y="5123855"/>
            <a:ext cx="264318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+mj-lt"/>
              </a:rPr>
              <a:t>K</a:t>
            </a:r>
            <a:endParaRPr lang="en-GB" sz="1100" dirty="0">
              <a:latin typeface="+mj-lt"/>
            </a:endParaRPr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BB1549EF-6367-5F54-69BE-C8B0CC0F2CF9}"/>
              </a:ext>
            </a:extLst>
          </p:cNvPr>
          <p:cNvSpPr txBox="1"/>
          <p:nvPr/>
        </p:nvSpPr>
        <p:spPr>
          <a:xfrm>
            <a:off x="7865269" y="5126236"/>
            <a:ext cx="264318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+mj-lt"/>
              </a:rPr>
              <a:t>Q</a:t>
            </a:r>
            <a:endParaRPr lang="en-GB" sz="1100" dirty="0">
              <a:latin typeface="+mj-lt"/>
            </a:endParaRPr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E2E35661-B07A-5ED6-DF65-8F207CF60416}"/>
              </a:ext>
            </a:extLst>
          </p:cNvPr>
          <p:cNvSpPr txBox="1"/>
          <p:nvPr/>
        </p:nvSpPr>
        <p:spPr>
          <a:xfrm>
            <a:off x="9959340" y="12263"/>
            <a:ext cx="1196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latin typeface="+mj-lt"/>
              </a:rPr>
              <a:t>Output</a:t>
            </a:r>
          </a:p>
          <a:p>
            <a:pPr algn="ctr"/>
            <a:r>
              <a:rPr lang="de-DE" sz="1400" dirty="0" err="1">
                <a:latin typeface="+mj-lt"/>
              </a:rPr>
              <a:t>Probabilities</a:t>
            </a:r>
            <a:endParaRPr lang="en-GB" sz="1400" dirty="0">
              <a:latin typeface="+mj-lt"/>
            </a:endParaRPr>
          </a:p>
        </p:txBody>
      </p:sp>
      <p:sp>
        <p:nvSpPr>
          <p:cNvPr id="271" name="Freeform: Shape 270">
            <a:extLst>
              <a:ext uri="{FF2B5EF4-FFF2-40B4-BE49-F238E27FC236}">
                <a16:creationId xmlns:a16="http://schemas.microsoft.com/office/drawing/2014/main" id="{DD59653E-920D-F48F-9F20-B9322ECB117B}"/>
              </a:ext>
            </a:extLst>
          </p:cNvPr>
          <p:cNvSpPr/>
          <p:nvPr/>
        </p:nvSpPr>
        <p:spPr>
          <a:xfrm>
            <a:off x="7589044" y="5703987"/>
            <a:ext cx="245268" cy="100013"/>
          </a:xfrm>
          <a:custGeom>
            <a:avLst/>
            <a:gdLst>
              <a:gd name="connsiteX0" fmla="*/ 0 w 518160"/>
              <a:gd name="connsiteY0" fmla="*/ 203477 h 396691"/>
              <a:gd name="connsiteX1" fmla="*/ 175260 w 518160"/>
              <a:gd name="connsiteY1" fmla="*/ 5357 h 396691"/>
              <a:gd name="connsiteX2" fmla="*/ 320040 w 518160"/>
              <a:gd name="connsiteY2" fmla="*/ 393977 h 396691"/>
              <a:gd name="connsiteX3" fmla="*/ 518160 w 518160"/>
              <a:gd name="connsiteY3" fmla="*/ 188237 h 396691"/>
              <a:gd name="connsiteX4" fmla="*/ 518160 w 518160"/>
              <a:gd name="connsiteY4" fmla="*/ 188237 h 396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8160" h="396691">
                <a:moveTo>
                  <a:pt x="0" y="203477"/>
                </a:moveTo>
                <a:cubicBezTo>
                  <a:pt x="60960" y="88542"/>
                  <a:pt x="121920" y="-26393"/>
                  <a:pt x="175260" y="5357"/>
                </a:cubicBezTo>
                <a:cubicBezTo>
                  <a:pt x="228600" y="37107"/>
                  <a:pt x="262890" y="363497"/>
                  <a:pt x="320040" y="393977"/>
                </a:cubicBezTo>
                <a:cubicBezTo>
                  <a:pt x="377190" y="424457"/>
                  <a:pt x="518160" y="188237"/>
                  <a:pt x="518160" y="188237"/>
                </a:cubicBezTo>
                <a:lnTo>
                  <a:pt x="518160" y="188237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7" name="TextBox 286">
            <a:extLst>
              <a:ext uri="{FF2B5EF4-FFF2-40B4-BE49-F238E27FC236}">
                <a16:creationId xmlns:a16="http://schemas.microsoft.com/office/drawing/2014/main" id="{7BC94CD7-9020-9AD0-0571-38B60DAC6E69}"/>
              </a:ext>
            </a:extLst>
          </p:cNvPr>
          <p:cNvSpPr txBox="1"/>
          <p:nvPr/>
        </p:nvSpPr>
        <p:spPr>
          <a:xfrm>
            <a:off x="4456886" y="5166720"/>
            <a:ext cx="282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/>
              <a:t>V</a:t>
            </a:r>
            <a:endParaRPr lang="en-GB" sz="1400" b="1" dirty="0"/>
          </a:p>
        </p:txBody>
      </p:sp>
      <p:cxnSp>
        <p:nvCxnSpPr>
          <p:cNvPr id="289" name="Straight Arrow Connector 288">
            <a:extLst>
              <a:ext uri="{FF2B5EF4-FFF2-40B4-BE49-F238E27FC236}">
                <a16:creationId xmlns:a16="http://schemas.microsoft.com/office/drawing/2014/main" id="{4C40E824-AB6C-8B4D-EE80-5500ACAD36A2}"/>
              </a:ext>
            </a:extLst>
          </p:cNvPr>
          <p:cNvCxnSpPr>
            <a:cxnSpLocks/>
          </p:cNvCxnSpPr>
          <p:nvPr/>
        </p:nvCxnSpPr>
        <p:spPr>
          <a:xfrm flipV="1">
            <a:off x="4593715" y="5009258"/>
            <a:ext cx="0" cy="22562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1" name="Straight Arrow Connector 290">
            <a:extLst>
              <a:ext uri="{FF2B5EF4-FFF2-40B4-BE49-F238E27FC236}">
                <a16:creationId xmlns:a16="http://schemas.microsoft.com/office/drawing/2014/main" id="{83D4D8D6-24DE-EBC5-EE75-7E656C47807A}"/>
              </a:ext>
            </a:extLst>
          </p:cNvPr>
          <p:cNvCxnSpPr>
            <a:cxnSpLocks/>
            <a:stCxn id="287" idx="0"/>
          </p:cNvCxnSpPr>
          <p:nvPr/>
        </p:nvCxnSpPr>
        <p:spPr>
          <a:xfrm flipV="1">
            <a:off x="4598111" y="5080099"/>
            <a:ext cx="76283" cy="86621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4" name="TextBox 293">
            <a:extLst>
              <a:ext uri="{FF2B5EF4-FFF2-40B4-BE49-F238E27FC236}">
                <a16:creationId xmlns:a16="http://schemas.microsoft.com/office/drawing/2014/main" id="{593E6DFD-9DBE-AB73-D087-56B9E5408E8D}"/>
              </a:ext>
            </a:extLst>
          </p:cNvPr>
          <p:cNvSpPr txBox="1"/>
          <p:nvPr/>
        </p:nvSpPr>
        <p:spPr>
          <a:xfrm>
            <a:off x="5528449" y="5161957"/>
            <a:ext cx="2824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b="1" dirty="0"/>
              <a:t>Q</a:t>
            </a:r>
            <a:endParaRPr lang="en-GB" sz="1400" b="1" dirty="0"/>
          </a:p>
        </p:txBody>
      </p:sp>
      <p:cxnSp>
        <p:nvCxnSpPr>
          <p:cNvPr id="296" name="Straight Arrow Connector 295">
            <a:extLst>
              <a:ext uri="{FF2B5EF4-FFF2-40B4-BE49-F238E27FC236}">
                <a16:creationId xmlns:a16="http://schemas.microsoft.com/office/drawing/2014/main" id="{6CB49D05-B62D-AF88-9D89-C7BB3FA60E35}"/>
              </a:ext>
            </a:extLst>
          </p:cNvPr>
          <p:cNvCxnSpPr>
            <a:cxnSpLocks/>
          </p:cNvCxnSpPr>
          <p:nvPr/>
        </p:nvCxnSpPr>
        <p:spPr>
          <a:xfrm flipV="1">
            <a:off x="5665278" y="5004495"/>
            <a:ext cx="0" cy="22562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8" name="Straight Arrow Connector 297">
            <a:extLst>
              <a:ext uri="{FF2B5EF4-FFF2-40B4-BE49-F238E27FC236}">
                <a16:creationId xmlns:a16="http://schemas.microsoft.com/office/drawing/2014/main" id="{538C5C61-0F57-4BF5-92DD-9797CB18A320}"/>
              </a:ext>
            </a:extLst>
          </p:cNvPr>
          <p:cNvCxnSpPr>
            <a:cxnSpLocks/>
            <a:stCxn id="294" idx="0"/>
          </p:cNvCxnSpPr>
          <p:nvPr/>
        </p:nvCxnSpPr>
        <p:spPr>
          <a:xfrm flipV="1">
            <a:off x="5669674" y="5075336"/>
            <a:ext cx="76283" cy="86621"/>
          </a:xfrm>
          <a:prstGeom prst="straightConnector1">
            <a:avLst/>
          </a:prstGeom>
          <a:ln w="12700">
            <a:headEnd type="non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315" name="Group 314">
            <a:extLst>
              <a:ext uri="{FF2B5EF4-FFF2-40B4-BE49-F238E27FC236}">
                <a16:creationId xmlns:a16="http://schemas.microsoft.com/office/drawing/2014/main" id="{F2576EEA-C47D-7129-CE11-E6A858A35809}"/>
              </a:ext>
            </a:extLst>
          </p:cNvPr>
          <p:cNvGrpSpPr/>
          <p:nvPr/>
        </p:nvGrpSpPr>
        <p:grpSpPr>
          <a:xfrm>
            <a:off x="3358355" y="3684687"/>
            <a:ext cx="2840831" cy="1209674"/>
            <a:chOff x="3179762" y="3964782"/>
            <a:chExt cx="2840831" cy="1209674"/>
          </a:xfrm>
          <a:solidFill>
            <a:schemeClr val="accent1">
              <a:alpha val="10000"/>
            </a:schemeClr>
          </a:solidFill>
        </p:grpSpPr>
        <p:sp>
          <p:nvSpPr>
            <p:cNvPr id="317" name="Rectangle: Rounded Corners 316">
              <a:extLst>
                <a:ext uri="{FF2B5EF4-FFF2-40B4-BE49-F238E27FC236}">
                  <a16:creationId xmlns:a16="http://schemas.microsoft.com/office/drawing/2014/main" id="{1C4A0AC6-F9EF-999F-A221-7B138A9851CC}"/>
                </a:ext>
              </a:extLst>
            </p:cNvPr>
            <p:cNvSpPr/>
            <p:nvPr/>
          </p:nvSpPr>
          <p:spPr>
            <a:xfrm>
              <a:off x="3191440" y="4895850"/>
              <a:ext cx="613798" cy="278606"/>
            </a:xfrm>
            <a:prstGeom prst="roundRect">
              <a:avLst>
                <a:gd name="adj" fmla="val 15547"/>
              </a:avLst>
            </a:prstGeom>
            <a:noFill/>
            <a:ln w="19050">
              <a:solidFill>
                <a:schemeClr val="dk1">
                  <a:alpha val="1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endParaRPr lang="de-DE" sz="1100" noProof="1">
                <a:latin typeface="+mj-lt"/>
                <a:cs typeface="Arial" panose="020B0604020202020204" pitchFamily="34" charset="0"/>
              </a:endParaRPr>
            </a:p>
          </p:txBody>
        </p:sp>
        <p:sp>
          <p:nvSpPr>
            <p:cNvPr id="318" name="Rectangle: Rounded Corners 317">
              <a:extLst>
                <a:ext uri="{FF2B5EF4-FFF2-40B4-BE49-F238E27FC236}">
                  <a16:creationId xmlns:a16="http://schemas.microsoft.com/office/drawing/2014/main" id="{AB292E56-FE69-8728-77AD-F995C3E23745}"/>
                </a:ext>
              </a:extLst>
            </p:cNvPr>
            <p:cNvSpPr/>
            <p:nvPr/>
          </p:nvSpPr>
          <p:spPr>
            <a:xfrm>
              <a:off x="3179762" y="4210647"/>
              <a:ext cx="2840831" cy="328612"/>
            </a:xfrm>
            <a:prstGeom prst="roundRect">
              <a:avLst>
                <a:gd name="adj" fmla="val 15547"/>
              </a:avLst>
            </a:prstGeom>
            <a:solidFill>
              <a:srgbClr val="FFCC00">
                <a:alpha val="10000"/>
              </a:srgbClr>
            </a:solidFill>
            <a:ln w="19050">
              <a:solidFill>
                <a:schemeClr val="dk1">
                  <a:alpha val="1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endParaRPr lang="de-DE" sz="1200" noProof="1">
                <a:latin typeface="+mj-lt"/>
                <a:cs typeface="Arial" panose="020B0604020202020204" pitchFamily="34" charset="0"/>
              </a:endParaRPr>
            </a:p>
          </p:txBody>
        </p:sp>
        <p:cxnSp>
          <p:nvCxnSpPr>
            <p:cNvPr id="319" name="Straight Arrow Connector 318">
              <a:extLst>
                <a:ext uri="{FF2B5EF4-FFF2-40B4-BE49-F238E27FC236}">
                  <a16:creationId xmlns:a16="http://schemas.microsoft.com/office/drawing/2014/main" id="{3334D5F6-5BFB-013F-386C-C53CF9436B30}"/>
                </a:ext>
              </a:extLst>
            </p:cNvPr>
            <p:cNvCxnSpPr>
              <a:cxnSpLocks/>
              <a:stCxn id="317" idx="0"/>
            </p:cNvCxnSpPr>
            <p:nvPr/>
          </p:nvCxnSpPr>
          <p:spPr>
            <a:xfrm flipV="1">
              <a:off x="3498339" y="4565453"/>
              <a:ext cx="1" cy="330397"/>
            </a:xfrm>
            <a:prstGeom prst="straightConnector1">
              <a:avLst/>
            </a:prstGeom>
            <a:grpFill/>
            <a:ln w="12700">
              <a:solidFill>
                <a:schemeClr val="dk1">
                  <a:alpha val="1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0" name="Straight Arrow Connector 319">
              <a:extLst>
                <a:ext uri="{FF2B5EF4-FFF2-40B4-BE49-F238E27FC236}">
                  <a16:creationId xmlns:a16="http://schemas.microsoft.com/office/drawing/2014/main" id="{76818338-A380-8571-0227-68862B1431D2}"/>
                </a:ext>
              </a:extLst>
            </p:cNvPr>
            <p:cNvCxnSpPr>
              <a:cxnSpLocks/>
              <a:stCxn id="318" idx="0"/>
            </p:cNvCxnSpPr>
            <p:nvPr/>
          </p:nvCxnSpPr>
          <p:spPr>
            <a:xfrm flipV="1">
              <a:off x="4600178" y="3964782"/>
              <a:ext cx="0" cy="245865"/>
            </a:xfrm>
            <a:prstGeom prst="straightConnector1">
              <a:avLst/>
            </a:prstGeom>
            <a:grpFill/>
            <a:ln w="12700">
              <a:solidFill>
                <a:schemeClr val="dk1">
                  <a:alpha val="1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3" name="Rectangle: Rounded Corners 322">
              <a:extLst>
                <a:ext uri="{FF2B5EF4-FFF2-40B4-BE49-F238E27FC236}">
                  <a16:creationId xmlns:a16="http://schemas.microsoft.com/office/drawing/2014/main" id="{61DB48F1-78F3-1AEB-98D3-D62E107C76B7}"/>
                </a:ext>
              </a:extLst>
            </p:cNvPr>
            <p:cNvSpPr/>
            <p:nvPr/>
          </p:nvSpPr>
          <p:spPr>
            <a:xfrm>
              <a:off x="4286815" y="4891087"/>
              <a:ext cx="613798" cy="278606"/>
            </a:xfrm>
            <a:prstGeom prst="roundRect">
              <a:avLst>
                <a:gd name="adj" fmla="val 15547"/>
              </a:avLst>
            </a:prstGeom>
            <a:noFill/>
            <a:ln w="19050">
              <a:solidFill>
                <a:schemeClr val="dk1">
                  <a:alpha val="1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endParaRPr lang="de-DE" sz="1100" noProof="1">
                <a:latin typeface="+mj-lt"/>
                <a:cs typeface="Arial" panose="020B0604020202020204" pitchFamily="34" charset="0"/>
              </a:endParaRPr>
            </a:p>
          </p:txBody>
        </p:sp>
        <p:cxnSp>
          <p:nvCxnSpPr>
            <p:cNvPr id="324" name="Straight Arrow Connector 323">
              <a:extLst>
                <a:ext uri="{FF2B5EF4-FFF2-40B4-BE49-F238E27FC236}">
                  <a16:creationId xmlns:a16="http://schemas.microsoft.com/office/drawing/2014/main" id="{63F90467-6631-6F69-AF8C-15E424119BBF}"/>
                </a:ext>
              </a:extLst>
            </p:cNvPr>
            <p:cNvCxnSpPr>
              <a:cxnSpLocks/>
              <a:stCxn id="323" idx="0"/>
            </p:cNvCxnSpPr>
            <p:nvPr/>
          </p:nvCxnSpPr>
          <p:spPr>
            <a:xfrm flipV="1">
              <a:off x="4593714" y="4560690"/>
              <a:ext cx="1" cy="330397"/>
            </a:xfrm>
            <a:prstGeom prst="straightConnector1">
              <a:avLst/>
            </a:prstGeom>
            <a:grpFill/>
            <a:ln w="12700">
              <a:solidFill>
                <a:schemeClr val="dk1">
                  <a:alpha val="1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27" name="Rectangle: Rounded Corners 326">
              <a:extLst>
                <a:ext uri="{FF2B5EF4-FFF2-40B4-BE49-F238E27FC236}">
                  <a16:creationId xmlns:a16="http://schemas.microsoft.com/office/drawing/2014/main" id="{6662E1E9-375B-966C-9B93-AC61F1A0636F}"/>
                </a:ext>
              </a:extLst>
            </p:cNvPr>
            <p:cNvSpPr/>
            <p:nvPr/>
          </p:nvSpPr>
          <p:spPr>
            <a:xfrm>
              <a:off x="5358378" y="4886324"/>
              <a:ext cx="613798" cy="278606"/>
            </a:xfrm>
            <a:prstGeom prst="roundRect">
              <a:avLst>
                <a:gd name="adj" fmla="val 15547"/>
              </a:avLst>
            </a:prstGeom>
            <a:noFill/>
            <a:ln w="19050">
              <a:solidFill>
                <a:schemeClr val="dk1">
                  <a:alpha val="10000"/>
                </a:schemeClr>
              </a:solidFill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endParaRPr lang="de-DE" sz="1100" noProof="1">
                <a:latin typeface="+mj-lt"/>
                <a:cs typeface="Arial" panose="020B0604020202020204" pitchFamily="34" charset="0"/>
              </a:endParaRPr>
            </a:p>
          </p:txBody>
        </p:sp>
        <p:cxnSp>
          <p:nvCxnSpPr>
            <p:cNvPr id="328" name="Straight Arrow Connector 327">
              <a:extLst>
                <a:ext uri="{FF2B5EF4-FFF2-40B4-BE49-F238E27FC236}">
                  <a16:creationId xmlns:a16="http://schemas.microsoft.com/office/drawing/2014/main" id="{610D4F5D-C2CF-75EC-A5BA-FFB8082194FF}"/>
                </a:ext>
              </a:extLst>
            </p:cNvPr>
            <p:cNvCxnSpPr>
              <a:cxnSpLocks/>
              <a:stCxn id="327" idx="0"/>
            </p:cNvCxnSpPr>
            <p:nvPr/>
          </p:nvCxnSpPr>
          <p:spPr>
            <a:xfrm flipV="1">
              <a:off x="5665277" y="4555927"/>
              <a:ext cx="1" cy="330397"/>
            </a:xfrm>
            <a:prstGeom prst="straightConnector1">
              <a:avLst/>
            </a:prstGeom>
            <a:grpFill/>
            <a:ln w="12700">
              <a:solidFill>
                <a:schemeClr val="dk1">
                  <a:alpha val="10000"/>
                </a:schemeClr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99" name="Group 298">
            <a:extLst>
              <a:ext uri="{FF2B5EF4-FFF2-40B4-BE49-F238E27FC236}">
                <a16:creationId xmlns:a16="http://schemas.microsoft.com/office/drawing/2014/main" id="{9970B700-7EDF-E2B8-7388-6FFD75031A26}"/>
              </a:ext>
            </a:extLst>
          </p:cNvPr>
          <p:cNvGrpSpPr/>
          <p:nvPr/>
        </p:nvGrpSpPr>
        <p:grpSpPr>
          <a:xfrm>
            <a:off x="3190874" y="3674563"/>
            <a:ext cx="2840831" cy="1410299"/>
            <a:chOff x="3190874" y="3828451"/>
            <a:chExt cx="2840831" cy="1410299"/>
          </a:xfrm>
        </p:grpSpPr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34B2DECB-F95F-54E0-F468-AB724D91CB6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418965" y="5025034"/>
              <a:ext cx="0" cy="61316"/>
            </a:xfrm>
            <a:prstGeom prst="straightConnector1">
              <a:avLst/>
            </a:prstGeom>
            <a:ln w="127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5" name="Rectangle: Rounded Corners 114">
              <a:extLst>
                <a:ext uri="{FF2B5EF4-FFF2-40B4-BE49-F238E27FC236}">
                  <a16:creationId xmlns:a16="http://schemas.microsoft.com/office/drawing/2014/main" id="{0D9490CA-F8B2-9BA9-067F-46242C62BC3D}"/>
                </a:ext>
              </a:extLst>
            </p:cNvPr>
            <p:cNvSpPr/>
            <p:nvPr/>
          </p:nvSpPr>
          <p:spPr>
            <a:xfrm>
              <a:off x="3191440" y="4895850"/>
              <a:ext cx="613798" cy="278606"/>
            </a:xfrm>
            <a:prstGeom prst="roundRect">
              <a:avLst>
                <a:gd name="adj" fmla="val 15547"/>
              </a:avLst>
            </a:prstGeom>
            <a:solidFill>
              <a:schemeClr val="bg1"/>
            </a:solidFill>
            <a:ln w="19050"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de-DE" sz="1100" noProof="1">
                  <a:latin typeface="+mj-lt"/>
                  <a:cs typeface="Arial" panose="020B0604020202020204" pitchFamily="34" charset="0"/>
                </a:rPr>
                <a:t>Linear</a:t>
              </a:r>
            </a:p>
          </p:txBody>
        </p:sp>
        <p:sp>
          <p:nvSpPr>
            <p:cNvPr id="120" name="Rectangle: Rounded Corners 119">
              <a:extLst>
                <a:ext uri="{FF2B5EF4-FFF2-40B4-BE49-F238E27FC236}">
                  <a16:creationId xmlns:a16="http://schemas.microsoft.com/office/drawing/2014/main" id="{95F402FF-45FF-BE8D-DDFF-50E53AF15C05}"/>
                </a:ext>
              </a:extLst>
            </p:cNvPr>
            <p:cNvSpPr/>
            <p:nvPr/>
          </p:nvSpPr>
          <p:spPr>
            <a:xfrm>
              <a:off x="3190874" y="4229697"/>
              <a:ext cx="2840831" cy="328612"/>
            </a:xfrm>
            <a:prstGeom prst="roundRect">
              <a:avLst>
                <a:gd name="adj" fmla="val 15547"/>
              </a:avLst>
            </a:prstGeom>
            <a:solidFill>
              <a:srgbClr val="FFCC00"/>
            </a:solidFill>
            <a:ln w="19050"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de-DE" sz="1200" noProof="1">
                  <a:latin typeface="+mj-lt"/>
                  <a:cs typeface="Arial" panose="020B0604020202020204" pitchFamily="34" charset="0"/>
                </a:rPr>
                <a:t>Scaled Dot-Product Attention</a:t>
              </a:r>
            </a:p>
          </p:txBody>
        </p:sp>
        <p:cxnSp>
          <p:nvCxnSpPr>
            <p:cNvPr id="133" name="Straight Arrow Connector 132">
              <a:extLst>
                <a:ext uri="{FF2B5EF4-FFF2-40B4-BE49-F238E27FC236}">
                  <a16:creationId xmlns:a16="http://schemas.microsoft.com/office/drawing/2014/main" id="{C565C46A-61F0-FBD6-EDB6-08CF93E08AAB}"/>
                </a:ext>
              </a:extLst>
            </p:cNvPr>
            <p:cNvCxnSpPr>
              <a:cxnSpLocks/>
              <a:stCxn id="115" idx="0"/>
            </p:cNvCxnSpPr>
            <p:nvPr/>
          </p:nvCxnSpPr>
          <p:spPr>
            <a:xfrm flipV="1">
              <a:off x="3498339" y="4565453"/>
              <a:ext cx="1" cy="33039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5" name="Straight Arrow Connector 134">
              <a:extLst>
                <a:ext uri="{FF2B5EF4-FFF2-40B4-BE49-F238E27FC236}">
                  <a16:creationId xmlns:a16="http://schemas.microsoft.com/office/drawing/2014/main" id="{F0C55BF1-EAFB-857C-72BE-D149779321C9}"/>
                </a:ext>
              </a:extLst>
            </p:cNvPr>
            <p:cNvCxnSpPr>
              <a:cxnSpLocks/>
              <a:stCxn id="120" idx="0"/>
            </p:cNvCxnSpPr>
            <p:nvPr/>
          </p:nvCxnSpPr>
          <p:spPr>
            <a:xfrm flipV="1">
              <a:off x="4611290" y="3828451"/>
              <a:ext cx="1471" cy="401246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9" name="Straight Arrow Connector 138">
              <a:extLst>
                <a:ext uri="{FF2B5EF4-FFF2-40B4-BE49-F238E27FC236}">
                  <a16:creationId xmlns:a16="http://schemas.microsoft.com/office/drawing/2014/main" id="{61FD4DFA-74A9-C9AD-4694-2884A402B5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78509" y="5175053"/>
              <a:ext cx="0" cy="63697"/>
            </a:xfrm>
            <a:prstGeom prst="straightConnector1">
              <a:avLst/>
            </a:prstGeom>
            <a:ln w="127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5" name="Straight Arrow Connector 284">
              <a:extLst>
                <a:ext uri="{FF2B5EF4-FFF2-40B4-BE49-F238E27FC236}">
                  <a16:creationId xmlns:a16="http://schemas.microsoft.com/office/drawing/2014/main" id="{69E2C6C8-D60C-6AAC-E038-DE462D91435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14340" y="5020271"/>
              <a:ext cx="0" cy="61316"/>
            </a:xfrm>
            <a:prstGeom prst="straightConnector1">
              <a:avLst/>
            </a:prstGeom>
            <a:ln w="127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6" name="Rectangle: Rounded Corners 285">
              <a:extLst>
                <a:ext uri="{FF2B5EF4-FFF2-40B4-BE49-F238E27FC236}">
                  <a16:creationId xmlns:a16="http://schemas.microsoft.com/office/drawing/2014/main" id="{ACA74DC6-36AD-AA46-426C-6AF95C41835E}"/>
                </a:ext>
              </a:extLst>
            </p:cNvPr>
            <p:cNvSpPr/>
            <p:nvPr/>
          </p:nvSpPr>
          <p:spPr>
            <a:xfrm>
              <a:off x="4286815" y="4891087"/>
              <a:ext cx="613798" cy="278606"/>
            </a:xfrm>
            <a:prstGeom prst="roundRect">
              <a:avLst>
                <a:gd name="adj" fmla="val 15547"/>
              </a:avLst>
            </a:prstGeom>
            <a:solidFill>
              <a:schemeClr val="bg1"/>
            </a:solidFill>
            <a:ln w="19050"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de-DE" sz="1100" noProof="1">
                  <a:latin typeface="+mj-lt"/>
                  <a:cs typeface="Arial" panose="020B0604020202020204" pitchFamily="34" charset="0"/>
                </a:rPr>
                <a:t>Linear</a:t>
              </a:r>
            </a:p>
          </p:txBody>
        </p:sp>
        <p:cxnSp>
          <p:nvCxnSpPr>
            <p:cNvPr id="288" name="Straight Arrow Connector 287">
              <a:extLst>
                <a:ext uri="{FF2B5EF4-FFF2-40B4-BE49-F238E27FC236}">
                  <a16:creationId xmlns:a16="http://schemas.microsoft.com/office/drawing/2014/main" id="{42CACBA9-8845-6A9F-E1C2-15783AA575F0}"/>
                </a:ext>
              </a:extLst>
            </p:cNvPr>
            <p:cNvCxnSpPr>
              <a:cxnSpLocks/>
              <a:stCxn id="286" idx="0"/>
            </p:cNvCxnSpPr>
            <p:nvPr/>
          </p:nvCxnSpPr>
          <p:spPr>
            <a:xfrm flipV="1">
              <a:off x="4593714" y="4560690"/>
              <a:ext cx="1" cy="33039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0" name="Straight Arrow Connector 289">
              <a:extLst>
                <a:ext uri="{FF2B5EF4-FFF2-40B4-BE49-F238E27FC236}">
                  <a16:creationId xmlns:a16="http://schemas.microsoft.com/office/drawing/2014/main" id="{A9BD0EAD-17E5-7507-8809-2315BA7899C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73884" y="5170290"/>
              <a:ext cx="0" cy="63697"/>
            </a:xfrm>
            <a:prstGeom prst="straightConnector1">
              <a:avLst/>
            </a:prstGeom>
            <a:ln w="127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2" name="Straight Arrow Connector 291">
              <a:extLst>
                <a:ext uri="{FF2B5EF4-FFF2-40B4-BE49-F238E27FC236}">
                  <a16:creationId xmlns:a16="http://schemas.microsoft.com/office/drawing/2014/main" id="{F9748488-610B-2C74-075C-B57EB77105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85903" y="5015508"/>
              <a:ext cx="0" cy="61316"/>
            </a:xfrm>
            <a:prstGeom prst="straightConnector1">
              <a:avLst/>
            </a:prstGeom>
            <a:ln w="127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93" name="Rectangle: Rounded Corners 292">
              <a:extLst>
                <a:ext uri="{FF2B5EF4-FFF2-40B4-BE49-F238E27FC236}">
                  <a16:creationId xmlns:a16="http://schemas.microsoft.com/office/drawing/2014/main" id="{25916F21-3021-54AF-2C66-2D0D57C84154}"/>
                </a:ext>
              </a:extLst>
            </p:cNvPr>
            <p:cNvSpPr/>
            <p:nvPr/>
          </p:nvSpPr>
          <p:spPr>
            <a:xfrm>
              <a:off x="5358378" y="4886324"/>
              <a:ext cx="613798" cy="278606"/>
            </a:xfrm>
            <a:prstGeom prst="roundRect">
              <a:avLst>
                <a:gd name="adj" fmla="val 15547"/>
              </a:avLst>
            </a:prstGeom>
            <a:solidFill>
              <a:schemeClr val="bg1"/>
            </a:solidFill>
            <a:ln w="19050">
              <a:headEnd type="none" w="med" len="med"/>
              <a:tailEnd type="none" w="med" len="med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de-DE" sz="1100" noProof="1">
                  <a:latin typeface="+mj-lt"/>
                  <a:cs typeface="Arial" panose="020B0604020202020204" pitchFamily="34" charset="0"/>
                </a:rPr>
                <a:t>Linear</a:t>
              </a:r>
            </a:p>
          </p:txBody>
        </p:sp>
        <p:cxnSp>
          <p:nvCxnSpPr>
            <p:cNvPr id="295" name="Straight Arrow Connector 294">
              <a:extLst>
                <a:ext uri="{FF2B5EF4-FFF2-40B4-BE49-F238E27FC236}">
                  <a16:creationId xmlns:a16="http://schemas.microsoft.com/office/drawing/2014/main" id="{6E85DBDD-0C29-4269-E80E-B39868FD8E8E}"/>
                </a:ext>
              </a:extLst>
            </p:cNvPr>
            <p:cNvCxnSpPr>
              <a:cxnSpLocks/>
              <a:stCxn id="293" idx="0"/>
            </p:cNvCxnSpPr>
            <p:nvPr/>
          </p:nvCxnSpPr>
          <p:spPr>
            <a:xfrm flipV="1">
              <a:off x="5665277" y="4555927"/>
              <a:ext cx="1" cy="330397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7" name="Straight Arrow Connector 296">
              <a:extLst>
                <a:ext uri="{FF2B5EF4-FFF2-40B4-BE49-F238E27FC236}">
                  <a16:creationId xmlns:a16="http://schemas.microsoft.com/office/drawing/2014/main" id="{8CF0B292-6D0C-48A3-245F-C31B6642CCF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745447" y="5165527"/>
              <a:ext cx="0" cy="63697"/>
            </a:xfrm>
            <a:prstGeom prst="straightConnector1">
              <a:avLst/>
            </a:prstGeom>
            <a:ln w="12700">
              <a:headEnd type="none" w="med" len="med"/>
              <a:tailEnd type="none" w="med" len="med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43" name="Rectangle: Rounded Corners 342">
            <a:extLst>
              <a:ext uri="{FF2B5EF4-FFF2-40B4-BE49-F238E27FC236}">
                <a16:creationId xmlns:a16="http://schemas.microsoft.com/office/drawing/2014/main" id="{C6E22160-D866-92DB-BD84-84CE220CD26B}"/>
              </a:ext>
            </a:extLst>
          </p:cNvPr>
          <p:cNvSpPr/>
          <p:nvPr/>
        </p:nvSpPr>
        <p:spPr>
          <a:xfrm>
            <a:off x="9752648" y="1482507"/>
            <a:ext cx="1757362" cy="4101465"/>
          </a:xfrm>
          <a:prstGeom prst="roundRect">
            <a:avLst>
              <a:gd name="adj" fmla="val 5838"/>
            </a:avLst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45" name="Straight Arrow Connector 344">
            <a:extLst>
              <a:ext uri="{FF2B5EF4-FFF2-40B4-BE49-F238E27FC236}">
                <a16:creationId xmlns:a16="http://schemas.microsoft.com/office/drawing/2014/main" id="{BE2B4CD1-38C1-B0DE-DB96-36C2254209B4}"/>
              </a:ext>
            </a:extLst>
          </p:cNvPr>
          <p:cNvCxnSpPr>
            <a:cxnSpLocks/>
            <a:stCxn id="154" idx="0"/>
            <a:endCxn id="153" idx="2"/>
          </p:cNvCxnSpPr>
          <p:nvPr/>
        </p:nvCxnSpPr>
        <p:spPr>
          <a:xfrm flipH="1" flipV="1">
            <a:off x="10557274" y="3003251"/>
            <a:ext cx="9522" cy="12720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1" name="Straight Arrow Connector 350">
            <a:extLst>
              <a:ext uri="{FF2B5EF4-FFF2-40B4-BE49-F238E27FC236}">
                <a16:creationId xmlns:a16="http://schemas.microsoft.com/office/drawing/2014/main" id="{68D467CA-359D-10CF-E465-BF265E9D9727}"/>
              </a:ext>
            </a:extLst>
          </p:cNvPr>
          <p:cNvCxnSpPr>
            <a:cxnSpLocks/>
            <a:stCxn id="153" idx="0"/>
            <a:endCxn id="151" idx="2"/>
          </p:cNvCxnSpPr>
          <p:nvPr/>
        </p:nvCxnSpPr>
        <p:spPr>
          <a:xfrm flipH="1" flipV="1">
            <a:off x="10552509" y="2436913"/>
            <a:ext cx="4765" cy="32345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4" name="Straight Arrow Connector 353">
            <a:extLst>
              <a:ext uri="{FF2B5EF4-FFF2-40B4-BE49-F238E27FC236}">
                <a16:creationId xmlns:a16="http://schemas.microsoft.com/office/drawing/2014/main" id="{A8A9749C-158F-8FE5-A9CF-35DCA5D98B73}"/>
              </a:ext>
            </a:extLst>
          </p:cNvPr>
          <p:cNvCxnSpPr>
            <a:cxnSpLocks/>
            <a:stCxn id="151" idx="0"/>
            <a:endCxn id="152" idx="2"/>
          </p:cNvCxnSpPr>
          <p:nvPr/>
        </p:nvCxnSpPr>
        <p:spPr>
          <a:xfrm flipV="1">
            <a:off x="10552509" y="1850726"/>
            <a:ext cx="1" cy="25717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3" name="Straight Arrow Connector 362">
            <a:extLst>
              <a:ext uri="{FF2B5EF4-FFF2-40B4-BE49-F238E27FC236}">
                <a16:creationId xmlns:a16="http://schemas.microsoft.com/office/drawing/2014/main" id="{EC6733DA-676A-1A14-7522-D892306783B9}"/>
              </a:ext>
            </a:extLst>
          </p:cNvPr>
          <p:cNvCxnSpPr>
            <a:cxnSpLocks/>
            <a:stCxn id="152" idx="0"/>
            <a:endCxn id="155" idx="2"/>
          </p:cNvCxnSpPr>
          <p:nvPr/>
        </p:nvCxnSpPr>
        <p:spPr>
          <a:xfrm flipV="1">
            <a:off x="10552510" y="1298276"/>
            <a:ext cx="0" cy="30956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6" name="Straight Arrow Connector 365">
            <a:extLst>
              <a:ext uri="{FF2B5EF4-FFF2-40B4-BE49-F238E27FC236}">
                <a16:creationId xmlns:a16="http://schemas.microsoft.com/office/drawing/2014/main" id="{5777D9B2-2213-7E19-2F00-D495870A6B8C}"/>
              </a:ext>
            </a:extLst>
          </p:cNvPr>
          <p:cNvCxnSpPr>
            <a:cxnSpLocks/>
            <a:stCxn id="155" idx="0"/>
            <a:endCxn id="156" idx="2"/>
          </p:cNvCxnSpPr>
          <p:nvPr/>
        </p:nvCxnSpPr>
        <p:spPr>
          <a:xfrm flipH="1" flipV="1">
            <a:off x="10547748" y="917277"/>
            <a:ext cx="4762" cy="13811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1" name="Straight Arrow Connector 380">
            <a:extLst>
              <a:ext uri="{FF2B5EF4-FFF2-40B4-BE49-F238E27FC236}">
                <a16:creationId xmlns:a16="http://schemas.microsoft.com/office/drawing/2014/main" id="{630D9FB8-05E1-F1B0-DB3B-8A7520917890}"/>
              </a:ext>
            </a:extLst>
          </p:cNvPr>
          <p:cNvCxnSpPr>
            <a:cxnSpLocks/>
            <a:stCxn id="271" idx="3"/>
            <a:endCxn id="159" idx="2"/>
          </p:cNvCxnSpPr>
          <p:nvPr/>
        </p:nvCxnSpPr>
        <p:spPr>
          <a:xfrm flipV="1">
            <a:off x="7834312" y="5748278"/>
            <a:ext cx="193358" cy="316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0" name="Oval 419">
            <a:extLst>
              <a:ext uri="{FF2B5EF4-FFF2-40B4-BE49-F238E27FC236}">
                <a16:creationId xmlns:a16="http://schemas.microsoft.com/office/drawing/2014/main" id="{813B81B3-5B1B-8DB0-17CE-A27F9F8C08FE}"/>
              </a:ext>
            </a:extLst>
          </p:cNvPr>
          <p:cNvSpPr/>
          <p:nvPr/>
        </p:nvSpPr>
        <p:spPr>
          <a:xfrm>
            <a:off x="10799601" y="5640168"/>
            <a:ext cx="254319" cy="259082"/>
          </a:xfrm>
          <a:prstGeom prst="ellipse">
            <a:avLst/>
          </a:prstGeom>
          <a:solidFill>
            <a:srgbClr val="D6DC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21" name="Oval 420">
            <a:extLst>
              <a:ext uri="{FF2B5EF4-FFF2-40B4-BE49-F238E27FC236}">
                <a16:creationId xmlns:a16="http://schemas.microsoft.com/office/drawing/2014/main" id="{C3FF8B0D-DC5D-9E54-3AFE-22F8293245D7}"/>
              </a:ext>
            </a:extLst>
          </p:cNvPr>
          <p:cNvSpPr/>
          <p:nvPr/>
        </p:nvSpPr>
        <p:spPr>
          <a:xfrm>
            <a:off x="10454728" y="5675887"/>
            <a:ext cx="151200" cy="149544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1100" dirty="0">
                <a:solidFill>
                  <a:schemeClr val="tx1"/>
                </a:solidFill>
              </a:rPr>
              <a:t>+</a:t>
            </a:r>
            <a:endParaRPr lang="en-GB" sz="1100" dirty="0">
              <a:solidFill>
                <a:schemeClr val="tx1"/>
              </a:solidFill>
            </a:endParaRPr>
          </a:p>
        </p:txBody>
      </p:sp>
      <p:cxnSp>
        <p:nvCxnSpPr>
          <p:cNvPr id="422" name="Connector: Elbow 421">
            <a:extLst>
              <a:ext uri="{FF2B5EF4-FFF2-40B4-BE49-F238E27FC236}">
                <a16:creationId xmlns:a16="http://schemas.microsoft.com/office/drawing/2014/main" id="{196FAB25-6411-E003-8719-EB4C50D6E933}"/>
              </a:ext>
            </a:extLst>
          </p:cNvPr>
          <p:cNvCxnSpPr>
            <a:cxnSpLocks/>
          </p:cNvCxnSpPr>
          <p:nvPr/>
        </p:nvCxnSpPr>
        <p:spPr>
          <a:xfrm rot="10800000">
            <a:off x="10251282" y="5208690"/>
            <a:ext cx="278606" cy="257173"/>
          </a:xfrm>
          <a:prstGeom prst="bentConnector3">
            <a:avLst>
              <a:gd name="adj1" fmla="val 100427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3" name="Connector: Elbow 422">
            <a:extLst>
              <a:ext uri="{FF2B5EF4-FFF2-40B4-BE49-F238E27FC236}">
                <a16:creationId xmlns:a16="http://schemas.microsoft.com/office/drawing/2014/main" id="{04F2825D-3D37-A219-796F-C3489D68FD51}"/>
              </a:ext>
            </a:extLst>
          </p:cNvPr>
          <p:cNvCxnSpPr>
            <a:cxnSpLocks/>
          </p:cNvCxnSpPr>
          <p:nvPr/>
        </p:nvCxnSpPr>
        <p:spPr>
          <a:xfrm flipV="1">
            <a:off x="10527506" y="5213449"/>
            <a:ext cx="311943" cy="252413"/>
          </a:xfrm>
          <a:prstGeom prst="bentConnector3">
            <a:avLst>
              <a:gd name="adj1" fmla="val 100382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4" name="Straight Arrow Connector 423">
            <a:extLst>
              <a:ext uri="{FF2B5EF4-FFF2-40B4-BE49-F238E27FC236}">
                <a16:creationId xmlns:a16="http://schemas.microsoft.com/office/drawing/2014/main" id="{9237CF59-3E77-B75F-212D-2714C58909E7}"/>
              </a:ext>
            </a:extLst>
          </p:cNvPr>
          <p:cNvCxnSpPr>
            <a:cxnSpLocks/>
            <a:stCxn id="421" idx="0"/>
            <a:endCxn id="149" idx="2"/>
          </p:cNvCxnSpPr>
          <p:nvPr/>
        </p:nvCxnSpPr>
        <p:spPr>
          <a:xfrm flipH="1" flipV="1">
            <a:off x="10519170" y="5203925"/>
            <a:ext cx="11158" cy="47196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5" name="Straight Arrow Connector 424">
            <a:extLst>
              <a:ext uri="{FF2B5EF4-FFF2-40B4-BE49-F238E27FC236}">
                <a16:creationId xmlns:a16="http://schemas.microsoft.com/office/drawing/2014/main" id="{DE679514-9D08-0938-DDF7-610FD3B65B31}"/>
              </a:ext>
            </a:extLst>
          </p:cNvPr>
          <p:cNvCxnSpPr>
            <a:cxnSpLocks/>
          </p:cNvCxnSpPr>
          <p:nvPr/>
        </p:nvCxnSpPr>
        <p:spPr>
          <a:xfrm flipH="1" flipV="1">
            <a:off x="10527153" y="5828606"/>
            <a:ext cx="3696" cy="20300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6" name="TextBox 425">
            <a:extLst>
              <a:ext uri="{FF2B5EF4-FFF2-40B4-BE49-F238E27FC236}">
                <a16:creationId xmlns:a16="http://schemas.microsoft.com/office/drawing/2014/main" id="{AC14FE11-EB73-25C7-EF03-DFB3638AB097}"/>
              </a:ext>
            </a:extLst>
          </p:cNvPr>
          <p:cNvSpPr txBox="1"/>
          <p:nvPr/>
        </p:nvSpPr>
        <p:spPr>
          <a:xfrm>
            <a:off x="10589418" y="5197674"/>
            <a:ext cx="264318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+mj-lt"/>
              </a:rPr>
              <a:t>V</a:t>
            </a:r>
            <a:endParaRPr lang="en-GB" sz="1100" dirty="0">
              <a:latin typeface="+mj-lt"/>
            </a:endParaRPr>
          </a:p>
        </p:txBody>
      </p:sp>
      <p:sp>
        <p:nvSpPr>
          <p:cNvPr id="427" name="TextBox 426">
            <a:extLst>
              <a:ext uri="{FF2B5EF4-FFF2-40B4-BE49-F238E27FC236}">
                <a16:creationId xmlns:a16="http://schemas.microsoft.com/office/drawing/2014/main" id="{60ABCD62-1C42-F5AC-5CDC-1DE657983B80}"/>
              </a:ext>
            </a:extLst>
          </p:cNvPr>
          <p:cNvSpPr txBox="1"/>
          <p:nvPr/>
        </p:nvSpPr>
        <p:spPr>
          <a:xfrm>
            <a:off x="10013157" y="5197675"/>
            <a:ext cx="264318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+mj-lt"/>
              </a:rPr>
              <a:t>K</a:t>
            </a:r>
            <a:endParaRPr lang="en-GB" sz="1100" dirty="0">
              <a:latin typeface="+mj-lt"/>
            </a:endParaRPr>
          </a:p>
        </p:txBody>
      </p:sp>
      <p:sp>
        <p:nvSpPr>
          <p:cNvPr id="428" name="TextBox 427">
            <a:extLst>
              <a:ext uri="{FF2B5EF4-FFF2-40B4-BE49-F238E27FC236}">
                <a16:creationId xmlns:a16="http://schemas.microsoft.com/office/drawing/2014/main" id="{11BEE9B5-5F39-AAF3-80B1-F91F7926342D}"/>
              </a:ext>
            </a:extLst>
          </p:cNvPr>
          <p:cNvSpPr txBox="1"/>
          <p:nvPr/>
        </p:nvSpPr>
        <p:spPr>
          <a:xfrm>
            <a:off x="10280650" y="5199262"/>
            <a:ext cx="264318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+mj-lt"/>
              </a:rPr>
              <a:t>Q</a:t>
            </a:r>
            <a:endParaRPr lang="en-GB" sz="1100" dirty="0">
              <a:latin typeface="+mj-lt"/>
            </a:endParaRPr>
          </a:p>
        </p:txBody>
      </p:sp>
      <p:sp>
        <p:nvSpPr>
          <p:cNvPr id="429" name="Freeform: Shape 428">
            <a:extLst>
              <a:ext uri="{FF2B5EF4-FFF2-40B4-BE49-F238E27FC236}">
                <a16:creationId xmlns:a16="http://schemas.microsoft.com/office/drawing/2014/main" id="{9227B221-4F93-2B5F-6835-73EFEE9870C5}"/>
              </a:ext>
            </a:extLst>
          </p:cNvPr>
          <p:cNvSpPr/>
          <p:nvPr/>
        </p:nvSpPr>
        <p:spPr>
          <a:xfrm>
            <a:off x="10808652" y="5700652"/>
            <a:ext cx="245268" cy="100013"/>
          </a:xfrm>
          <a:custGeom>
            <a:avLst/>
            <a:gdLst>
              <a:gd name="connsiteX0" fmla="*/ 0 w 518160"/>
              <a:gd name="connsiteY0" fmla="*/ 203477 h 396691"/>
              <a:gd name="connsiteX1" fmla="*/ 175260 w 518160"/>
              <a:gd name="connsiteY1" fmla="*/ 5357 h 396691"/>
              <a:gd name="connsiteX2" fmla="*/ 320040 w 518160"/>
              <a:gd name="connsiteY2" fmla="*/ 393977 h 396691"/>
              <a:gd name="connsiteX3" fmla="*/ 518160 w 518160"/>
              <a:gd name="connsiteY3" fmla="*/ 188237 h 396691"/>
              <a:gd name="connsiteX4" fmla="*/ 518160 w 518160"/>
              <a:gd name="connsiteY4" fmla="*/ 188237 h 3966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8160" h="396691">
                <a:moveTo>
                  <a:pt x="0" y="203477"/>
                </a:moveTo>
                <a:cubicBezTo>
                  <a:pt x="60960" y="88542"/>
                  <a:pt x="121920" y="-26393"/>
                  <a:pt x="175260" y="5357"/>
                </a:cubicBezTo>
                <a:cubicBezTo>
                  <a:pt x="228600" y="37107"/>
                  <a:pt x="262890" y="363497"/>
                  <a:pt x="320040" y="393977"/>
                </a:cubicBezTo>
                <a:cubicBezTo>
                  <a:pt x="377190" y="424457"/>
                  <a:pt x="518160" y="188237"/>
                  <a:pt x="518160" y="188237"/>
                </a:cubicBezTo>
                <a:lnTo>
                  <a:pt x="518160" y="188237"/>
                </a:lnTo>
              </a:path>
            </a:pathLst>
          </a:cu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430" name="Straight Arrow Connector 429">
            <a:extLst>
              <a:ext uri="{FF2B5EF4-FFF2-40B4-BE49-F238E27FC236}">
                <a16:creationId xmlns:a16="http://schemas.microsoft.com/office/drawing/2014/main" id="{63A4382D-B435-EBB9-C252-A3806B65A1A6}"/>
              </a:ext>
            </a:extLst>
          </p:cNvPr>
          <p:cNvCxnSpPr>
            <a:cxnSpLocks/>
            <a:endCxn id="421" idx="6"/>
          </p:cNvCxnSpPr>
          <p:nvPr/>
        </p:nvCxnSpPr>
        <p:spPr>
          <a:xfrm flipH="1">
            <a:off x="10605928" y="5750659"/>
            <a:ext cx="209868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Connector: Elbow 473">
            <a:extLst>
              <a:ext uri="{FF2B5EF4-FFF2-40B4-BE49-F238E27FC236}">
                <a16:creationId xmlns:a16="http://schemas.microsoft.com/office/drawing/2014/main" id="{102CF8D6-653C-EB6E-8C8D-AE62472923C0}"/>
              </a:ext>
            </a:extLst>
          </p:cNvPr>
          <p:cNvCxnSpPr>
            <a:cxnSpLocks/>
            <a:endCxn id="153" idx="3"/>
          </p:cNvCxnSpPr>
          <p:nvPr/>
        </p:nvCxnSpPr>
        <p:spPr>
          <a:xfrm rot="5400000" flipH="1" flipV="1">
            <a:off x="10277725" y="3126830"/>
            <a:ext cx="1106786" cy="616742"/>
          </a:xfrm>
          <a:prstGeom prst="bentConnector4">
            <a:avLst>
              <a:gd name="adj1" fmla="val -882"/>
              <a:gd name="adj2" fmla="val 137066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6" name="TextBox 485">
            <a:extLst>
              <a:ext uri="{FF2B5EF4-FFF2-40B4-BE49-F238E27FC236}">
                <a16:creationId xmlns:a16="http://schemas.microsoft.com/office/drawing/2014/main" id="{89A43354-B2BF-9117-0081-E28B2D479FBB}"/>
              </a:ext>
            </a:extLst>
          </p:cNvPr>
          <p:cNvSpPr txBox="1"/>
          <p:nvPr/>
        </p:nvSpPr>
        <p:spPr>
          <a:xfrm>
            <a:off x="10560843" y="3530799"/>
            <a:ext cx="264318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+mj-lt"/>
              </a:rPr>
              <a:t>V</a:t>
            </a:r>
            <a:endParaRPr lang="en-GB" sz="1100" dirty="0">
              <a:latin typeface="+mj-lt"/>
            </a:endParaRPr>
          </a:p>
        </p:txBody>
      </p:sp>
      <p:sp>
        <p:nvSpPr>
          <p:cNvPr id="487" name="TextBox 486">
            <a:extLst>
              <a:ext uri="{FF2B5EF4-FFF2-40B4-BE49-F238E27FC236}">
                <a16:creationId xmlns:a16="http://schemas.microsoft.com/office/drawing/2014/main" id="{C523F78B-F9AC-0948-152B-8079E4788737}"/>
              </a:ext>
            </a:extLst>
          </p:cNvPr>
          <p:cNvSpPr txBox="1"/>
          <p:nvPr/>
        </p:nvSpPr>
        <p:spPr>
          <a:xfrm>
            <a:off x="9984582" y="3530800"/>
            <a:ext cx="264318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+mj-lt"/>
              </a:rPr>
              <a:t>K</a:t>
            </a:r>
            <a:endParaRPr lang="en-GB" sz="1100" dirty="0">
              <a:latin typeface="+mj-lt"/>
            </a:endParaRPr>
          </a:p>
        </p:txBody>
      </p:sp>
      <p:sp>
        <p:nvSpPr>
          <p:cNvPr id="488" name="TextBox 487">
            <a:extLst>
              <a:ext uri="{FF2B5EF4-FFF2-40B4-BE49-F238E27FC236}">
                <a16:creationId xmlns:a16="http://schemas.microsoft.com/office/drawing/2014/main" id="{DB0FFA97-307F-B323-9124-F5C4FE8C8754}"/>
              </a:ext>
            </a:extLst>
          </p:cNvPr>
          <p:cNvSpPr txBox="1"/>
          <p:nvPr/>
        </p:nvSpPr>
        <p:spPr>
          <a:xfrm>
            <a:off x="10252075" y="3532387"/>
            <a:ext cx="264318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+mj-lt"/>
              </a:rPr>
              <a:t>Q</a:t>
            </a:r>
            <a:endParaRPr lang="en-GB" sz="1100" dirty="0"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C34145-B5F4-8BDD-0E3A-311D220D3B32}"/>
              </a:ext>
            </a:extLst>
          </p:cNvPr>
          <p:cNvSpPr txBox="1"/>
          <p:nvPr/>
        </p:nvSpPr>
        <p:spPr>
          <a:xfrm>
            <a:off x="560717" y="267419"/>
            <a:ext cx="14492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Classical</a:t>
            </a:r>
            <a:r>
              <a:rPr lang="de-DE" dirty="0"/>
              <a:t> Transformer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36008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7343FA96-205F-7DD7-A660-9E1AE7A16CDD}"/>
              </a:ext>
            </a:extLst>
          </p:cNvPr>
          <p:cNvSpPr/>
          <p:nvPr/>
        </p:nvSpPr>
        <p:spPr>
          <a:xfrm>
            <a:off x="1330983" y="1027271"/>
            <a:ext cx="1164431" cy="474504"/>
          </a:xfrm>
          <a:prstGeom prst="roundRect">
            <a:avLst>
              <a:gd name="adj" fmla="val 15547"/>
            </a:avLst>
          </a:prstGeom>
          <a:solidFill>
            <a:schemeClr val="bg1">
              <a:lumMod val="85000"/>
            </a:schemeClr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Sublayer</a:t>
            </a: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542CA32F-221D-DD49-7091-4AFC3E421628}"/>
              </a:ext>
            </a:extLst>
          </p:cNvPr>
          <p:cNvSpPr/>
          <p:nvPr/>
        </p:nvSpPr>
        <p:spPr>
          <a:xfrm>
            <a:off x="1346066" y="611982"/>
            <a:ext cx="1164431" cy="242887"/>
          </a:xfrm>
          <a:prstGeom prst="roundRect">
            <a:avLst>
              <a:gd name="adj" fmla="val 15547"/>
            </a:avLst>
          </a:prstGeom>
          <a:solidFill>
            <a:srgbClr val="CCD497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Add &amp; Norm</a:t>
            </a:r>
          </a:p>
        </p:txBody>
      </p: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83641231-252D-FDB3-0C23-5CDCCDA26F9E}"/>
              </a:ext>
            </a:extLst>
          </p:cNvPr>
          <p:cNvSpPr/>
          <p:nvPr/>
        </p:nvSpPr>
        <p:spPr>
          <a:xfrm>
            <a:off x="1085850" y="385763"/>
            <a:ext cx="1611177" cy="1371601"/>
          </a:xfrm>
          <a:prstGeom prst="roundRect">
            <a:avLst>
              <a:gd name="adj" fmla="val 5838"/>
            </a:avLst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id="{845B1465-2D2D-0E46-ACBF-35D587BBC249}"/>
              </a:ext>
            </a:extLst>
          </p:cNvPr>
          <p:cNvCxnSpPr>
            <a:cxnSpLocks/>
          </p:cNvCxnSpPr>
          <p:nvPr/>
        </p:nvCxnSpPr>
        <p:spPr>
          <a:xfrm flipV="1">
            <a:off x="1898118" y="1512651"/>
            <a:ext cx="0" cy="15978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0D81CBA5-C3C3-5317-A8A3-8CD616613EDE}"/>
              </a:ext>
            </a:extLst>
          </p:cNvPr>
          <p:cNvCxnSpPr>
            <a:cxnSpLocks/>
            <a:stCxn id="66" idx="0"/>
          </p:cNvCxnSpPr>
          <p:nvPr/>
        </p:nvCxnSpPr>
        <p:spPr>
          <a:xfrm flipV="1">
            <a:off x="1913199" y="862430"/>
            <a:ext cx="2631" cy="164841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0" name="Connector: Elbow 219">
            <a:extLst>
              <a:ext uri="{FF2B5EF4-FFF2-40B4-BE49-F238E27FC236}">
                <a16:creationId xmlns:a16="http://schemas.microsoft.com/office/drawing/2014/main" id="{F71C02ED-6336-D99D-2AAA-7DC8A5931246}"/>
              </a:ext>
            </a:extLst>
          </p:cNvPr>
          <p:cNvCxnSpPr>
            <a:cxnSpLocks/>
            <a:endCxn id="67" idx="1"/>
          </p:cNvCxnSpPr>
          <p:nvPr/>
        </p:nvCxnSpPr>
        <p:spPr>
          <a:xfrm rot="16200000" flipV="1">
            <a:off x="954021" y="1125471"/>
            <a:ext cx="1338262" cy="554172"/>
          </a:xfrm>
          <a:prstGeom prst="bentConnector4">
            <a:avLst>
              <a:gd name="adj1" fmla="val 29449"/>
              <a:gd name="adj2" fmla="val 133516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620B6CED-9580-DA79-22AE-F82A08CEF70D}"/>
              </a:ext>
            </a:extLst>
          </p:cNvPr>
          <p:cNvCxnSpPr>
            <a:cxnSpLocks/>
            <a:stCxn id="67" idx="0"/>
          </p:cNvCxnSpPr>
          <p:nvPr/>
        </p:nvCxnSpPr>
        <p:spPr>
          <a:xfrm flipV="1">
            <a:off x="1928282" y="71438"/>
            <a:ext cx="0" cy="54054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4608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293965-D629-2279-04FB-29ACD69DD2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6A20F21E-4163-B9F0-D304-FA503742EB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8144" y="1825625"/>
            <a:ext cx="7735712" cy="4351338"/>
          </a:xfrm>
        </p:spPr>
      </p:pic>
    </p:spTree>
    <p:extLst>
      <p:ext uri="{BB962C8B-B14F-4D97-AF65-F5344CB8AC3E}">
        <p14:creationId xmlns:p14="http://schemas.microsoft.com/office/powerpoint/2010/main" val="350462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C00FF0EF-2F9D-F942-4F6E-0006C5307219}"/>
              </a:ext>
            </a:extLst>
          </p:cNvPr>
          <p:cNvSpPr/>
          <p:nvPr/>
        </p:nvSpPr>
        <p:spPr>
          <a:xfrm>
            <a:off x="4616768" y="5789831"/>
            <a:ext cx="1745456" cy="328612"/>
          </a:xfrm>
          <a:prstGeom prst="roundRect">
            <a:avLst>
              <a:gd name="adj" fmla="val 15547"/>
            </a:avLst>
          </a:prstGeom>
          <a:solidFill>
            <a:srgbClr val="EDAECD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de-DE" sz="1200" noProof="1">
                <a:latin typeface="+mj-lt"/>
                <a:cs typeface="Arial" panose="020B0604020202020204" pitchFamily="34" charset="0"/>
              </a:rPr>
              <a:t>Input Embedding</a:t>
            </a: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C0641B72-A83F-2F0C-92F9-BC5B309B52B7}"/>
              </a:ext>
            </a:extLst>
          </p:cNvPr>
          <p:cNvSpPr/>
          <p:nvPr/>
        </p:nvSpPr>
        <p:spPr>
          <a:xfrm>
            <a:off x="4931092" y="4463477"/>
            <a:ext cx="1159669" cy="458984"/>
          </a:xfrm>
          <a:prstGeom prst="roundRect">
            <a:avLst>
              <a:gd name="adj" fmla="val 15547"/>
            </a:avLst>
          </a:prstGeom>
          <a:solidFill>
            <a:srgbClr val="EFABAA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de-DE" sz="1200" noProof="1">
                <a:latin typeface="+mj-lt"/>
                <a:cs typeface="Arial" panose="020B0604020202020204" pitchFamily="34" charset="0"/>
              </a:rPr>
              <a:t>Multi-Head</a:t>
            </a:r>
          </a:p>
          <a:p>
            <a:pPr algn="ctr"/>
            <a:r>
              <a:rPr lang="de-DE" sz="1200" noProof="1">
                <a:latin typeface="+mj-lt"/>
                <a:cs typeface="Arial" panose="020B0604020202020204" pitchFamily="34" charset="0"/>
              </a:rPr>
              <a:t>Self-Attention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2E94D5CD-A3D0-17C2-6DA2-6C898CDD5E11}"/>
              </a:ext>
            </a:extLst>
          </p:cNvPr>
          <p:cNvSpPr/>
          <p:nvPr/>
        </p:nvSpPr>
        <p:spPr>
          <a:xfrm>
            <a:off x="4926330" y="4107675"/>
            <a:ext cx="1164431" cy="242887"/>
          </a:xfrm>
          <a:prstGeom prst="roundRect">
            <a:avLst>
              <a:gd name="adj" fmla="val 15547"/>
            </a:avLst>
          </a:prstGeom>
          <a:solidFill>
            <a:srgbClr val="CCD497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Add &amp; Norm</a:t>
            </a: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7343FA96-205F-7DD7-A660-9E1AE7A16CDD}"/>
              </a:ext>
            </a:extLst>
          </p:cNvPr>
          <p:cNvSpPr/>
          <p:nvPr/>
        </p:nvSpPr>
        <p:spPr>
          <a:xfrm>
            <a:off x="4928710" y="3500456"/>
            <a:ext cx="1164431" cy="329011"/>
          </a:xfrm>
          <a:prstGeom prst="roundRect">
            <a:avLst>
              <a:gd name="adj" fmla="val 15547"/>
            </a:avLst>
          </a:prstGeom>
          <a:solidFill>
            <a:srgbClr val="A8D1EE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Feed Forward</a:t>
            </a: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542CA32F-221D-DD49-7091-4AFC3E421628}"/>
              </a:ext>
            </a:extLst>
          </p:cNvPr>
          <p:cNvSpPr/>
          <p:nvPr/>
        </p:nvSpPr>
        <p:spPr>
          <a:xfrm>
            <a:off x="4923949" y="3005157"/>
            <a:ext cx="1164431" cy="242887"/>
          </a:xfrm>
          <a:prstGeom prst="roundRect">
            <a:avLst>
              <a:gd name="adj" fmla="val 15547"/>
            </a:avLst>
          </a:prstGeom>
          <a:solidFill>
            <a:srgbClr val="CCD497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Add &amp; Norm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66C88C84-34E5-DBC0-F118-6C49B6374993}"/>
              </a:ext>
            </a:extLst>
          </p:cNvPr>
          <p:cNvCxnSpPr>
            <a:cxnSpLocks/>
            <a:stCxn id="162" idx="0"/>
          </p:cNvCxnSpPr>
          <p:nvPr/>
        </p:nvCxnSpPr>
        <p:spPr>
          <a:xfrm flipH="1" flipV="1">
            <a:off x="5490970" y="6125589"/>
            <a:ext cx="2575" cy="20270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83641231-252D-FDB3-0C23-5CDCCDA26F9E}"/>
              </a:ext>
            </a:extLst>
          </p:cNvPr>
          <p:cNvSpPr/>
          <p:nvPr/>
        </p:nvSpPr>
        <p:spPr>
          <a:xfrm>
            <a:off x="4645342" y="2762667"/>
            <a:ext cx="1633537" cy="2557463"/>
          </a:xfrm>
          <a:prstGeom prst="roundRect">
            <a:avLst>
              <a:gd name="adj" fmla="val 5838"/>
            </a:avLst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C8C65B08-14FE-FF44-47C5-FB5077BC12AB}"/>
              </a:ext>
            </a:extLst>
          </p:cNvPr>
          <p:cNvSpPr txBox="1"/>
          <p:nvPr/>
        </p:nvSpPr>
        <p:spPr>
          <a:xfrm>
            <a:off x="4752976" y="6328291"/>
            <a:ext cx="14811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>
                <a:latin typeface="+mj-lt"/>
              </a:rPr>
              <a:t>categorical</a:t>
            </a:r>
            <a:r>
              <a:rPr lang="de-DE" sz="1400" dirty="0">
                <a:latin typeface="+mj-lt"/>
              </a:rPr>
              <a:t> </a:t>
            </a:r>
            <a:r>
              <a:rPr lang="de-DE" sz="1400" dirty="0" err="1">
                <a:latin typeface="+mj-lt"/>
              </a:rPr>
              <a:t>inputs</a:t>
            </a:r>
            <a:endParaRPr lang="en-GB" sz="1400" dirty="0">
              <a:latin typeface="+mj-lt"/>
            </a:endParaRPr>
          </a:p>
        </p:txBody>
      </p:sp>
      <p:cxnSp>
        <p:nvCxnSpPr>
          <p:cNvPr id="211" name="Straight Arrow Connector 210">
            <a:extLst>
              <a:ext uri="{FF2B5EF4-FFF2-40B4-BE49-F238E27FC236}">
                <a16:creationId xmlns:a16="http://schemas.microsoft.com/office/drawing/2014/main" id="{845B1465-2D2D-0E46-ACBF-35D587BBC249}"/>
              </a:ext>
            </a:extLst>
          </p:cNvPr>
          <p:cNvCxnSpPr>
            <a:cxnSpLocks/>
            <a:stCxn id="63" idx="0"/>
            <a:endCxn id="66" idx="2"/>
          </p:cNvCxnSpPr>
          <p:nvPr/>
        </p:nvCxnSpPr>
        <p:spPr>
          <a:xfrm flipV="1">
            <a:off x="5508546" y="3829467"/>
            <a:ext cx="2380" cy="27820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0D81CBA5-C3C3-5317-A8A3-8CD616613EDE}"/>
              </a:ext>
            </a:extLst>
          </p:cNvPr>
          <p:cNvCxnSpPr>
            <a:cxnSpLocks/>
            <a:stCxn id="66" idx="0"/>
            <a:endCxn id="67" idx="2"/>
          </p:cNvCxnSpPr>
          <p:nvPr/>
        </p:nvCxnSpPr>
        <p:spPr>
          <a:xfrm flipH="1" flipV="1">
            <a:off x="5506165" y="3248044"/>
            <a:ext cx="4761" cy="25241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AF17FB98-C9BC-D133-7339-F0C5698E6493}"/>
              </a:ext>
            </a:extLst>
          </p:cNvPr>
          <p:cNvCxnSpPr>
            <a:cxnSpLocks/>
            <a:stCxn id="62" idx="0"/>
            <a:endCxn id="63" idx="2"/>
          </p:cNvCxnSpPr>
          <p:nvPr/>
        </p:nvCxnSpPr>
        <p:spPr>
          <a:xfrm flipH="1" flipV="1">
            <a:off x="5508546" y="4350562"/>
            <a:ext cx="2381" cy="112915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0" name="Connector: Elbow 219">
            <a:extLst>
              <a:ext uri="{FF2B5EF4-FFF2-40B4-BE49-F238E27FC236}">
                <a16:creationId xmlns:a16="http://schemas.microsoft.com/office/drawing/2014/main" id="{F71C02ED-6336-D99D-2AAA-7DC8A5931246}"/>
              </a:ext>
            </a:extLst>
          </p:cNvPr>
          <p:cNvCxnSpPr>
            <a:cxnSpLocks/>
            <a:endCxn id="67" idx="1"/>
          </p:cNvCxnSpPr>
          <p:nvPr/>
        </p:nvCxnSpPr>
        <p:spPr>
          <a:xfrm rot="16200000" flipV="1">
            <a:off x="4781322" y="3269228"/>
            <a:ext cx="871042" cy="585787"/>
          </a:xfrm>
          <a:prstGeom prst="bentConnector4">
            <a:avLst>
              <a:gd name="adj1" fmla="val -1805"/>
              <a:gd name="adj2" fmla="val 130188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Connector: Elbow 225">
            <a:extLst>
              <a:ext uri="{FF2B5EF4-FFF2-40B4-BE49-F238E27FC236}">
                <a16:creationId xmlns:a16="http://schemas.microsoft.com/office/drawing/2014/main" id="{470B009F-AEBC-B736-2071-04407321C553}"/>
              </a:ext>
            </a:extLst>
          </p:cNvPr>
          <p:cNvCxnSpPr>
            <a:cxnSpLocks/>
            <a:stCxn id="61" idx="0"/>
            <a:endCxn id="63" idx="1"/>
          </p:cNvCxnSpPr>
          <p:nvPr/>
        </p:nvCxnSpPr>
        <p:spPr>
          <a:xfrm rot="16200000" flipV="1">
            <a:off x="4427557" y="4727892"/>
            <a:ext cx="1560712" cy="563166"/>
          </a:xfrm>
          <a:prstGeom prst="bentConnector4">
            <a:avLst>
              <a:gd name="adj1" fmla="val 33903"/>
              <a:gd name="adj2" fmla="val 131289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TextBox 232">
            <a:extLst>
              <a:ext uri="{FF2B5EF4-FFF2-40B4-BE49-F238E27FC236}">
                <a16:creationId xmlns:a16="http://schemas.microsoft.com/office/drawing/2014/main" id="{22826292-593A-4357-FEEB-B7D5B39875EF}"/>
              </a:ext>
            </a:extLst>
          </p:cNvPr>
          <p:cNvSpPr txBox="1"/>
          <p:nvPr/>
        </p:nvSpPr>
        <p:spPr>
          <a:xfrm>
            <a:off x="4069080" y="3793053"/>
            <a:ext cx="571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+mj-lt"/>
              </a:rPr>
              <a:t>N×</a:t>
            </a:r>
            <a:endParaRPr lang="en-GB" sz="1400" dirty="0">
              <a:latin typeface="+mj-lt"/>
            </a:endParaRPr>
          </a:p>
        </p:txBody>
      </p:sp>
      <p:cxnSp>
        <p:nvCxnSpPr>
          <p:cNvPr id="237" name="Connector: Elbow 236">
            <a:extLst>
              <a:ext uri="{FF2B5EF4-FFF2-40B4-BE49-F238E27FC236}">
                <a16:creationId xmlns:a16="http://schemas.microsoft.com/office/drawing/2014/main" id="{036D8E88-6EFA-CAFF-8837-AF527638DCCD}"/>
              </a:ext>
            </a:extLst>
          </p:cNvPr>
          <p:cNvCxnSpPr>
            <a:cxnSpLocks/>
          </p:cNvCxnSpPr>
          <p:nvPr/>
        </p:nvCxnSpPr>
        <p:spPr>
          <a:xfrm rot="10800000">
            <a:off x="5202557" y="4927224"/>
            <a:ext cx="280986" cy="257175"/>
          </a:xfrm>
          <a:prstGeom prst="bentConnector3">
            <a:avLst>
              <a:gd name="adj1" fmla="val 100000"/>
            </a:avLst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2" name="Connector: Elbow 241">
            <a:extLst>
              <a:ext uri="{FF2B5EF4-FFF2-40B4-BE49-F238E27FC236}">
                <a16:creationId xmlns:a16="http://schemas.microsoft.com/office/drawing/2014/main" id="{15A6B20D-82BA-B4F9-68E1-286190BB95EE}"/>
              </a:ext>
            </a:extLst>
          </p:cNvPr>
          <p:cNvCxnSpPr>
            <a:cxnSpLocks/>
          </p:cNvCxnSpPr>
          <p:nvPr/>
        </p:nvCxnSpPr>
        <p:spPr>
          <a:xfrm flipV="1">
            <a:off x="5488308" y="4931986"/>
            <a:ext cx="300034" cy="254794"/>
          </a:xfrm>
          <a:prstGeom prst="bentConnector3">
            <a:avLst>
              <a:gd name="adj1" fmla="val 99207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Arrow Connector 248">
            <a:extLst>
              <a:ext uri="{FF2B5EF4-FFF2-40B4-BE49-F238E27FC236}">
                <a16:creationId xmlns:a16="http://schemas.microsoft.com/office/drawing/2014/main" id="{474E23BC-E9EE-6D4C-E9B0-65C585D028C8}"/>
              </a:ext>
            </a:extLst>
          </p:cNvPr>
          <p:cNvCxnSpPr>
            <a:cxnSpLocks/>
          </p:cNvCxnSpPr>
          <p:nvPr/>
        </p:nvCxnSpPr>
        <p:spPr>
          <a:xfrm flipV="1">
            <a:off x="5485924" y="4927225"/>
            <a:ext cx="0" cy="333374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TextBox 265">
            <a:extLst>
              <a:ext uri="{FF2B5EF4-FFF2-40B4-BE49-F238E27FC236}">
                <a16:creationId xmlns:a16="http://schemas.microsoft.com/office/drawing/2014/main" id="{581F8540-556F-156B-61E8-585BC8A175EB}"/>
              </a:ext>
            </a:extLst>
          </p:cNvPr>
          <p:cNvSpPr txBox="1"/>
          <p:nvPr/>
        </p:nvSpPr>
        <p:spPr>
          <a:xfrm>
            <a:off x="5543074" y="4894779"/>
            <a:ext cx="264318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+mj-lt"/>
              </a:rPr>
              <a:t>V</a:t>
            </a:r>
            <a:endParaRPr lang="en-GB" sz="1100" dirty="0">
              <a:latin typeface="+mj-lt"/>
            </a:endParaRP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457B388C-7929-72CD-0559-53E0AA934C74}"/>
              </a:ext>
            </a:extLst>
          </p:cNvPr>
          <p:cNvSpPr txBox="1"/>
          <p:nvPr/>
        </p:nvSpPr>
        <p:spPr>
          <a:xfrm>
            <a:off x="4950144" y="4887635"/>
            <a:ext cx="264318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+mj-lt"/>
              </a:rPr>
              <a:t>K</a:t>
            </a:r>
            <a:endParaRPr lang="en-GB" sz="1100" dirty="0">
              <a:latin typeface="+mj-lt"/>
            </a:endParaRPr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BB1549EF-6367-5F54-69BE-C8B0CC0F2CF9}"/>
              </a:ext>
            </a:extLst>
          </p:cNvPr>
          <p:cNvSpPr txBox="1"/>
          <p:nvPr/>
        </p:nvSpPr>
        <p:spPr>
          <a:xfrm>
            <a:off x="5247799" y="4890016"/>
            <a:ext cx="264318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+mj-lt"/>
              </a:rPr>
              <a:t>Q</a:t>
            </a:r>
            <a:endParaRPr lang="en-GB" sz="1100" dirty="0">
              <a:latin typeface="+mj-lt"/>
            </a:endParaRPr>
          </a:p>
        </p:txBody>
      </p:sp>
      <p:sp>
        <p:nvSpPr>
          <p:cNvPr id="270" name="TextBox 269">
            <a:extLst>
              <a:ext uri="{FF2B5EF4-FFF2-40B4-BE49-F238E27FC236}">
                <a16:creationId xmlns:a16="http://schemas.microsoft.com/office/drawing/2014/main" id="{E2E35661-B07A-5ED6-DF65-8F207CF60416}"/>
              </a:ext>
            </a:extLst>
          </p:cNvPr>
          <p:cNvSpPr txBox="1"/>
          <p:nvPr/>
        </p:nvSpPr>
        <p:spPr>
          <a:xfrm>
            <a:off x="5606415" y="393263"/>
            <a:ext cx="1196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latin typeface="+mj-lt"/>
              </a:rPr>
              <a:t>Output</a:t>
            </a:r>
          </a:p>
          <a:p>
            <a:pPr algn="ctr"/>
            <a:r>
              <a:rPr lang="de-DE" sz="1400" dirty="0" err="1">
                <a:latin typeface="+mj-lt"/>
              </a:rPr>
              <a:t>Probabilities</a:t>
            </a:r>
            <a:endParaRPr lang="en-GB" sz="1400" dirty="0"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C34145-B5F4-8BDD-0E3A-311D220D3B32}"/>
              </a:ext>
            </a:extLst>
          </p:cNvPr>
          <p:cNvSpPr txBox="1"/>
          <p:nvPr/>
        </p:nvSpPr>
        <p:spPr>
          <a:xfrm>
            <a:off x="13812328" y="553888"/>
            <a:ext cx="175978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rgbClr val="FF0000"/>
                </a:solidFill>
              </a:rPr>
              <a:t>TabTransformer</a:t>
            </a:r>
            <a:endParaRPr lang="en-GB" dirty="0">
              <a:solidFill>
                <a:srgbClr val="FF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525967E-1280-E19C-67DF-3A1888502E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0" y="1692161"/>
            <a:ext cx="3670110" cy="4224894"/>
          </a:xfrm>
          <a:prstGeom prst="rect">
            <a:avLst/>
          </a:prstGeom>
        </p:spPr>
      </p:pic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7E968265-A590-F39E-B843-971A90C7E68C}"/>
              </a:ext>
            </a:extLst>
          </p:cNvPr>
          <p:cNvSpPr/>
          <p:nvPr/>
        </p:nvSpPr>
        <p:spPr>
          <a:xfrm>
            <a:off x="4967210" y="2316122"/>
            <a:ext cx="2450014" cy="216694"/>
          </a:xfrm>
          <a:prstGeom prst="roundRect">
            <a:avLst>
              <a:gd name="adj" fmla="val 15547"/>
            </a:avLst>
          </a:prstGeom>
          <a:solidFill>
            <a:srgbClr val="E4D6EA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Concatenate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ECE3BB72-47BB-989E-8901-87A30134E572}"/>
              </a:ext>
            </a:extLst>
          </p:cNvPr>
          <p:cNvSpPr/>
          <p:nvPr/>
        </p:nvSpPr>
        <p:spPr>
          <a:xfrm>
            <a:off x="6403630" y="3013945"/>
            <a:ext cx="1164431" cy="229318"/>
          </a:xfrm>
          <a:prstGeom prst="roundRect">
            <a:avLst>
              <a:gd name="adj" fmla="val 15547"/>
            </a:avLst>
          </a:prstGeom>
          <a:solidFill>
            <a:srgbClr val="CCD497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Norm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107CF94-27D5-E796-E2F2-43D95C7C1057}"/>
              </a:ext>
            </a:extLst>
          </p:cNvPr>
          <p:cNvCxnSpPr>
            <a:cxnSpLocks/>
            <a:stCxn id="19" idx="0"/>
          </p:cNvCxnSpPr>
          <p:nvPr/>
        </p:nvCxnSpPr>
        <p:spPr>
          <a:xfrm flipV="1">
            <a:off x="6985846" y="2538413"/>
            <a:ext cx="0" cy="47553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DB2FE72C-3573-DCEA-2B15-CC7934C0AC52}"/>
              </a:ext>
            </a:extLst>
          </p:cNvPr>
          <p:cNvSpPr/>
          <p:nvPr/>
        </p:nvSpPr>
        <p:spPr>
          <a:xfrm>
            <a:off x="5610001" y="1811429"/>
            <a:ext cx="1164431" cy="329011"/>
          </a:xfrm>
          <a:prstGeom prst="roundRect">
            <a:avLst>
              <a:gd name="adj" fmla="val 15547"/>
            </a:avLst>
          </a:prstGeom>
          <a:solidFill>
            <a:srgbClr val="A8D1EE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Feed Forward</a:t>
            </a: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FFA742FB-A50B-7EBD-2B37-5B2164A98D94}"/>
              </a:ext>
            </a:extLst>
          </p:cNvPr>
          <p:cNvSpPr/>
          <p:nvPr/>
        </p:nvSpPr>
        <p:spPr>
          <a:xfrm>
            <a:off x="5610001" y="1409072"/>
            <a:ext cx="1164431" cy="242887"/>
          </a:xfrm>
          <a:prstGeom prst="roundRect">
            <a:avLst>
              <a:gd name="adj" fmla="val 15547"/>
            </a:avLst>
          </a:prstGeom>
          <a:solidFill>
            <a:srgbClr val="FFFF99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Linear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6ED7333D-EC78-1E5C-9C11-5206C0AE4B92}"/>
              </a:ext>
            </a:extLst>
          </p:cNvPr>
          <p:cNvSpPr/>
          <p:nvPr/>
        </p:nvSpPr>
        <p:spPr>
          <a:xfrm>
            <a:off x="5605239" y="1028073"/>
            <a:ext cx="1164431" cy="242887"/>
          </a:xfrm>
          <a:prstGeom prst="roundRect">
            <a:avLst>
              <a:gd name="adj" fmla="val 15547"/>
            </a:avLst>
          </a:prstGeom>
          <a:solidFill>
            <a:srgbClr val="D2C4B2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Softmax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8C643F2-316A-6ACC-B983-4A59EBE1A55F}"/>
              </a:ext>
            </a:extLst>
          </p:cNvPr>
          <p:cNvCxnSpPr>
            <a:cxnSpLocks/>
            <a:stCxn id="25" idx="0"/>
            <a:endCxn id="27" idx="2"/>
          </p:cNvCxnSpPr>
          <p:nvPr/>
        </p:nvCxnSpPr>
        <p:spPr>
          <a:xfrm flipH="1" flipV="1">
            <a:off x="6187455" y="1270960"/>
            <a:ext cx="4762" cy="13811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26AA929-4B8C-C3E5-A607-A3E75D64B692}"/>
              </a:ext>
            </a:extLst>
          </p:cNvPr>
          <p:cNvCxnSpPr>
            <a:cxnSpLocks/>
            <a:stCxn id="24" idx="0"/>
            <a:endCxn id="25" idx="2"/>
          </p:cNvCxnSpPr>
          <p:nvPr/>
        </p:nvCxnSpPr>
        <p:spPr>
          <a:xfrm flipV="1">
            <a:off x="6192217" y="1651959"/>
            <a:ext cx="0" cy="15947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57203BB-4AF6-E364-5EA2-D514D2C13620}"/>
              </a:ext>
            </a:extLst>
          </p:cNvPr>
          <p:cNvCxnSpPr>
            <a:cxnSpLocks/>
            <a:stCxn id="18" idx="0"/>
            <a:endCxn id="24" idx="2"/>
          </p:cNvCxnSpPr>
          <p:nvPr/>
        </p:nvCxnSpPr>
        <p:spPr>
          <a:xfrm flipV="1">
            <a:off x="6192217" y="2140440"/>
            <a:ext cx="0" cy="17568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C661E5C9-1F3C-D485-B7B7-A7ADEEAAC5D9}"/>
              </a:ext>
            </a:extLst>
          </p:cNvPr>
          <p:cNvSpPr txBox="1"/>
          <p:nvPr/>
        </p:nvSpPr>
        <p:spPr>
          <a:xfrm>
            <a:off x="6267451" y="6317179"/>
            <a:ext cx="14811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>
                <a:latin typeface="+mj-lt"/>
              </a:rPr>
              <a:t>continuous</a:t>
            </a:r>
            <a:r>
              <a:rPr lang="de-DE" sz="1400" dirty="0">
                <a:latin typeface="+mj-lt"/>
              </a:rPr>
              <a:t> </a:t>
            </a:r>
            <a:r>
              <a:rPr lang="de-DE" sz="1400" dirty="0" err="1">
                <a:latin typeface="+mj-lt"/>
              </a:rPr>
              <a:t>inputs</a:t>
            </a:r>
            <a:endParaRPr lang="en-GB" sz="1400" dirty="0">
              <a:latin typeface="+mj-lt"/>
            </a:endParaRP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2EF799B-DD01-284F-666A-C8B7A4ADB1C4}"/>
              </a:ext>
            </a:extLst>
          </p:cNvPr>
          <p:cNvCxnSpPr>
            <a:cxnSpLocks/>
            <a:stCxn id="67" idx="0"/>
          </p:cNvCxnSpPr>
          <p:nvPr/>
        </p:nvCxnSpPr>
        <p:spPr>
          <a:xfrm flipV="1">
            <a:off x="5506165" y="2527300"/>
            <a:ext cx="0" cy="47785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39DE4234-3588-AD0C-E0F6-6C337B5E6E5F}"/>
              </a:ext>
            </a:extLst>
          </p:cNvPr>
          <p:cNvCxnSpPr>
            <a:cxnSpLocks/>
            <a:stCxn id="49" idx="0"/>
            <a:endCxn id="19" idx="2"/>
          </p:cNvCxnSpPr>
          <p:nvPr/>
        </p:nvCxnSpPr>
        <p:spPr>
          <a:xfrm flipH="1" flipV="1">
            <a:off x="6985846" y="3243263"/>
            <a:ext cx="22174" cy="307391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4" name="Rectangle 83">
            <a:extLst>
              <a:ext uri="{FF2B5EF4-FFF2-40B4-BE49-F238E27FC236}">
                <a16:creationId xmlns:a16="http://schemas.microsoft.com/office/drawing/2014/main" id="{9BAEA02A-30ED-85A0-E75B-C4503D01C24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42511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Rectangle: Rounded Corners 60">
            <a:extLst>
              <a:ext uri="{FF2B5EF4-FFF2-40B4-BE49-F238E27FC236}">
                <a16:creationId xmlns:a16="http://schemas.microsoft.com/office/drawing/2014/main" id="{C00FF0EF-2F9D-F942-4F6E-0006C5307219}"/>
              </a:ext>
            </a:extLst>
          </p:cNvPr>
          <p:cNvSpPr/>
          <p:nvPr/>
        </p:nvSpPr>
        <p:spPr>
          <a:xfrm>
            <a:off x="8940828" y="5679599"/>
            <a:ext cx="1745456" cy="328612"/>
          </a:xfrm>
          <a:prstGeom prst="roundRect">
            <a:avLst>
              <a:gd name="adj" fmla="val 15547"/>
            </a:avLst>
          </a:prstGeom>
          <a:solidFill>
            <a:srgbClr val="EDAECD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de-DE" sz="1200" noProof="1">
                <a:latin typeface="+mj-lt"/>
                <a:cs typeface="Arial" panose="020B0604020202020204" pitchFamily="34" charset="0"/>
              </a:rPr>
              <a:t>Input Embedding</a:t>
            </a:r>
          </a:p>
        </p:txBody>
      </p:sp>
      <p:sp>
        <p:nvSpPr>
          <p:cNvPr id="62" name="Rectangle: Rounded Corners 61">
            <a:extLst>
              <a:ext uri="{FF2B5EF4-FFF2-40B4-BE49-F238E27FC236}">
                <a16:creationId xmlns:a16="http://schemas.microsoft.com/office/drawing/2014/main" id="{C0641B72-A83F-2F0C-92F9-BC5B309B52B7}"/>
              </a:ext>
            </a:extLst>
          </p:cNvPr>
          <p:cNvSpPr/>
          <p:nvPr/>
        </p:nvSpPr>
        <p:spPr>
          <a:xfrm>
            <a:off x="9267058" y="4248787"/>
            <a:ext cx="1159669" cy="458984"/>
          </a:xfrm>
          <a:prstGeom prst="roundRect">
            <a:avLst>
              <a:gd name="adj" fmla="val 15547"/>
            </a:avLst>
          </a:prstGeom>
          <a:solidFill>
            <a:srgbClr val="EFABAA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de-DE" sz="1200" noProof="1">
                <a:latin typeface="+mj-lt"/>
                <a:cs typeface="Arial" panose="020B0604020202020204" pitchFamily="34" charset="0"/>
              </a:rPr>
              <a:t>Multi-Head</a:t>
            </a:r>
          </a:p>
          <a:p>
            <a:pPr algn="ctr"/>
            <a:r>
              <a:rPr lang="de-DE" sz="1200" noProof="1">
                <a:latin typeface="+mj-lt"/>
                <a:cs typeface="Arial" panose="020B0604020202020204" pitchFamily="34" charset="0"/>
              </a:rPr>
              <a:t>Self-Attention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2E94D5CD-A3D0-17C2-6DA2-6C898CDD5E11}"/>
              </a:ext>
            </a:extLst>
          </p:cNvPr>
          <p:cNvSpPr/>
          <p:nvPr/>
        </p:nvSpPr>
        <p:spPr>
          <a:xfrm>
            <a:off x="9264677" y="3892192"/>
            <a:ext cx="1164431" cy="242887"/>
          </a:xfrm>
          <a:prstGeom prst="roundRect">
            <a:avLst>
              <a:gd name="adj" fmla="val 15547"/>
            </a:avLst>
          </a:prstGeom>
          <a:solidFill>
            <a:srgbClr val="CCD497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Add &amp; Norm</a:t>
            </a: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7343FA96-205F-7DD7-A660-9E1AE7A16CDD}"/>
              </a:ext>
            </a:extLst>
          </p:cNvPr>
          <p:cNvSpPr/>
          <p:nvPr/>
        </p:nvSpPr>
        <p:spPr>
          <a:xfrm>
            <a:off x="9262296" y="3373078"/>
            <a:ext cx="1164431" cy="329011"/>
          </a:xfrm>
          <a:prstGeom prst="roundRect">
            <a:avLst>
              <a:gd name="adj" fmla="val 15547"/>
            </a:avLst>
          </a:prstGeom>
          <a:solidFill>
            <a:srgbClr val="A8D1EE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Feed Forward</a:t>
            </a: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542CA32F-221D-DD49-7091-4AFC3E421628}"/>
              </a:ext>
            </a:extLst>
          </p:cNvPr>
          <p:cNvSpPr/>
          <p:nvPr/>
        </p:nvSpPr>
        <p:spPr>
          <a:xfrm>
            <a:off x="9262296" y="3001605"/>
            <a:ext cx="1164431" cy="242887"/>
          </a:xfrm>
          <a:prstGeom prst="roundRect">
            <a:avLst>
              <a:gd name="adj" fmla="val 15547"/>
            </a:avLst>
          </a:prstGeom>
          <a:solidFill>
            <a:srgbClr val="CCD497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Add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66C88C84-34E5-DBC0-F118-6C49B6374993}"/>
              </a:ext>
            </a:extLst>
          </p:cNvPr>
          <p:cNvCxnSpPr>
            <a:cxnSpLocks/>
          </p:cNvCxnSpPr>
          <p:nvPr/>
        </p:nvCxnSpPr>
        <p:spPr>
          <a:xfrm flipV="1">
            <a:off x="9815030" y="6015357"/>
            <a:ext cx="0" cy="225622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83641231-252D-FDB3-0C23-5CDCCDA26F9E}"/>
              </a:ext>
            </a:extLst>
          </p:cNvPr>
          <p:cNvSpPr/>
          <p:nvPr/>
        </p:nvSpPr>
        <p:spPr>
          <a:xfrm>
            <a:off x="8969402" y="2652435"/>
            <a:ext cx="1633537" cy="2557463"/>
          </a:xfrm>
          <a:prstGeom prst="roundRect">
            <a:avLst>
              <a:gd name="adj" fmla="val 5838"/>
            </a:avLst>
          </a:prstGeom>
          <a:noFill/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C8C65B08-14FE-FF44-47C5-FB5077BC12AB}"/>
              </a:ext>
            </a:extLst>
          </p:cNvPr>
          <p:cNvSpPr txBox="1"/>
          <p:nvPr/>
        </p:nvSpPr>
        <p:spPr>
          <a:xfrm>
            <a:off x="8469340" y="6260921"/>
            <a:ext cx="26860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>
                <a:latin typeface="+mj-lt"/>
              </a:rPr>
              <a:t>Categorical</a:t>
            </a:r>
            <a:r>
              <a:rPr lang="de-DE" sz="1400" dirty="0">
                <a:latin typeface="+mj-lt"/>
              </a:rPr>
              <a:t> and </a:t>
            </a:r>
            <a:r>
              <a:rPr lang="de-DE" sz="1400" dirty="0" err="1">
                <a:latin typeface="+mj-lt"/>
              </a:rPr>
              <a:t>continuous</a:t>
            </a:r>
            <a:r>
              <a:rPr lang="de-DE" sz="1400" dirty="0">
                <a:latin typeface="+mj-lt"/>
              </a:rPr>
              <a:t> </a:t>
            </a:r>
            <a:r>
              <a:rPr lang="de-DE" sz="1400" dirty="0" err="1">
                <a:latin typeface="+mj-lt"/>
              </a:rPr>
              <a:t>inputs</a:t>
            </a:r>
            <a:endParaRPr lang="en-GB" sz="1400" dirty="0">
              <a:latin typeface="+mj-lt"/>
            </a:endParaRPr>
          </a:p>
        </p:txBody>
      </p:sp>
      <p:cxnSp>
        <p:nvCxnSpPr>
          <p:cNvPr id="214" name="Straight Arrow Connector 213">
            <a:extLst>
              <a:ext uri="{FF2B5EF4-FFF2-40B4-BE49-F238E27FC236}">
                <a16:creationId xmlns:a16="http://schemas.microsoft.com/office/drawing/2014/main" id="{0D81CBA5-C3C3-5317-A8A3-8CD616613EDE}"/>
              </a:ext>
            </a:extLst>
          </p:cNvPr>
          <p:cNvCxnSpPr>
            <a:cxnSpLocks/>
            <a:stCxn id="66" idx="0"/>
            <a:endCxn id="67" idx="2"/>
          </p:cNvCxnSpPr>
          <p:nvPr/>
        </p:nvCxnSpPr>
        <p:spPr>
          <a:xfrm flipV="1">
            <a:off x="9844512" y="3244492"/>
            <a:ext cx="0" cy="128586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7" name="Straight Arrow Connector 216">
            <a:extLst>
              <a:ext uri="{FF2B5EF4-FFF2-40B4-BE49-F238E27FC236}">
                <a16:creationId xmlns:a16="http://schemas.microsoft.com/office/drawing/2014/main" id="{AF17FB98-C9BC-D133-7339-F0C5698E6493}"/>
              </a:ext>
            </a:extLst>
          </p:cNvPr>
          <p:cNvCxnSpPr>
            <a:cxnSpLocks/>
            <a:stCxn id="62" idx="0"/>
            <a:endCxn id="63" idx="2"/>
          </p:cNvCxnSpPr>
          <p:nvPr/>
        </p:nvCxnSpPr>
        <p:spPr>
          <a:xfrm flipV="1">
            <a:off x="9846893" y="4135079"/>
            <a:ext cx="0" cy="11370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0" name="Connector: Elbow 219">
            <a:extLst>
              <a:ext uri="{FF2B5EF4-FFF2-40B4-BE49-F238E27FC236}">
                <a16:creationId xmlns:a16="http://schemas.microsoft.com/office/drawing/2014/main" id="{F71C02ED-6336-D99D-2AAA-7DC8A5931246}"/>
              </a:ext>
            </a:extLst>
          </p:cNvPr>
          <p:cNvCxnSpPr>
            <a:cxnSpLocks/>
            <a:stCxn id="63" idx="0"/>
            <a:endCxn id="67" idx="1"/>
          </p:cNvCxnSpPr>
          <p:nvPr/>
        </p:nvCxnSpPr>
        <p:spPr>
          <a:xfrm rot="16200000" flipV="1">
            <a:off x="9170024" y="3215322"/>
            <a:ext cx="769143" cy="584597"/>
          </a:xfrm>
          <a:prstGeom prst="bentConnector4">
            <a:avLst>
              <a:gd name="adj1" fmla="val 10526"/>
              <a:gd name="adj2" fmla="val 128921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Connector: Elbow 225">
            <a:extLst>
              <a:ext uri="{FF2B5EF4-FFF2-40B4-BE49-F238E27FC236}">
                <a16:creationId xmlns:a16="http://schemas.microsoft.com/office/drawing/2014/main" id="{470B009F-AEBC-B736-2071-04407321C553}"/>
              </a:ext>
            </a:extLst>
          </p:cNvPr>
          <p:cNvCxnSpPr>
            <a:cxnSpLocks/>
          </p:cNvCxnSpPr>
          <p:nvPr/>
        </p:nvCxnSpPr>
        <p:spPr>
          <a:xfrm rot="16200000" flipV="1">
            <a:off x="8706136" y="4574559"/>
            <a:ext cx="1665963" cy="548879"/>
          </a:xfrm>
          <a:prstGeom prst="bentConnector4">
            <a:avLst>
              <a:gd name="adj1" fmla="val 43210"/>
              <a:gd name="adj2" fmla="val 132104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TextBox 232">
            <a:extLst>
              <a:ext uri="{FF2B5EF4-FFF2-40B4-BE49-F238E27FC236}">
                <a16:creationId xmlns:a16="http://schemas.microsoft.com/office/drawing/2014/main" id="{22826292-593A-4357-FEEB-B7D5B39875EF}"/>
              </a:ext>
            </a:extLst>
          </p:cNvPr>
          <p:cNvSpPr txBox="1"/>
          <p:nvPr/>
        </p:nvSpPr>
        <p:spPr>
          <a:xfrm>
            <a:off x="8393140" y="3682821"/>
            <a:ext cx="5715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>
                <a:latin typeface="+mj-lt"/>
              </a:rPr>
              <a:t>N×</a:t>
            </a:r>
            <a:endParaRPr lang="en-GB" sz="1400" dirty="0">
              <a:latin typeface="+mj-lt"/>
            </a:endParaRPr>
          </a:p>
        </p:txBody>
      </p:sp>
      <p:cxnSp>
        <p:nvCxnSpPr>
          <p:cNvPr id="242" name="Connector: Elbow 241">
            <a:extLst>
              <a:ext uri="{FF2B5EF4-FFF2-40B4-BE49-F238E27FC236}">
                <a16:creationId xmlns:a16="http://schemas.microsoft.com/office/drawing/2014/main" id="{15A6B20D-82BA-B4F9-68E1-286190BB95EE}"/>
              </a:ext>
            </a:extLst>
          </p:cNvPr>
          <p:cNvCxnSpPr>
            <a:cxnSpLocks/>
          </p:cNvCxnSpPr>
          <p:nvPr/>
        </p:nvCxnSpPr>
        <p:spPr>
          <a:xfrm flipV="1">
            <a:off x="9814749" y="4710055"/>
            <a:ext cx="338133" cy="253204"/>
          </a:xfrm>
          <a:prstGeom prst="bentConnector3">
            <a:avLst>
              <a:gd name="adj1" fmla="val 99296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Straight Arrow Connector 248">
            <a:extLst>
              <a:ext uri="{FF2B5EF4-FFF2-40B4-BE49-F238E27FC236}">
                <a16:creationId xmlns:a16="http://schemas.microsoft.com/office/drawing/2014/main" id="{474E23BC-E9EE-6D4C-E9B0-65C585D028C8}"/>
              </a:ext>
            </a:extLst>
          </p:cNvPr>
          <p:cNvCxnSpPr>
            <a:cxnSpLocks/>
          </p:cNvCxnSpPr>
          <p:nvPr/>
        </p:nvCxnSpPr>
        <p:spPr>
          <a:xfrm flipV="1">
            <a:off x="9813555" y="4712534"/>
            <a:ext cx="0" cy="246439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TextBox 265">
            <a:extLst>
              <a:ext uri="{FF2B5EF4-FFF2-40B4-BE49-F238E27FC236}">
                <a16:creationId xmlns:a16="http://schemas.microsoft.com/office/drawing/2014/main" id="{581F8540-556F-156B-61E8-585BC8A175EB}"/>
              </a:ext>
            </a:extLst>
          </p:cNvPr>
          <p:cNvSpPr txBox="1"/>
          <p:nvPr/>
        </p:nvSpPr>
        <p:spPr>
          <a:xfrm>
            <a:off x="9905234" y="4693584"/>
            <a:ext cx="264318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+mj-lt"/>
              </a:rPr>
              <a:t>V</a:t>
            </a:r>
            <a:endParaRPr lang="en-GB" sz="1100" dirty="0">
              <a:latin typeface="+mj-lt"/>
            </a:endParaRPr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457B388C-7929-72CD-0559-53E0AA934C74}"/>
              </a:ext>
            </a:extLst>
          </p:cNvPr>
          <p:cNvSpPr txBox="1"/>
          <p:nvPr/>
        </p:nvSpPr>
        <p:spPr>
          <a:xfrm>
            <a:off x="9250391" y="4698345"/>
            <a:ext cx="264318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+mj-lt"/>
              </a:rPr>
              <a:t>K</a:t>
            </a:r>
            <a:endParaRPr lang="en-GB" sz="1100" dirty="0">
              <a:latin typeface="+mj-lt"/>
            </a:endParaRPr>
          </a:p>
        </p:txBody>
      </p:sp>
      <p:sp>
        <p:nvSpPr>
          <p:cNvPr id="268" name="TextBox 267">
            <a:extLst>
              <a:ext uri="{FF2B5EF4-FFF2-40B4-BE49-F238E27FC236}">
                <a16:creationId xmlns:a16="http://schemas.microsoft.com/office/drawing/2014/main" id="{BB1549EF-6367-5F54-69BE-C8B0CC0F2CF9}"/>
              </a:ext>
            </a:extLst>
          </p:cNvPr>
          <p:cNvSpPr txBox="1"/>
          <p:nvPr/>
        </p:nvSpPr>
        <p:spPr>
          <a:xfrm>
            <a:off x="9555189" y="4695965"/>
            <a:ext cx="264318" cy="261610"/>
          </a:xfrm>
          <a:prstGeom prst="rect">
            <a:avLst/>
          </a:prstGeom>
          <a:noFill/>
          <a:ln w="12700">
            <a:noFill/>
          </a:ln>
        </p:spPr>
        <p:txBody>
          <a:bodyPr wrap="square" rtlCol="0">
            <a:spAutoFit/>
          </a:bodyPr>
          <a:lstStyle/>
          <a:p>
            <a:r>
              <a:rPr lang="de-DE" sz="1100" dirty="0">
                <a:latin typeface="+mj-lt"/>
              </a:rPr>
              <a:t>Q</a:t>
            </a:r>
            <a:endParaRPr lang="en-GB" sz="1100" dirty="0">
              <a:latin typeface="+mj-lt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CC34145-B5F4-8BDD-0E3A-311D220D3B32}"/>
              </a:ext>
            </a:extLst>
          </p:cNvPr>
          <p:cNvSpPr txBox="1"/>
          <p:nvPr/>
        </p:nvSpPr>
        <p:spPr>
          <a:xfrm>
            <a:off x="12676516" y="534119"/>
            <a:ext cx="16490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>
                <a:solidFill>
                  <a:srgbClr val="FF0000"/>
                </a:solidFill>
              </a:rPr>
              <a:t>FTTransformer</a:t>
            </a:r>
            <a:endParaRPr lang="en-GB" dirty="0">
              <a:solidFill>
                <a:srgbClr val="FF0000"/>
              </a:solidFill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1B21BEEA-0718-A8BF-CA7A-FD95D29662F1}"/>
              </a:ext>
            </a:extLst>
          </p:cNvPr>
          <p:cNvCxnSpPr>
            <a:cxnSpLocks/>
            <a:stCxn id="67" idx="0"/>
            <a:endCxn id="31" idx="2"/>
          </p:cNvCxnSpPr>
          <p:nvPr/>
        </p:nvCxnSpPr>
        <p:spPr>
          <a:xfrm flipH="1" flipV="1">
            <a:off x="9839974" y="2374225"/>
            <a:ext cx="4538" cy="62738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0" name="Picture 19">
            <a:extLst>
              <a:ext uri="{FF2B5EF4-FFF2-40B4-BE49-F238E27FC236}">
                <a16:creationId xmlns:a16="http://schemas.microsoft.com/office/drawing/2014/main" id="{A196CD09-47BF-0D15-9004-DF22882B16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12874" y="1570185"/>
            <a:ext cx="4568048" cy="53588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B3F065FF-1246-4995-8C99-938F1D891C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01391" y="2395104"/>
            <a:ext cx="4168352" cy="2264656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8F8800C0-1CF3-F5CA-4394-35FFEBF5E5A3}"/>
              </a:ext>
            </a:extLst>
          </p:cNvPr>
          <p:cNvSpPr txBox="1"/>
          <p:nvPr/>
        </p:nvSpPr>
        <p:spPr>
          <a:xfrm>
            <a:off x="9198385" y="694511"/>
            <a:ext cx="11963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>
                <a:latin typeface="+mj-lt"/>
              </a:rPr>
              <a:t>Output</a:t>
            </a:r>
          </a:p>
          <a:p>
            <a:pPr algn="ctr"/>
            <a:r>
              <a:rPr lang="de-DE" sz="1400" dirty="0" err="1">
                <a:latin typeface="+mj-lt"/>
              </a:rPr>
              <a:t>Probabilities</a:t>
            </a:r>
            <a:endParaRPr lang="en-GB" sz="1400" dirty="0">
              <a:latin typeface="+mj-lt"/>
            </a:endParaRPr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64F421B8-8DB7-34EA-C921-76E85E24F0A2}"/>
              </a:ext>
            </a:extLst>
          </p:cNvPr>
          <p:cNvSpPr/>
          <p:nvPr/>
        </p:nvSpPr>
        <p:spPr>
          <a:xfrm>
            <a:off x="9255153" y="1719845"/>
            <a:ext cx="1164431" cy="242887"/>
          </a:xfrm>
          <a:prstGeom prst="roundRect">
            <a:avLst>
              <a:gd name="adj" fmla="val 15547"/>
            </a:avLst>
          </a:prstGeom>
          <a:solidFill>
            <a:srgbClr val="FFFF99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Linear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A827FEA6-F17E-CA57-7B37-D1BAA16BED3F}"/>
              </a:ext>
            </a:extLst>
          </p:cNvPr>
          <p:cNvSpPr/>
          <p:nvPr/>
        </p:nvSpPr>
        <p:spPr>
          <a:xfrm>
            <a:off x="9255153" y="1310271"/>
            <a:ext cx="1164431" cy="242887"/>
          </a:xfrm>
          <a:prstGeom prst="roundRect">
            <a:avLst>
              <a:gd name="adj" fmla="val 15547"/>
            </a:avLst>
          </a:prstGeom>
          <a:solidFill>
            <a:srgbClr val="D2C4B2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Softmax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A6ED71D-102A-0459-C60D-99BC3B322234}"/>
              </a:ext>
            </a:extLst>
          </p:cNvPr>
          <p:cNvCxnSpPr>
            <a:cxnSpLocks/>
            <a:stCxn id="25" idx="0"/>
            <a:endCxn id="27" idx="2"/>
          </p:cNvCxnSpPr>
          <p:nvPr/>
        </p:nvCxnSpPr>
        <p:spPr>
          <a:xfrm flipV="1">
            <a:off x="9837369" y="1553158"/>
            <a:ext cx="0" cy="166687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DCE3843-0FDE-285C-7733-2A6A7A7A0AC7}"/>
              </a:ext>
            </a:extLst>
          </p:cNvPr>
          <p:cNvCxnSpPr>
            <a:cxnSpLocks/>
          </p:cNvCxnSpPr>
          <p:nvPr/>
        </p:nvCxnSpPr>
        <p:spPr>
          <a:xfrm flipV="1">
            <a:off x="9838162" y="1964320"/>
            <a:ext cx="0" cy="15947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F00536E0-E48A-70AD-633B-4384867F30A5}"/>
              </a:ext>
            </a:extLst>
          </p:cNvPr>
          <p:cNvSpPr/>
          <p:nvPr/>
        </p:nvSpPr>
        <p:spPr>
          <a:xfrm>
            <a:off x="9257758" y="2131338"/>
            <a:ext cx="1164431" cy="242887"/>
          </a:xfrm>
          <a:prstGeom prst="roundRect">
            <a:avLst>
              <a:gd name="adj" fmla="val 15547"/>
            </a:avLst>
          </a:prstGeom>
          <a:solidFill>
            <a:srgbClr val="CCD497"/>
          </a:solidFill>
          <a:ln w="19050">
            <a:headEnd type="none" w="med" len="med"/>
            <a:tailEnd type="none" w="med" len="med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DE" sz="1100" noProof="1">
                <a:latin typeface="+mj-lt"/>
                <a:cs typeface="Arial" panose="020B0604020202020204" pitchFamily="34" charset="0"/>
              </a:rPr>
              <a:t>Norm</a:t>
            </a: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28EE4F0F-C008-F011-6402-C667E69D8B21}"/>
              </a:ext>
            </a:extLst>
          </p:cNvPr>
          <p:cNvCxnSpPr>
            <a:cxnSpLocks/>
          </p:cNvCxnSpPr>
          <p:nvPr/>
        </p:nvCxnSpPr>
        <p:spPr>
          <a:xfrm flipV="1">
            <a:off x="9846894" y="3709232"/>
            <a:ext cx="0" cy="103883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C9A8426B-62F8-8EC1-CB9F-6E9E7AD7B88A}"/>
              </a:ext>
            </a:extLst>
          </p:cNvPr>
          <p:cNvCxnSpPr>
            <a:cxnSpLocks/>
          </p:cNvCxnSpPr>
          <p:nvPr/>
        </p:nvCxnSpPr>
        <p:spPr>
          <a:xfrm flipV="1">
            <a:off x="9513517" y="4706084"/>
            <a:ext cx="0" cy="250032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6" name="Rectangle 125">
            <a:extLst>
              <a:ext uri="{FF2B5EF4-FFF2-40B4-BE49-F238E27FC236}">
                <a16:creationId xmlns:a16="http://schemas.microsoft.com/office/drawing/2014/main" id="{EA267B89-DFC7-624F-46FE-3C954DAF346E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" name="Picture 6" descr="Diagram&#10;&#10;Description automatically generated with low confidence">
            <a:extLst>
              <a:ext uri="{FF2B5EF4-FFF2-40B4-BE49-F238E27FC236}">
                <a16:creationId xmlns:a16="http://schemas.microsoft.com/office/drawing/2014/main" id="{57DC4ADF-749C-6BDC-3F46-33B4726B5B1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05728" y="4943170"/>
            <a:ext cx="8554644" cy="4363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8173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5A884-0014-7B87-1AF5-C2A758D25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D32671-D437-757C-1EA5-C048C3504F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DB29C0-B5C8-8508-A26E-50B1D221C8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375" y="0"/>
            <a:ext cx="1167514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984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9048B29-D23C-3F4A-8CFD-CC2CD996A4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426" y="0"/>
            <a:ext cx="11675147" cy="68580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AEA4B46-C438-5924-D392-B8FE886DDB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7281" y="1380830"/>
            <a:ext cx="3667637" cy="4229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18553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</TotalTime>
  <Words>136</Words>
  <Application>Microsoft Office PowerPoint</Application>
  <PresentationFormat>Widescreen</PresentationFormat>
  <Paragraphs>93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Bilz, Markus</dc:creator>
  <cp:lastModifiedBy>Bilz, Markus</cp:lastModifiedBy>
  <cp:revision>1</cp:revision>
  <dcterms:created xsi:type="dcterms:W3CDTF">2023-01-11T12:03:03Z</dcterms:created>
  <dcterms:modified xsi:type="dcterms:W3CDTF">2023-01-31T14:58:17Z</dcterms:modified>
</cp:coreProperties>
</file>