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FFCC00"/>
    <a:srgbClr val="FFFF99"/>
    <a:srgbClr val="D2C4B2"/>
    <a:srgbClr val="CCD497"/>
    <a:srgbClr val="D6DCE5"/>
    <a:srgbClr val="A8D1EE"/>
    <a:srgbClr val="EDAECD"/>
    <a:srgbClr val="E4D6EA"/>
    <a:srgbClr val="AC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E66B90-E8CF-4436-B0D4-F43F17B21F48}" v="122" dt="2023-01-15T08:57:02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15" y="19588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5462111" y="2538413"/>
            <a:ext cx="0" cy="224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957763" y="566410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5283993" y="4233289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5281612" y="387669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5279231" y="3357580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5279231" y="298610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5831965" y="599985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986337" y="263693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486275" y="6245423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5861447" y="3228994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5863828" y="4119581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5186959" y="3199824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23071" y="4559061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410075" y="366732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831684" y="4694557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830490" y="469703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922169" y="467808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5267326" y="468284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572124" y="468046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5856909" y="2358727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5215320" y="67901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5272088" y="170434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5272088" y="12947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854304" y="1537660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5855097" y="1948822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5274693" y="211584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5863829" y="3693734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5530452" y="4690586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0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2023-01-15T08:57:05Z</dcterms:modified>
</cp:coreProperties>
</file>