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0" r:id="rId6"/>
    <p:sldId id="261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141B5"/>
    <a:srgbClr val="2A6CCA"/>
    <a:srgbClr val="AFD7FF"/>
    <a:srgbClr val="647588"/>
    <a:srgbClr val="192830"/>
    <a:srgbClr val="5B6D81"/>
    <a:srgbClr val="EFABAA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61" dt="2023-02-11T11:01:55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11T11:01:55.584" v="812" actId="14100"/>
      <pc:docMkLst>
        <pc:docMk/>
      </pc:docMkLst>
      <pc:sldChg chg="modSp mod">
        <pc:chgData name="Markus Bilz" userId="a36021e4bdb9349f" providerId="LiveId" clId="{F9F2BE70-AAED-47FD-A055-7B08EB1371A3}" dt="2023-02-11T09:33:35.734" v="493" actId="108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1-31T14:58:11.698" v="242" actId="1076"/>
        <pc:sldMkLst>
          <pc:docMk/>
          <pc:sldMk cId="2878173059" sldId="261"/>
        </pc:sldMkLst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8" creationId="{BB1549EF-6367-5F54-69BE-C8B0CC0F2CF9}"/>
          </ac:spMkLst>
        </pc:sp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9" creationId="{ADCE3843-0FDE-285C-7733-2A6A7A7A0AC7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70" creationId="{66C88C84-34E5-DBC0-F118-6C49B63749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6" creationId="{470B009F-AEBC-B736-2071-04407321C55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9" creationId="{474E23BC-E9EE-6D4C-E9B0-65C585D028C8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1-30T16:05:01.590" v="228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0T16:03:04.057" v="200" actId="1076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0T16:03:23.807" v="208" actId="1076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mod">
          <ac:chgData name="Markus Bilz" userId="a36021e4bdb9349f" providerId="LiveId" clId="{F9F2BE70-AAED-47FD-A055-7B08EB1371A3}" dt="2023-01-30T16:04:31.767" v="223" actId="14100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1-30T16:04:46.107" v="225" actId="14100"/>
          <ac:cxnSpMkLst>
            <pc:docMk/>
            <pc:sldMk cId="1844608576" sldId="263"/>
            <ac:cxnSpMk id="85" creationId="{620B6CED-9580-DA79-22AE-F82A08CEF70D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mod">
          <ac:chgData name="Markus Bilz" userId="a36021e4bdb9349f" providerId="LiveId" clId="{F9F2BE70-AAED-47FD-A055-7B08EB1371A3}" dt="2023-01-30T16:03:03.710" v="198" actId="1076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1-30T16:03:08.047" v="203" actId="478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0T16:05:01.590" v="228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1T11:01:55.584" v="812" actId="14100"/>
        <pc:sldMkLst>
          <pc:docMk/>
          <pc:sldMk cId="46556285" sldId="264"/>
        </pc:sldMkLst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1T11:01:55.584" v="812" actId="14100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1T11:01:53.867" v="805" actId="1076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1T11:01:53.867" v="805" actId="1076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1T10:04:38.357" v="750" actId="1076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1330983" y="1027271"/>
            <a:ext cx="1164431" cy="474504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1346066" y="61198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1085850" y="385763"/>
            <a:ext cx="1611177" cy="1371601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</p:cNvCxnSpPr>
          <p:nvPr/>
        </p:nvCxnSpPr>
        <p:spPr>
          <a:xfrm flipV="1">
            <a:off x="1898118" y="1512651"/>
            <a:ext cx="0" cy="159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913199" y="862430"/>
            <a:ext cx="2631" cy="164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954021" y="1125471"/>
            <a:ext cx="1338262" cy="554172"/>
          </a:xfrm>
          <a:prstGeom prst="bentConnector4">
            <a:avLst>
              <a:gd name="adj1" fmla="val 29449"/>
              <a:gd name="adj2" fmla="val 133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928282" y="71438"/>
            <a:ext cx="0" cy="540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81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+mj-lt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>
                <a:latin typeface="+mj-lt"/>
                <a:cs typeface="Arial" panose="020B0604020202020204" pitchFamily="34" charset="0"/>
              </a:rPr>
              <a:t>Depth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>
                <a:latin typeface="+mj-lt"/>
                <a:cs typeface="Arial" panose="020B0604020202020204" pitchFamily="34" charset="0"/>
              </a:rPr>
              <a:t>Misc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>
                <a:latin typeface="+mj-lt"/>
                <a:cs typeface="Arial" panose="020B0604020202020204" pitchFamily="34" charset="0"/>
              </a:rPr>
              <a:t>Tick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>
                <a:latin typeface="+mj-lt"/>
                <a:cs typeface="Arial" panose="020B0604020202020204" pitchFamily="34" charset="0"/>
              </a:rPr>
              <a:t>Quote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>
                <a:latin typeface="+mj-lt"/>
                <a:cs typeface="Arial" panose="020B0604020202020204" pitchFamily="34" charset="0"/>
              </a:rPr>
              <a:t>Quote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>
                <a:latin typeface="+mj-lt"/>
                <a:cs typeface="Arial" panose="020B0604020202020204" pitchFamily="34" charset="0"/>
              </a:rPr>
              <a:t>Tick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+mj-lt"/>
                <a:cs typeface="Arial" panose="020B0604020202020204" pitchFamily="34" charset="0"/>
              </a:rPr>
              <a:t>Quote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+mj-lt"/>
                <a:cs typeface="Arial" panose="020B0604020202020204" pitchFamily="34" charset="0"/>
              </a:rPr>
              <a:t>Tick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+mj-lt"/>
                <a:cs typeface="Arial" panose="020B0604020202020204" pitchFamily="34" charset="0"/>
              </a:rPr>
              <a:t>Quote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>
                <a:latin typeface="+mj-lt"/>
                <a:cs typeface="Arial" panose="020B0604020202020204" pitchFamily="34" charset="0"/>
              </a:rPr>
              <a:t>Tick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>
                <a:latin typeface="+mj-lt"/>
                <a:cs typeface="Arial" panose="020B0604020202020204" pitchFamily="34" charset="0"/>
              </a:rPr>
              <a:t>Tick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+mj-lt"/>
                <a:cs typeface="Arial" panose="020B0604020202020204" pitchFamily="34" charset="0"/>
              </a:rPr>
              <a:t>Tick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+mj-lt"/>
                <a:cs typeface="Arial" panose="020B0604020202020204" pitchFamily="34" charset="0"/>
              </a:rPr>
              <a:t>Quote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>
                <a:latin typeface="+mj-lt"/>
                <a:cs typeface="Arial" panose="020B0604020202020204" pitchFamily="34" charset="0"/>
              </a:rPr>
              <a:t>Quote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>
                <a:latin typeface="+mj-lt"/>
                <a:cs typeface="Arial" panose="020B0604020202020204" pitchFamily="34" charset="0"/>
              </a:rPr>
              <a:t>Tick Rule</a:t>
            </a:r>
            <a:endParaRPr lang="en-GB" sz="11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+mj-lt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523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+mj-lt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40828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7058" y="424878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64677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62296" y="3373078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62296" y="300160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9815030" y="6015357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69340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44512" y="3244492"/>
            <a:ext cx="0" cy="12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46893" y="4135079"/>
            <a:ext cx="0" cy="11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170024" y="3215322"/>
            <a:ext cx="769143" cy="584597"/>
          </a:xfrm>
          <a:prstGeom prst="bentConnector4">
            <a:avLst>
              <a:gd name="adj1" fmla="val 10526"/>
              <a:gd name="adj2" fmla="val 1289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06136" y="4574559"/>
            <a:ext cx="1665963" cy="548879"/>
          </a:xfrm>
          <a:prstGeom prst="bentConnector4">
            <a:avLst>
              <a:gd name="adj1" fmla="val 43210"/>
              <a:gd name="adj2" fmla="val 132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393140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13555" y="4712534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55189" y="469596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H="1" flipV="1">
            <a:off x="9839974" y="2374225"/>
            <a:ext cx="4538" cy="627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9198385" y="694511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71984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31027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553158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1964320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13133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</p:cNvCxnSpPr>
          <p:nvPr/>
        </p:nvCxnSpPr>
        <p:spPr>
          <a:xfrm flipV="1">
            <a:off x="9846894" y="3709232"/>
            <a:ext cx="0" cy="103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A8426B-62F8-8EC1-CB9F-6E9E7AD7B88A}"/>
              </a:ext>
            </a:extLst>
          </p:cNvPr>
          <p:cNvCxnSpPr>
            <a:cxnSpLocks/>
          </p:cNvCxnSpPr>
          <p:nvPr/>
        </p:nvCxnSpPr>
        <p:spPr>
          <a:xfrm flipV="1">
            <a:off x="9513517" y="4706084"/>
            <a:ext cx="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173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2023-02-11T11:01:58Z</dcterms:modified>
</cp:coreProperties>
</file>