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0" r:id="rId8"/>
    <p:sldId id="261" r:id="rId9"/>
    <p:sldId id="266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FBD"/>
    <a:srgbClr val="FFBDE6"/>
    <a:srgbClr val="BDCBFF"/>
    <a:srgbClr val="EFABAA"/>
    <a:srgbClr val="BDFFFF"/>
    <a:srgbClr val="FFE9BD"/>
    <a:srgbClr val="BDF6FF"/>
    <a:srgbClr val="C0BDFF"/>
    <a:srgbClr val="A5A5A5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AABE4-665D-427C-806E-52B893CA3FC7}" v="38" dt="2023-05-17T09:40:28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D4AAABE4-665D-427C-806E-52B893CA3FC7}"/>
    <pc:docChg chg="undo custSel addSld delSld modSld">
      <pc:chgData name="Markus Bilz" userId="a36021e4bdb9349f" providerId="LiveId" clId="{D4AAABE4-665D-427C-806E-52B893CA3FC7}" dt="2023-05-17T09:41:58.259" v="955" actId="20577"/>
      <pc:docMkLst>
        <pc:docMk/>
      </pc:docMkLst>
      <pc:sldChg chg="del">
        <pc:chgData name="Markus Bilz" userId="a36021e4bdb9349f" providerId="LiveId" clId="{D4AAABE4-665D-427C-806E-52B893CA3FC7}" dt="2023-05-17T09:26:24.224" v="794" actId="2696"/>
        <pc:sldMkLst>
          <pc:docMk/>
          <pc:sldMk cId="350462512" sldId="262"/>
        </pc:sldMkLst>
      </pc:sldChg>
      <pc:sldChg chg="addSp delSp modSp new mod">
        <pc:chgData name="Markus Bilz" userId="a36021e4bdb9349f" providerId="LiveId" clId="{D4AAABE4-665D-427C-806E-52B893CA3FC7}" dt="2023-05-17T09:36:50.117" v="922" actId="14100"/>
        <pc:sldMkLst>
          <pc:docMk/>
          <pc:sldMk cId="873796926" sldId="267"/>
        </pc:sldMkLst>
        <pc:spChg chg="mod">
          <ac:chgData name="Markus Bilz" userId="a36021e4bdb9349f" providerId="LiveId" clId="{D4AAABE4-665D-427C-806E-52B893CA3FC7}" dt="2023-05-17T09:23:01.778" v="776" actId="1076"/>
          <ac:spMkLst>
            <pc:docMk/>
            <pc:sldMk cId="873796926" sldId="267"/>
            <ac:spMk id="2" creationId="{683A413D-99D9-FCB9-77DB-9A11EE63A78C}"/>
          </ac:spMkLst>
        </pc:spChg>
        <pc:spChg chg="del mod">
          <ac:chgData name="Markus Bilz" userId="a36021e4bdb9349f" providerId="LiveId" clId="{D4AAABE4-665D-427C-806E-52B893CA3FC7}" dt="2023-05-17T08:01:25.335" v="2" actId="478"/>
          <ac:spMkLst>
            <pc:docMk/>
            <pc:sldMk cId="873796926" sldId="267"/>
            <ac:spMk id="3" creationId="{E483DA65-E763-68B5-BF09-36828B57565E}"/>
          </ac:spMkLst>
        </pc:spChg>
        <pc:spChg chg="add del mod">
          <ac:chgData name="Markus Bilz" userId="a36021e4bdb9349f" providerId="LiveId" clId="{D4AAABE4-665D-427C-806E-52B893CA3FC7}" dt="2023-05-17T08:09:34.364" v="27" actId="478"/>
          <ac:spMkLst>
            <pc:docMk/>
            <pc:sldMk cId="873796926" sldId="267"/>
            <ac:spMk id="5" creationId="{EF718C20-2FD4-71EF-A008-F2EA8BA68A00}"/>
          </ac:spMkLst>
        </pc:spChg>
        <pc:spChg chg="add mod ord">
          <ac:chgData name="Markus Bilz" userId="a36021e4bdb9349f" providerId="LiveId" clId="{D4AAABE4-665D-427C-806E-52B893CA3FC7}" dt="2023-05-17T09:35:43.055" v="919" actId="1076"/>
          <ac:spMkLst>
            <pc:docMk/>
            <pc:sldMk cId="873796926" sldId="267"/>
            <ac:spMk id="6" creationId="{C96ED38C-E0B1-92C2-B807-5218346FC064}"/>
          </ac:spMkLst>
        </pc:spChg>
        <pc:spChg chg="add mod">
          <ac:chgData name="Markus Bilz" userId="a36021e4bdb9349f" providerId="LiveId" clId="{D4AAABE4-665D-427C-806E-52B893CA3FC7}" dt="2023-05-17T09:23:48.016" v="786" actId="1076"/>
          <ac:spMkLst>
            <pc:docMk/>
            <pc:sldMk cId="873796926" sldId="267"/>
            <ac:spMk id="7" creationId="{A023D810-4417-2CD5-6DB9-5A58ED07DAF1}"/>
          </ac:spMkLst>
        </pc:spChg>
        <pc:spChg chg="add del mod">
          <ac:chgData name="Markus Bilz" userId="a36021e4bdb9349f" providerId="LiveId" clId="{D4AAABE4-665D-427C-806E-52B893CA3FC7}" dt="2023-05-17T08:12:52.005" v="55"/>
          <ac:spMkLst>
            <pc:docMk/>
            <pc:sldMk cId="873796926" sldId="267"/>
            <ac:spMk id="8" creationId="{237237E9-1D00-4381-F426-DD1FAE56FECA}"/>
          </ac:spMkLst>
        </pc:spChg>
        <pc:spChg chg="add mod">
          <ac:chgData name="Markus Bilz" userId="a36021e4bdb9349f" providerId="LiveId" clId="{D4AAABE4-665D-427C-806E-52B893CA3FC7}" dt="2023-05-17T09:27:52.518" v="796" actId="1076"/>
          <ac:spMkLst>
            <pc:docMk/>
            <pc:sldMk cId="873796926" sldId="267"/>
            <ac:spMk id="9" creationId="{C07D752C-D6F2-1D45-03EC-3F124EE97946}"/>
          </ac:spMkLst>
        </pc:spChg>
        <pc:spChg chg="add mod">
          <ac:chgData name="Markus Bilz" userId="a36021e4bdb9349f" providerId="LiveId" clId="{D4AAABE4-665D-427C-806E-52B893CA3FC7}" dt="2023-05-17T09:27:52.518" v="796" actId="1076"/>
          <ac:spMkLst>
            <pc:docMk/>
            <pc:sldMk cId="873796926" sldId="267"/>
            <ac:spMk id="10" creationId="{0622CB4B-1EC6-0675-AC6A-A3E25EF4A4A1}"/>
          </ac:spMkLst>
        </pc:spChg>
        <pc:spChg chg="add mod">
          <ac:chgData name="Markus Bilz" userId="a36021e4bdb9349f" providerId="LiveId" clId="{D4AAABE4-665D-427C-806E-52B893CA3FC7}" dt="2023-05-17T09:29:52.735" v="854" actId="1076"/>
          <ac:spMkLst>
            <pc:docMk/>
            <pc:sldMk cId="873796926" sldId="267"/>
            <ac:spMk id="11" creationId="{1B75BC38-F232-FB5B-95D7-76998D86AC90}"/>
          </ac:spMkLst>
        </pc:spChg>
        <pc:spChg chg="add mod ord">
          <ac:chgData name="Markus Bilz" userId="a36021e4bdb9349f" providerId="LiveId" clId="{D4AAABE4-665D-427C-806E-52B893CA3FC7}" dt="2023-05-17T09:34:38.605" v="906" actId="14100"/>
          <ac:spMkLst>
            <pc:docMk/>
            <pc:sldMk cId="873796926" sldId="267"/>
            <ac:spMk id="12" creationId="{7841179F-B9B5-2E56-DFA5-7DAA6C1BBD9D}"/>
          </ac:spMkLst>
        </pc:spChg>
        <pc:spChg chg="add mod">
          <ac:chgData name="Markus Bilz" userId="a36021e4bdb9349f" providerId="LiveId" clId="{D4AAABE4-665D-427C-806E-52B893CA3FC7}" dt="2023-05-17T09:23:48.016" v="786" actId="1076"/>
          <ac:spMkLst>
            <pc:docMk/>
            <pc:sldMk cId="873796926" sldId="267"/>
            <ac:spMk id="13" creationId="{EB67B30B-4D14-827E-5DB9-0B9167FF157A}"/>
          </ac:spMkLst>
        </pc:spChg>
        <pc:spChg chg="add mod">
          <ac:chgData name="Markus Bilz" userId="a36021e4bdb9349f" providerId="LiveId" clId="{D4AAABE4-665D-427C-806E-52B893CA3FC7}" dt="2023-05-17T09:33:34.083" v="903" actId="1076"/>
          <ac:spMkLst>
            <pc:docMk/>
            <pc:sldMk cId="873796926" sldId="267"/>
            <ac:spMk id="14" creationId="{82EAA822-CF91-407C-ED09-D5430CB97B56}"/>
          </ac:spMkLst>
        </pc:spChg>
        <pc:spChg chg="add mod">
          <ac:chgData name="Markus Bilz" userId="a36021e4bdb9349f" providerId="LiveId" clId="{D4AAABE4-665D-427C-806E-52B893CA3FC7}" dt="2023-05-17T09:35:43.055" v="919" actId="1076"/>
          <ac:spMkLst>
            <pc:docMk/>
            <pc:sldMk cId="873796926" sldId="267"/>
            <ac:spMk id="15" creationId="{B840A789-AE83-25DF-4C82-D3C7149D69EB}"/>
          </ac:spMkLst>
        </pc:spChg>
        <pc:spChg chg="add mod">
          <ac:chgData name="Markus Bilz" userId="a36021e4bdb9349f" providerId="LiveId" clId="{D4AAABE4-665D-427C-806E-52B893CA3FC7}" dt="2023-05-17T09:35:43.055" v="919" actId="1076"/>
          <ac:spMkLst>
            <pc:docMk/>
            <pc:sldMk cId="873796926" sldId="267"/>
            <ac:spMk id="16" creationId="{B314F980-CFB9-6647-E835-3991B2D65FDE}"/>
          </ac:spMkLst>
        </pc:spChg>
        <pc:spChg chg="add mod ord">
          <ac:chgData name="Markus Bilz" userId="a36021e4bdb9349f" providerId="LiveId" clId="{D4AAABE4-665D-427C-806E-52B893CA3FC7}" dt="2023-05-17T09:33:38.458" v="904" actId="1076"/>
          <ac:spMkLst>
            <pc:docMk/>
            <pc:sldMk cId="873796926" sldId="267"/>
            <ac:spMk id="24" creationId="{8921449C-B172-6825-E7FF-0DDF75F501AD}"/>
          </ac:spMkLst>
        </pc:spChg>
        <pc:spChg chg="add mod">
          <ac:chgData name="Markus Bilz" userId="a36021e4bdb9349f" providerId="LiveId" clId="{D4AAABE4-665D-427C-806E-52B893CA3FC7}" dt="2023-05-17T09:18:05.363" v="659" actId="14100"/>
          <ac:spMkLst>
            <pc:docMk/>
            <pc:sldMk cId="873796926" sldId="267"/>
            <ac:spMk id="28" creationId="{4B3CD710-AFF5-C20D-00D6-894B9ECD4CFF}"/>
          </ac:spMkLst>
        </pc:spChg>
        <pc:spChg chg="add del mod">
          <ac:chgData name="Markus Bilz" userId="a36021e4bdb9349f" providerId="LiveId" clId="{D4AAABE4-665D-427C-806E-52B893CA3FC7}" dt="2023-05-17T09:15:17.903" v="634" actId="478"/>
          <ac:spMkLst>
            <pc:docMk/>
            <pc:sldMk cId="873796926" sldId="267"/>
            <ac:spMk id="30" creationId="{D2F46992-65D1-15F3-204E-474FE52FFEA7}"/>
          </ac:spMkLst>
        </pc:spChg>
        <pc:spChg chg="add mod">
          <ac:chgData name="Markus Bilz" userId="a36021e4bdb9349f" providerId="LiveId" clId="{D4AAABE4-665D-427C-806E-52B893CA3FC7}" dt="2023-05-17T09:23:48.016" v="786" actId="1076"/>
          <ac:spMkLst>
            <pc:docMk/>
            <pc:sldMk cId="873796926" sldId="267"/>
            <ac:spMk id="31" creationId="{D3E48620-93F1-1D9E-966B-44CA6FF79461}"/>
          </ac:spMkLst>
        </pc:spChg>
        <pc:spChg chg="add mod">
          <ac:chgData name="Markus Bilz" userId="a36021e4bdb9349f" providerId="LiveId" clId="{D4AAABE4-665D-427C-806E-52B893CA3FC7}" dt="2023-05-17T09:28:04.926" v="797" actId="1076"/>
          <ac:spMkLst>
            <pc:docMk/>
            <pc:sldMk cId="873796926" sldId="267"/>
            <ac:spMk id="1038" creationId="{7D6D82FD-48ED-F01D-1A74-9047D884AECA}"/>
          </ac:spMkLst>
        </pc:spChg>
        <pc:spChg chg="add mod">
          <ac:chgData name="Markus Bilz" userId="a36021e4bdb9349f" providerId="LiveId" clId="{D4AAABE4-665D-427C-806E-52B893CA3FC7}" dt="2023-05-17T09:28:06.839" v="798" actId="1076"/>
          <ac:spMkLst>
            <pc:docMk/>
            <pc:sldMk cId="873796926" sldId="267"/>
            <ac:spMk id="1039" creationId="{EA5BC06A-2FBC-17A7-CB31-F804E1DF1253}"/>
          </ac:spMkLst>
        </pc:spChg>
        <pc:spChg chg="add mod">
          <ac:chgData name="Markus Bilz" userId="a36021e4bdb9349f" providerId="LiveId" clId="{D4AAABE4-665D-427C-806E-52B893CA3FC7}" dt="2023-05-17T09:17:50.123" v="658" actId="20577"/>
          <ac:spMkLst>
            <pc:docMk/>
            <pc:sldMk cId="873796926" sldId="267"/>
            <ac:spMk id="1045" creationId="{248F470B-6828-B453-9C17-857109741461}"/>
          </ac:spMkLst>
        </pc:spChg>
        <pc:spChg chg="add del mod">
          <ac:chgData name="Markus Bilz" userId="a36021e4bdb9349f" providerId="LiveId" clId="{D4AAABE4-665D-427C-806E-52B893CA3FC7}" dt="2023-05-17T09:04:58.380" v="585" actId="478"/>
          <ac:spMkLst>
            <pc:docMk/>
            <pc:sldMk cId="873796926" sldId="267"/>
            <ac:spMk id="1082" creationId="{25ABE639-6785-7346-836B-DE4098822C0C}"/>
          </ac:spMkLst>
        </pc:spChg>
        <pc:spChg chg="add mod">
          <ac:chgData name="Markus Bilz" userId="a36021e4bdb9349f" providerId="LiveId" clId="{D4AAABE4-665D-427C-806E-52B893CA3FC7}" dt="2023-05-17T09:24:47.629" v="792" actId="1076"/>
          <ac:spMkLst>
            <pc:docMk/>
            <pc:sldMk cId="873796926" sldId="267"/>
            <ac:spMk id="1087" creationId="{3ABA7E38-A92B-39B5-3ADF-F959A7EA04F9}"/>
          </ac:spMkLst>
        </pc:spChg>
        <pc:spChg chg="add mod">
          <ac:chgData name="Markus Bilz" userId="a36021e4bdb9349f" providerId="LiveId" clId="{D4AAABE4-665D-427C-806E-52B893CA3FC7}" dt="2023-05-17T09:19:37.959" v="730" actId="1076"/>
          <ac:spMkLst>
            <pc:docMk/>
            <pc:sldMk cId="873796926" sldId="267"/>
            <ac:spMk id="1088" creationId="{8ED72B36-51D0-895F-9960-38EFB9E127E0}"/>
          </ac:spMkLst>
        </pc:spChg>
        <pc:spChg chg="add mod">
          <ac:chgData name="Markus Bilz" userId="a36021e4bdb9349f" providerId="LiveId" clId="{D4AAABE4-665D-427C-806E-52B893CA3FC7}" dt="2023-05-17T09:24:52.115" v="793" actId="1076"/>
          <ac:spMkLst>
            <pc:docMk/>
            <pc:sldMk cId="873796926" sldId="267"/>
            <ac:spMk id="1089" creationId="{0CC40106-6295-6FC3-DB4D-60B99CFB8E3C}"/>
          </ac:spMkLst>
        </pc:spChg>
        <pc:spChg chg="add mod">
          <ac:chgData name="Markus Bilz" userId="a36021e4bdb9349f" providerId="LiveId" clId="{D4AAABE4-665D-427C-806E-52B893CA3FC7}" dt="2023-05-17T09:24:44.501" v="791" actId="1076"/>
          <ac:spMkLst>
            <pc:docMk/>
            <pc:sldMk cId="873796926" sldId="267"/>
            <ac:spMk id="1090" creationId="{3BDBA4C7-B634-2603-5CF6-AEED66974E30}"/>
          </ac:spMkLst>
        </pc:spChg>
        <pc:spChg chg="add mod ord">
          <ac:chgData name="Markus Bilz" userId="a36021e4bdb9349f" providerId="LiveId" clId="{D4AAABE4-665D-427C-806E-52B893CA3FC7}" dt="2023-05-17T09:36:50.117" v="922" actId="14100"/>
          <ac:spMkLst>
            <pc:docMk/>
            <pc:sldMk cId="873796926" sldId="267"/>
            <ac:spMk id="1117" creationId="{DE505CA9-73E5-CCB7-95F5-924561519BBB}"/>
          </ac:spMkLst>
        </pc:spChg>
        <pc:spChg chg="add mod ord">
          <ac:chgData name="Markus Bilz" userId="a36021e4bdb9349f" providerId="LiveId" clId="{D4AAABE4-665D-427C-806E-52B893CA3FC7}" dt="2023-05-17T09:32:52.038" v="897" actId="20577"/>
          <ac:spMkLst>
            <pc:docMk/>
            <pc:sldMk cId="873796926" sldId="267"/>
            <ac:spMk id="1121" creationId="{E53C962D-A3F5-9F2F-3BAD-FD3A2B5AADCC}"/>
          </ac:spMkLst>
        </pc:spChg>
        <pc:spChg chg="add mod">
          <ac:chgData name="Markus Bilz" userId="a36021e4bdb9349f" providerId="LiveId" clId="{D4AAABE4-665D-427C-806E-52B893CA3FC7}" dt="2023-05-17T09:30:01.192" v="860" actId="5793"/>
          <ac:spMkLst>
            <pc:docMk/>
            <pc:sldMk cId="873796926" sldId="267"/>
            <ac:spMk id="1125" creationId="{2AE0B6A0-64CC-643E-83FF-5424FDAE07A3}"/>
          </ac:spMkLst>
        </pc:spChg>
        <pc:spChg chg="add mod ord">
          <ac:chgData name="Markus Bilz" userId="a36021e4bdb9349f" providerId="LiveId" clId="{D4AAABE4-665D-427C-806E-52B893CA3FC7}" dt="2023-05-17T09:35:04.897" v="913" actId="14100"/>
          <ac:spMkLst>
            <pc:docMk/>
            <pc:sldMk cId="873796926" sldId="267"/>
            <ac:spMk id="1144" creationId="{525344FD-F45D-9493-2133-714401194624}"/>
          </ac:spMkLst>
        </pc:spChg>
        <pc:picChg chg="add del mod">
          <ac:chgData name="Markus Bilz" userId="a36021e4bdb9349f" providerId="LiveId" clId="{D4AAABE4-665D-427C-806E-52B893CA3FC7}" dt="2023-05-17T09:27:11.321" v="795" actId="478"/>
          <ac:picMkLst>
            <pc:docMk/>
            <pc:sldMk cId="873796926" sldId="267"/>
            <ac:picMk id="1026" creationId="{3364F0A3-52BD-1FB5-9639-A5FCE9FBAC75}"/>
          </ac:picMkLst>
        </pc:picChg>
        <pc:picChg chg="add del mod">
          <ac:chgData name="Markus Bilz" userId="a36021e4bdb9349f" providerId="LiveId" clId="{D4AAABE4-665D-427C-806E-52B893CA3FC7}" dt="2023-05-17T09:27:11.321" v="795" actId="478"/>
          <ac:picMkLst>
            <pc:docMk/>
            <pc:sldMk cId="873796926" sldId="267"/>
            <ac:picMk id="1028" creationId="{39CB445E-1E30-93C1-689D-6AF917CC781C}"/>
          </ac:picMkLst>
        </pc:picChg>
        <pc:cxnChg chg="add del mod ord">
          <ac:chgData name="Markus Bilz" userId="a36021e4bdb9349f" providerId="LiveId" clId="{D4AAABE4-665D-427C-806E-52B893CA3FC7}" dt="2023-05-17T08:48:46.442" v="547" actId="478"/>
          <ac:cxnSpMkLst>
            <pc:docMk/>
            <pc:sldMk cId="873796926" sldId="267"/>
            <ac:cxnSpMk id="18" creationId="{D57D1233-856B-6E32-603F-706BC39021B0}"/>
          </ac:cxnSpMkLst>
        </pc:cxnChg>
        <pc:cxnChg chg="add del mod">
          <ac:chgData name="Markus Bilz" userId="a36021e4bdb9349f" providerId="LiveId" clId="{D4AAABE4-665D-427C-806E-52B893CA3FC7}" dt="2023-05-17T09:34:45.579" v="910" actId="478"/>
          <ac:cxnSpMkLst>
            <pc:docMk/>
            <pc:sldMk cId="873796926" sldId="267"/>
            <ac:cxnSpMk id="20" creationId="{83AFE2A7-2B3B-2DDC-A0E1-8C31379D6E67}"/>
          </ac:cxnSpMkLst>
        </pc:cxnChg>
        <pc:cxnChg chg="add mod">
          <ac:chgData name="Markus Bilz" userId="a36021e4bdb9349f" providerId="LiveId" clId="{D4AAABE4-665D-427C-806E-52B893CA3FC7}" dt="2023-05-17T09:33:34.083" v="903" actId="1076"/>
          <ac:cxnSpMkLst>
            <pc:docMk/>
            <pc:sldMk cId="873796926" sldId="267"/>
            <ac:cxnSpMk id="26" creationId="{3AC2BFD2-B4CE-E3EF-5184-DBED244D2E76}"/>
          </ac:cxnSpMkLst>
        </pc:cxnChg>
        <pc:cxnChg chg="add mod">
          <ac:chgData name="Markus Bilz" userId="a36021e4bdb9349f" providerId="LiveId" clId="{D4AAABE4-665D-427C-806E-52B893CA3FC7}" dt="2023-05-17T09:23:48.016" v="786" actId="1076"/>
          <ac:cxnSpMkLst>
            <pc:docMk/>
            <pc:sldMk cId="873796926" sldId="267"/>
            <ac:cxnSpMk id="1049" creationId="{947672B4-A862-CD5E-8962-722CE895CD75}"/>
          </ac:cxnSpMkLst>
        </pc:cxnChg>
        <pc:cxnChg chg="add mod">
          <ac:chgData name="Markus Bilz" userId="a36021e4bdb9349f" providerId="LiveId" clId="{D4AAABE4-665D-427C-806E-52B893CA3FC7}" dt="2023-05-17T09:23:48.016" v="786" actId="1076"/>
          <ac:cxnSpMkLst>
            <pc:docMk/>
            <pc:sldMk cId="873796926" sldId="267"/>
            <ac:cxnSpMk id="1051" creationId="{F7A728D3-8722-0B93-8973-BA154348ECF1}"/>
          </ac:cxnSpMkLst>
        </pc:cxnChg>
        <pc:cxnChg chg="add mod">
          <ac:chgData name="Markus Bilz" userId="a36021e4bdb9349f" providerId="LiveId" clId="{D4AAABE4-665D-427C-806E-52B893CA3FC7}" dt="2023-05-17T09:23:48.016" v="786" actId="1076"/>
          <ac:cxnSpMkLst>
            <pc:docMk/>
            <pc:sldMk cId="873796926" sldId="267"/>
            <ac:cxnSpMk id="1053" creationId="{9D823643-CC23-9E39-C296-C46251E24A2B}"/>
          </ac:cxnSpMkLst>
        </pc:cxnChg>
        <pc:cxnChg chg="add del mod">
          <ac:chgData name="Markus Bilz" userId="a36021e4bdb9349f" providerId="LiveId" clId="{D4AAABE4-665D-427C-806E-52B893CA3FC7}" dt="2023-05-17T09:34:44.658" v="909" actId="478"/>
          <ac:cxnSpMkLst>
            <pc:docMk/>
            <pc:sldMk cId="873796926" sldId="267"/>
            <ac:cxnSpMk id="1058" creationId="{A0B11981-79DB-F861-3F50-CF408FA6991A}"/>
          </ac:cxnSpMkLst>
        </pc:cxnChg>
        <pc:cxnChg chg="add mod">
          <ac:chgData name="Markus Bilz" userId="a36021e4bdb9349f" providerId="LiveId" clId="{D4AAABE4-665D-427C-806E-52B893CA3FC7}" dt="2023-05-17T09:13:20.305" v="628" actId="1076"/>
          <ac:cxnSpMkLst>
            <pc:docMk/>
            <pc:sldMk cId="873796926" sldId="267"/>
            <ac:cxnSpMk id="1062" creationId="{E0DCA4C1-ADEB-CDDC-CBE6-65E85A9C6396}"/>
          </ac:cxnSpMkLst>
        </pc:cxnChg>
        <pc:cxnChg chg="add del mod">
          <ac:chgData name="Markus Bilz" userId="a36021e4bdb9349f" providerId="LiveId" clId="{D4AAABE4-665D-427C-806E-52B893CA3FC7}" dt="2023-05-17T08:48:27.266" v="545" actId="478"/>
          <ac:cxnSpMkLst>
            <pc:docMk/>
            <pc:sldMk cId="873796926" sldId="267"/>
            <ac:cxnSpMk id="1064" creationId="{A94A70E2-93B0-DFF0-CC1E-296D68975202}"/>
          </ac:cxnSpMkLst>
        </pc:cxnChg>
        <pc:cxnChg chg="add mod">
          <ac:chgData name="Markus Bilz" userId="a36021e4bdb9349f" providerId="LiveId" clId="{D4AAABE4-665D-427C-806E-52B893CA3FC7}" dt="2023-05-17T09:31:45.487" v="871" actId="1076"/>
          <ac:cxnSpMkLst>
            <pc:docMk/>
            <pc:sldMk cId="873796926" sldId="267"/>
            <ac:cxnSpMk id="1066" creationId="{E71BF84D-0393-4CAD-E3F4-BA5F9AE022BA}"/>
          </ac:cxnSpMkLst>
        </pc:cxnChg>
        <pc:cxnChg chg="add mod">
          <ac:chgData name="Markus Bilz" userId="a36021e4bdb9349f" providerId="LiveId" clId="{D4AAABE4-665D-427C-806E-52B893CA3FC7}" dt="2023-05-17T09:13:20.305" v="628" actId="1076"/>
          <ac:cxnSpMkLst>
            <pc:docMk/>
            <pc:sldMk cId="873796926" sldId="267"/>
            <ac:cxnSpMk id="1073" creationId="{078A6480-11C1-65A5-F130-9CA8B2071AFD}"/>
          </ac:cxnSpMkLst>
        </pc:cxnChg>
        <pc:cxnChg chg="add del mod">
          <ac:chgData name="Markus Bilz" userId="a36021e4bdb9349f" providerId="LiveId" clId="{D4AAABE4-665D-427C-806E-52B893CA3FC7}" dt="2023-05-17T09:31:22.859" v="865" actId="478"/>
          <ac:cxnSpMkLst>
            <pc:docMk/>
            <pc:sldMk cId="873796926" sldId="267"/>
            <ac:cxnSpMk id="1128" creationId="{82AF8891-BCC9-7EA7-3AF2-DF88109B9DCA}"/>
          </ac:cxnSpMkLst>
        </pc:cxnChg>
        <pc:cxnChg chg="add del mod">
          <ac:chgData name="Markus Bilz" userId="a36021e4bdb9349f" providerId="LiveId" clId="{D4AAABE4-665D-427C-806E-52B893CA3FC7}" dt="2023-05-17T09:31:21.804" v="864" actId="478"/>
          <ac:cxnSpMkLst>
            <pc:docMk/>
            <pc:sldMk cId="873796926" sldId="267"/>
            <ac:cxnSpMk id="1130" creationId="{2716F5F7-3EAD-327B-DCB6-D884634CE6AE}"/>
          </ac:cxnSpMkLst>
        </pc:cxnChg>
        <pc:cxnChg chg="add del mod">
          <ac:chgData name="Markus Bilz" userId="a36021e4bdb9349f" providerId="LiveId" clId="{D4AAABE4-665D-427C-806E-52B893CA3FC7}" dt="2023-05-17T09:34:43.032" v="907" actId="478"/>
          <ac:cxnSpMkLst>
            <pc:docMk/>
            <pc:sldMk cId="873796926" sldId="267"/>
            <ac:cxnSpMk id="1133" creationId="{48415C9E-010D-EC41-E99C-EA1A5BB6C0EA}"/>
          </ac:cxnSpMkLst>
        </pc:cxnChg>
        <pc:cxnChg chg="add del mod">
          <ac:chgData name="Markus Bilz" userId="a36021e4bdb9349f" providerId="LiveId" clId="{D4AAABE4-665D-427C-806E-52B893CA3FC7}" dt="2023-05-17T09:34:43.864" v="908" actId="478"/>
          <ac:cxnSpMkLst>
            <pc:docMk/>
            <pc:sldMk cId="873796926" sldId="267"/>
            <ac:cxnSpMk id="1135" creationId="{BF75809E-6DC9-D1FF-4C12-0A5C1FC7236F}"/>
          </ac:cxnSpMkLst>
        </pc:cxnChg>
        <pc:cxnChg chg="add mod">
          <ac:chgData name="Markus Bilz" userId="a36021e4bdb9349f" providerId="LiveId" clId="{D4AAABE4-665D-427C-806E-52B893CA3FC7}" dt="2023-05-17T09:35:43.055" v="919" actId="1076"/>
          <ac:cxnSpMkLst>
            <pc:docMk/>
            <pc:sldMk cId="873796926" sldId="267"/>
            <ac:cxnSpMk id="1146" creationId="{ED9347FE-0487-02B5-306B-DE0E802E2AA8}"/>
          </ac:cxnSpMkLst>
        </pc:cxnChg>
        <pc:cxnChg chg="add">
          <ac:chgData name="Markus Bilz" userId="a36021e4bdb9349f" providerId="LiveId" clId="{D4AAABE4-665D-427C-806E-52B893CA3FC7}" dt="2023-05-17T09:35:49.620" v="920" actId="11529"/>
          <ac:cxnSpMkLst>
            <pc:docMk/>
            <pc:sldMk cId="873796926" sldId="267"/>
            <ac:cxnSpMk id="1151" creationId="{8E7EF643-CDE0-9438-A71E-E83B00532316}"/>
          </ac:cxnSpMkLst>
        </pc:cxnChg>
      </pc:sldChg>
      <pc:sldChg chg="addSp delSp modSp add mod">
        <pc:chgData name="Markus Bilz" userId="a36021e4bdb9349f" providerId="LiveId" clId="{D4AAABE4-665D-427C-806E-52B893CA3FC7}" dt="2023-05-17T09:41:58.259" v="955" actId="20577"/>
        <pc:sldMkLst>
          <pc:docMk/>
          <pc:sldMk cId="1744557679" sldId="268"/>
        </pc:sldMkLst>
        <pc:spChg chg="mod">
          <ac:chgData name="Markus Bilz" userId="a36021e4bdb9349f" providerId="LiveId" clId="{D4AAABE4-665D-427C-806E-52B893CA3FC7}" dt="2023-05-17T09:41:24.862" v="944" actId="13822"/>
          <ac:spMkLst>
            <pc:docMk/>
            <pc:sldMk cId="1744557679" sldId="268"/>
            <ac:spMk id="6" creationId="{C96ED38C-E0B1-92C2-B807-5218346FC064}"/>
          </ac:spMkLst>
        </pc:spChg>
        <pc:spChg chg="mod">
          <ac:chgData name="Markus Bilz" userId="a36021e4bdb9349f" providerId="LiveId" clId="{D4AAABE4-665D-427C-806E-52B893CA3FC7}" dt="2023-05-17T09:41:13.788" v="943" actId="1076"/>
          <ac:spMkLst>
            <pc:docMk/>
            <pc:sldMk cId="1744557679" sldId="268"/>
            <ac:spMk id="14" creationId="{82EAA822-CF91-407C-ED09-D5430CB97B56}"/>
          </ac:spMkLst>
        </pc:spChg>
        <pc:spChg chg="mod">
          <ac:chgData name="Markus Bilz" userId="a36021e4bdb9349f" providerId="LiveId" clId="{D4AAABE4-665D-427C-806E-52B893CA3FC7}" dt="2023-05-17T09:41:13.788" v="943" actId="1076"/>
          <ac:spMkLst>
            <pc:docMk/>
            <pc:sldMk cId="1744557679" sldId="268"/>
            <ac:spMk id="15" creationId="{B840A789-AE83-25DF-4C82-D3C7149D69EB}"/>
          </ac:spMkLst>
        </pc:spChg>
        <pc:spChg chg="mod">
          <ac:chgData name="Markus Bilz" userId="a36021e4bdb9349f" providerId="LiveId" clId="{D4AAABE4-665D-427C-806E-52B893CA3FC7}" dt="2023-05-17T09:41:13.788" v="943" actId="1076"/>
          <ac:spMkLst>
            <pc:docMk/>
            <pc:sldMk cId="1744557679" sldId="268"/>
            <ac:spMk id="16" creationId="{B314F980-CFB9-6647-E835-3991B2D65FDE}"/>
          </ac:spMkLst>
        </pc:spChg>
        <pc:spChg chg="mod">
          <ac:chgData name="Markus Bilz" userId="a36021e4bdb9349f" providerId="LiveId" clId="{D4AAABE4-665D-427C-806E-52B893CA3FC7}" dt="2023-05-17T09:41:13.788" v="943" actId="1076"/>
          <ac:spMkLst>
            <pc:docMk/>
            <pc:sldMk cId="1744557679" sldId="268"/>
            <ac:spMk id="24" creationId="{8921449C-B172-6825-E7FF-0DDF75F501AD}"/>
          </ac:spMkLst>
        </pc:spChg>
        <pc:spChg chg="mod">
          <ac:chgData name="Markus Bilz" userId="a36021e4bdb9349f" providerId="LiveId" clId="{D4AAABE4-665D-427C-806E-52B893CA3FC7}" dt="2023-05-17T09:41:58.259" v="955" actId="20577"/>
          <ac:spMkLst>
            <pc:docMk/>
            <pc:sldMk cId="1744557679" sldId="268"/>
            <ac:spMk id="28" creationId="{4B3CD710-AFF5-C20D-00D6-894B9ECD4CFF}"/>
          </ac:spMkLst>
        </pc:spChg>
        <pc:spChg chg="mod">
          <ac:chgData name="Markus Bilz" userId="a36021e4bdb9349f" providerId="LiveId" clId="{D4AAABE4-665D-427C-806E-52B893CA3FC7}" dt="2023-05-17T09:41:51.667" v="945" actId="20577"/>
          <ac:spMkLst>
            <pc:docMk/>
            <pc:sldMk cId="1744557679" sldId="268"/>
            <ac:spMk id="1045" creationId="{248F470B-6828-B453-9C17-857109741461}"/>
          </ac:spMkLst>
        </pc:spChg>
        <pc:spChg chg="del">
          <ac:chgData name="Markus Bilz" userId="a36021e4bdb9349f" providerId="LiveId" clId="{D4AAABE4-665D-427C-806E-52B893CA3FC7}" dt="2023-05-17T09:39:24.811" v="924" actId="478"/>
          <ac:spMkLst>
            <pc:docMk/>
            <pc:sldMk cId="1744557679" sldId="268"/>
            <ac:spMk id="1117" creationId="{DE505CA9-73E5-CCB7-95F5-924561519BBB}"/>
          </ac:spMkLst>
        </pc:spChg>
        <pc:spChg chg="del">
          <ac:chgData name="Markus Bilz" userId="a36021e4bdb9349f" providerId="LiveId" clId="{D4AAABE4-665D-427C-806E-52B893CA3FC7}" dt="2023-05-17T09:39:26.200" v="925" actId="478"/>
          <ac:spMkLst>
            <pc:docMk/>
            <pc:sldMk cId="1744557679" sldId="268"/>
            <ac:spMk id="1144" creationId="{525344FD-F45D-9493-2133-714401194624}"/>
          </ac:spMkLst>
        </pc:spChg>
        <pc:cxnChg chg="add mod">
          <ac:chgData name="Markus Bilz" userId="a36021e4bdb9349f" providerId="LiveId" clId="{D4AAABE4-665D-427C-806E-52B893CA3FC7}" dt="2023-05-17T09:41:13.788" v="943" actId="1076"/>
          <ac:cxnSpMkLst>
            <pc:docMk/>
            <pc:sldMk cId="1744557679" sldId="268"/>
            <ac:cxnSpMk id="8" creationId="{C35F85DD-DD33-C5C1-5305-69177F185EF0}"/>
          </ac:cxnSpMkLst>
        </pc:cxnChg>
        <pc:cxnChg chg="add mod">
          <ac:chgData name="Markus Bilz" userId="a36021e4bdb9349f" providerId="LiveId" clId="{D4AAABE4-665D-427C-806E-52B893CA3FC7}" dt="2023-05-17T09:41:13.788" v="943" actId="1076"/>
          <ac:cxnSpMkLst>
            <pc:docMk/>
            <pc:sldMk cId="1744557679" sldId="268"/>
            <ac:cxnSpMk id="19" creationId="{67930102-8555-421A-FDA4-82124F08B5A1}"/>
          </ac:cxnSpMkLst>
        </pc:cxnChg>
        <pc:cxnChg chg="mod">
          <ac:chgData name="Markus Bilz" userId="a36021e4bdb9349f" providerId="LiveId" clId="{D4AAABE4-665D-427C-806E-52B893CA3FC7}" dt="2023-05-17T09:41:13.788" v="943" actId="1076"/>
          <ac:cxnSpMkLst>
            <pc:docMk/>
            <pc:sldMk cId="1744557679" sldId="268"/>
            <ac:cxnSpMk id="26" creationId="{3AC2BFD2-B4CE-E3EF-5184-DBED244D2E76}"/>
          </ac:cxnSpMkLst>
        </pc:cxnChg>
        <pc:cxnChg chg="mod">
          <ac:chgData name="Markus Bilz" userId="a36021e4bdb9349f" providerId="LiveId" clId="{D4AAABE4-665D-427C-806E-52B893CA3FC7}" dt="2023-05-17T09:41:13.788" v="943" actId="1076"/>
          <ac:cxnSpMkLst>
            <pc:docMk/>
            <pc:sldMk cId="1744557679" sldId="268"/>
            <ac:cxnSpMk id="1146" creationId="{ED9347FE-0487-02B5-306B-DE0E802E2AA8}"/>
          </ac:cxnSpMkLst>
        </pc:cxnChg>
        <pc:cxnChg chg="mod">
          <ac:chgData name="Markus Bilz" userId="a36021e4bdb9349f" providerId="LiveId" clId="{D4AAABE4-665D-427C-806E-52B893CA3FC7}" dt="2023-05-17T09:41:13.788" v="943" actId="1076"/>
          <ac:cxnSpMkLst>
            <pc:docMk/>
            <pc:sldMk cId="1744557679" sldId="268"/>
            <ac:cxnSpMk id="1151" creationId="{8E7EF643-CDE0-9438-A71E-E83B00532316}"/>
          </ac:cxnSpMkLst>
        </pc:cxnChg>
      </pc:sldChg>
    </pc:docChg>
  </pc:docChgLst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22T15:50:17.970" v="1876" actId="1076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2-18T15:57:02.801" v="1567" actId="20577"/>
        <pc:sldMkLst>
          <pc:docMk/>
          <pc:sldMk cId="2878173059" sldId="261"/>
        </pc:sldMkLst>
        <pc:spChg chg="add mod">
          <ac:chgData name="Markus Bilz" userId="a36021e4bdb9349f" providerId="LiveId" clId="{F9F2BE70-AAED-47FD-A055-7B08EB1371A3}" dt="2023-02-18T15:21:19.274" v="1505" actId="1076"/>
          <ac:spMkLst>
            <pc:docMk/>
            <pc:sldMk cId="2878173059" sldId="261"/>
            <ac:spMk id="6" creationId="{37E7B1D8-1BF8-FDFE-D966-2445914F8910}"/>
          </ac:spMkLst>
        </pc:spChg>
        <pc:spChg chg="add mod">
          <ac:chgData name="Markus Bilz" userId="a36021e4bdb9349f" providerId="LiveId" clId="{F9F2BE70-AAED-47FD-A055-7B08EB1371A3}" dt="2023-02-18T15:19:12.474" v="1476" actId="1076"/>
          <ac:spMkLst>
            <pc:docMk/>
            <pc:sldMk cId="2878173059" sldId="261"/>
            <ac:spMk id="19" creationId="{1AE337DA-87E6-6A46-773B-22A52F746B75}"/>
          </ac:spMkLst>
        </pc:spChg>
        <pc:spChg chg="mod">
          <ac:chgData name="Markus Bilz" userId="a36021e4bdb9349f" providerId="LiveId" clId="{F9F2BE70-AAED-47FD-A055-7B08EB1371A3}" dt="2023-02-18T15:57:02.801" v="1567" actId="20577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2-18T15:19:43.933" v="1485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8T15:19:25.064" v="1479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2-18T15:19:14.712" v="1477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18T15:18:54.869" v="147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18T15:17:22.593" v="1435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2-18T15:14:40.440" v="1404" actId="14100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2-18T15:23:21.306" v="151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2-18T15:21:06.412" v="1504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2-18T15:26:51.611" v="1522" actId="14100"/>
          <ac:spMkLst>
            <pc:docMk/>
            <pc:sldMk cId="2878173059" sldId="261"/>
            <ac:spMk id="268" creationId="{BB1549EF-6367-5F54-69BE-C8B0CC0F2CF9}"/>
          </ac:spMkLst>
        </pc:spChg>
        <pc:picChg chg="add mod">
          <ac:chgData name="Markus Bilz" userId="a36021e4bdb9349f" providerId="LiveId" clId="{F9F2BE70-AAED-47FD-A055-7B08EB1371A3}" dt="2023-02-18T15:14:26.487" v="1403" actId="1076"/>
          <ac:picMkLst>
            <pc:docMk/>
            <pc:sldMk cId="2878173059" sldId="261"/>
            <ac:picMk id="5" creationId="{7295174F-DD3B-430A-4AAD-CB8716281370}"/>
          </ac:picMkLst>
        </pc:pic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9" creationId="{ADCE3843-0FDE-285C-7733-2A6A7A7A0AC7}"/>
          </ac:cxnSpMkLst>
        </pc:cxnChg>
        <pc:cxnChg chg="add mod">
          <ac:chgData name="Markus Bilz" userId="a36021e4bdb9349f" providerId="LiveId" clId="{F9F2BE70-AAED-47FD-A055-7B08EB1371A3}" dt="2023-02-18T15:25:41.862" v="1515" actId="14100"/>
          <ac:cxnSpMkLst>
            <pc:docMk/>
            <pc:sldMk cId="2878173059" sldId="261"/>
            <ac:cxnSpMk id="39" creationId="{F9F26774-D4F9-74AB-B575-2F6F78375116}"/>
          </ac:cxnSpMkLst>
        </pc:cxnChg>
        <pc:cxnChg chg="mod">
          <ac:chgData name="Markus Bilz" userId="a36021e4bdb9349f" providerId="LiveId" clId="{F9F2BE70-AAED-47FD-A055-7B08EB1371A3}" dt="2023-02-18T15:19:14.712" v="1477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2-18T15:23:21.306" v="1511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 mod">
          <ac:chgData name="Markus Bilz" userId="a36021e4bdb9349f" providerId="LiveId" clId="{F9F2BE70-AAED-47FD-A055-7B08EB1371A3}" dt="2023-02-18T15:27:46.052" v="1534" actId="478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2-18T15:18:54.869" v="147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2-18T15:19:25.064" v="1479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2-18T15:19:18.518" v="1478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2-18T15:19:30.778" v="1480" actId="478"/>
          <ac:cxnSpMkLst>
            <pc:docMk/>
            <pc:sldMk cId="2878173059" sldId="261"/>
            <ac:cxnSpMk id="226" creationId="{470B009F-AEBC-B736-2071-04407321C553}"/>
          </ac:cxnSpMkLst>
        </pc:cxnChg>
        <pc:cxnChg chg="add mod">
          <ac:chgData name="Markus Bilz" userId="a36021e4bdb9349f" providerId="LiveId" clId="{F9F2BE70-AAED-47FD-A055-7B08EB1371A3}" dt="2023-02-18T15:19:12.474" v="1476" actId="1076"/>
          <ac:cxnSpMkLst>
            <pc:docMk/>
            <pc:sldMk cId="2878173059" sldId="261"/>
            <ac:cxnSpMk id="241" creationId="{647D61CA-2D51-3BFE-D9EB-260D494A7DAC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2-18T15:20:58.645" v="1503" actId="1076"/>
          <ac:cxnSpMkLst>
            <pc:docMk/>
            <pc:sldMk cId="2878173059" sldId="261"/>
            <ac:cxnSpMk id="249" creationId="{474E23BC-E9EE-6D4C-E9B0-65C585D028C8}"/>
          </ac:cxnSpMkLst>
        </pc:cxnChg>
        <pc:cxnChg chg="add mod">
          <ac:chgData name="Markus Bilz" userId="a36021e4bdb9349f" providerId="LiveId" clId="{F9F2BE70-AAED-47FD-A055-7B08EB1371A3}" dt="2023-02-18T15:27:01.159" v="1525" actId="14100"/>
          <ac:cxnSpMkLst>
            <pc:docMk/>
            <pc:sldMk cId="2878173059" sldId="261"/>
            <ac:cxnSpMk id="255" creationId="{37A65A15-9D02-19D0-A9DA-DEA04BF5E7CC}"/>
          </ac:cxnSpMkLst>
        </pc:cxnChg>
        <pc:cxnChg chg="add del mod">
          <ac:chgData name="Markus Bilz" userId="a36021e4bdb9349f" providerId="LiveId" clId="{F9F2BE70-AAED-47FD-A055-7B08EB1371A3}" dt="2023-02-18T15:26:52.482" v="1524" actId="11529"/>
          <ac:cxnSpMkLst>
            <pc:docMk/>
            <pc:sldMk cId="2878173059" sldId="261"/>
            <ac:cxnSpMk id="257" creationId="{DB547BFB-73A6-DD51-1DB2-32DE374FCA9C}"/>
          </ac:cxnSpMkLst>
        </pc:cxnChg>
        <pc:cxnChg chg="add del mod">
          <ac:chgData name="Markus Bilz" userId="a36021e4bdb9349f" providerId="LiveId" clId="{F9F2BE70-AAED-47FD-A055-7B08EB1371A3}" dt="2023-02-18T15:27:22.731" v="1529" actId="478"/>
          <ac:cxnSpMkLst>
            <pc:docMk/>
            <pc:sldMk cId="2878173059" sldId="261"/>
            <ac:cxnSpMk id="261" creationId="{EEEB3D91-CDDA-94A5-42DD-314DD8526D2C}"/>
          </ac:cxnSpMkLst>
        </pc:cxnChg>
        <pc:cxnChg chg="add mod">
          <ac:chgData name="Markus Bilz" userId="a36021e4bdb9349f" providerId="LiveId" clId="{F9F2BE70-AAED-47FD-A055-7B08EB1371A3}" dt="2023-02-18T15:27:44.060" v="1533" actId="14100"/>
          <ac:cxnSpMkLst>
            <pc:docMk/>
            <pc:sldMk cId="2878173059" sldId="261"/>
            <ac:cxnSpMk id="264" creationId="{16F9191E-FF68-381B-DBB7-8107DC518EDC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2-22T15:50:17.970" v="1876" actId="1076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add mod">
          <ac:chgData name="Markus Bilz" userId="a36021e4bdb9349f" providerId="LiveId" clId="{F9F2BE70-AAED-47FD-A055-7B08EB1371A3}" dt="2023-02-22T15:27:37.677" v="1822" actId="1076"/>
          <ac:spMkLst>
            <pc:docMk/>
            <pc:sldMk cId="1844608576" sldId="263"/>
            <ac:spMk id="2" creationId="{AA016958-3168-A01D-32D3-1859970EA6AC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add del mod">
          <ac:chgData name="Markus Bilz" userId="a36021e4bdb9349f" providerId="LiveId" clId="{F9F2BE70-AAED-47FD-A055-7B08EB1371A3}" dt="2023-02-22T08:53:45.407" v="1707" actId="478"/>
          <ac:spMkLst>
            <pc:docMk/>
            <pc:sldMk cId="1844608576" sldId="263"/>
            <ac:spMk id="10" creationId="{E47B1989-23B1-6B34-E1D3-8193677E94C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add mod">
          <ac:chgData name="Markus Bilz" userId="a36021e4bdb9349f" providerId="LiveId" clId="{F9F2BE70-AAED-47FD-A055-7B08EB1371A3}" dt="2023-02-22T08:45:32.606" v="1592" actId="1076"/>
          <ac:spMkLst>
            <pc:docMk/>
            <pc:sldMk cId="1844608576" sldId="263"/>
            <ac:spMk id="15" creationId="{E8133E75-162F-B9D7-4F2C-61241AF6B53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add mod">
          <ac:chgData name="Markus Bilz" userId="a36021e4bdb9349f" providerId="LiveId" clId="{F9F2BE70-AAED-47FD-A055-7B08EB1371A3}" dt="2023-02-22T08:55:00.085" v="1711" actId="1076"/>
          <ac:spMkLst>
            <pc:docMk/>
            <pc:sldMk cId="1844608576" sldId="263"/>
            <ac:spMk id="26" creationId="{3F01F5F2-C867-1EF5-6585-E4346DDBC353}"/>
          </ac:spMkLst>
        </pc:spChg>
        <pc:spChg chg="add mod">
          <ac:chgData name="Markus Bilz" userId="a36021e4bdb9349f" providerId="LiveId" clId="{F9F2BE70-AAED-47FD-A055-7B08EB1371A3}" dt="2023-02-22T09:08:41.542" v="1781" actId="14100"/>
          <ac:spMkLst>
            <pc:docMk/>
            <pc:sldMk cId="1844608576" sldId="263"/>
            <ac:spMk id="28" creationId="{C68EF78B-5C83-C0E6-D42D-88D80ABC238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22T08:52:37.664" v="1692" actId="14100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22T09:01:08.909" v="1769" actId="255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mod">
          <ac:chgData name="Markus Bilz" userId="a36021e4bdb9349f" providerId="LiveId" clId="{F9F2BE70-AAED-47FD-A055-7B08EB1371A3}" dt="2023-02-22T15:47:14.506" v="1858" actId="1076"/>
          <ac:spMkLst>
            <pc:docMk/>
            <pc:sldMk cId="1844608576" sldId="263"/>
            <ac:spMk id="70" creationId="{E1C4352A-6FB0-A2F6-7BD7-C1AA82F43FA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1" creationId="{987843DF-B74C-1D89-D259-56ED2F0EDD9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2" creationId="{44275E91-3DA7-3A19-0647-D6747170CC1F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8" creationId="{D5A7D820-0D39-A0D9-BC5A-37EE959371E7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9" creationId="{D9914F06-18C1-BAB9-3662-78C08C0F5189}"/>
          </ac:spMkLst>
        </pc:spChg>
        <pc:spChg chg="del mod">
          <ac:chgData name="Markus Bilz" userId="a36021e4bdb9349f" providerId="LiveId" clId="{F9F2BE70-AAED-47FD-A055-7B08EB1371A3}" dt="2023-02-22T08:55:12.904" v="1712" actId="478"/>
          <ac:spMkLst>
            <pc:docMk/>
            <pc:sldMk cId="1844608576" sldId="263"/>
            <ac:spMk id="80" creationId="{83641231-252D-FDB3-0C23-5CDCCDA26F9E}"/>
          </ac:spMkLst>
        </pc:spChg>
        <pc:spChg chg="add mod">
          <ac:chgData name="Markus Bilz" userId="a36021e4bdb9349f" providerId="LiveId" clId="{F9F2BE70-AAED-47FD-A055-7B08EB1371A3}" dt="2023-02-22T15:47:42.921" v="1861" actId="1076"/>
          <ac:spMkLst>
            <pc:docMk/>
            <pc:sldMk cId="1844608576" sldId="263"/>
            <ac:spMk id="81" creationId="{775418FD-706B-FF60-E5C3-280F02E15E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82" creationId="{0E0F7373-2628-1428-6892-4EEA6645EBA5}"/>
          </ac:spMkLst>
        </pc:spChg>
        <pc:spChg chg="add mod topLvl">
          <ac:chgData name="Markus Bilz" userId="a36021e4bdb9349f" providerId="LiveId" clId="{F9F2BE70-AAED-47FD-A055-7B08EB1371A3}" dt="2023-02-22T15:47:19.841" v="1859" actId="20577"/>
          <ac:spMkLst>
            <pc:docMk/>
            <pc:sldMk cId="1844608576" sldId="263"/>
            <ac:spMk id="93" creationId="{671F1362-E500-05A6-E86F-3C1CB5CCD44D}"/>
          </ac:spMkLst>
        </pc:spChg>
        <pc:spChg chg="add mod topLvl">
          <ac:chgData name="Markus Bilz" userId="a36021e4bdb9349f" providerId="LiveId" clId="{F9F2BE70-AAED-47FD-A055-7B08EB1371A3}" dt="2023-02-22T15:31:20.981" v="1845" actId="1582"/>
          <ac:spMkLst>
            <pc:docMk/>
            <pc:sldMk cId="1844608576" sldId="263"/>
            <ac:spMk id="94" creationId="{2523B3A1-A1A0-B768-99F1-32A20559DD2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add mod topLvl">
          <ac:chgData name="Markus Bilz" userId="a36021e4bdb9349f" providerId="LiveId" clId="{F9F2BE70-AAED-47FD-A055-7B08EB1371A3}" dt="2023-02-22T15:31:37.905" v="1846" actId="1582"/>
          <ac:spMkLst>
            <pc:docMk/>
            <pc:sldMk cId="1844608576" sldId="263"/>
            <ac:spMk id="195" creationId="{EE401D95-5407-A19B-E61D-AB1030A25C0C}"/>
          </ac:spMkLst>
        </pc:spChg>
        <pc:spChg chg="add del mod topLvl">
          <ac:chgData name="Markus Bilz" userId="a36021e4bdb9349f" providerId="LiveId" clId="{F9F2BE70-AAED-47FD-A055-7B08EB1371A3}" dt="2023-02-22T15:46:54.323" v="1853" actId="14100"/>
          <ac:spMkLst>
            <pc:docMk/>
            <pc:sldMk cId="1844608576" sldId="263"/>
            <ac:spMk id="196" creationId="{D2BF1CC6-08EF-9DE9-0F91-0E6D29DD0175}"/>
          </ac:spMkLst>
        </pc:spChg>
        <pc:spChg chg="add del mod topLvl">
          <ac:chgData name="Markus Bilz" userId="a36021e4bdb9349f" providerId="LiveId" clId="{F9F2BE70-AAED-47FD-A055-7B08EB1371A3}" dt="2023-02-22T15:46:47.074" v="1851" actId="478"/>
          <ac:spMkLst>
            <pc:docMk/>
            <pc:sldMk cId="1844608576" sldId="263"/>
            <ac:spMk id="197" creationId="{74FF516F-666F-D0E7-5C2E-185F2C88C5FB}"/>
          </ac:spMkLst>
        </pc:spChg>
        <pc:spChg chg="add mod">
          <ac:chgData name="Markus Bilz" userId="a36021e4bdb9349f" providerId="LiveId" clId="{F9F2BE70-AAED-47FD-A055-7B08EB1371A3}" dt="2023-02-22T08:59:54.486" v="1764" actId="20577"/>
          <ac:spMkLst>
            <pc:docMk/>
            <pc:sldMk cId="1844608576" sldId="263"/>
            <ac:spMk id="213" creationId="{1589835F-2FFC-271A-7EB2-719A536F4B4B}"/>
          </ac:spMkLst>
        </pc:spChg>
        <pc:spChg chg="add mod">
          <ac:chgData name="Markus Bilz" userId="a36021e4bdb9349f" providerId="LiveId" clId="{F9F2BE70-AAED-47FD-A055-7B08EB1371A3}" dt="2023-02-22T09:00:02.624" v="1768" actId="20577"/>
          <ac:spMkLst>
            <pc:docMk/>
            <pc:sldMk cId="1844608576" sldId="263"/>
            <ac:spMk id="215" creationId="{AA116659-2760-21F2-F809-E4320983C7EA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add del mod">
          <ac:chgData name="Markus Bilz" userId="a36021e4bdb9349f" providerId="LiveId" clId="{F9F2BE70-AAED-47FD-A055-7B08EB1371A3}" dt="2023-02-22T15:26:11.384" v="1808" actId="165"/>
          <ac:grpSpMkLst>
            <pc:docMk/>
            <pc:sldMk cId="1844608576" sldId="263"/>
            <ac:grpSpMk id="4" creationId="{DDA638D4-A1C5-12F1-4D79-3663D9D5B1FB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picChg chg="add mod">
          <ac:chgData name="Markus Bilz" userId="a36021e4bdb9349f" providerId="LiveId" clId="{F9F2BE70-AAED-47FD-A055-7B08EB1371A3}" dt="2023-02-22T15:46:39.206" v="1849" actId="1076"/>
          <ac:picMkLst>
            <pc:docMk/>
            <pc:sldMk cId="1844608576" sldId="263"/>
            <ac:picMk id="3" creationId="{96722123-71A7-17FC-A1D1-AF5B326757C5}"/>
          </ac:picMkLst>
        </pc:pic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3" creationId="{2D41AA52-F79D-2133-DC1F-9E5158C2BB05}"/>
          </ac:cxnSpMkLst>
        </pc:cxnChg>
        <pc:cxnChg chg="add mod">
          <ac:chgData name="Markus Bilz" userId="a36021e4bdb9349f" providerId="LiveId" clId="{F9F2BE70-AAED-47FD-A055-7B08EB1371A3}" dt="2023-02-22T08:53:29.370" v="1705" actId="14100"/>
          <ac:cxnSpMkLst>
            <pc:docMk/>
            <pc:sldMk cId="1844608576" sldId="263"/>
            <ac:cxnSpMk id="74" creationId="{45034EB7-A2C2-833C-6950-F5376C1D7711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5" creationId="{04B2AE1A-EEEE-400A-1B15-E72247E381F2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6" creationId="{CA9C9995-6651-39CA-E5EF-37CC662A2BF2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7" creationId="{EA7E582D-7470-3F6D-ECEE-5C38A3451FD7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80" creationId="{6713BC6C-0942-6560-E236-A4DE821B93CA}"/>
          </ac:cxnSpMkLst>
        </pc:cxnChg>
        <pc:cxnChg chg="add mod">
          <ac:chgData name="Markus Bilz" userId="a36021e4bdb9349f" providerId="LiveId" clId="{F9F2BE70-AAED-47FD-A055-7B08EB1371A3}" dt="2023-02-22T08:54:51.491" v="1708" actId="14100"/>
          <ac:cxnSpMkLst>
            <pc:docMk/>
            <pc:sldMk cId="1844608576" sldId="263"/>
            <ac:cxnSpMk id="85" creationId="{620B6CED-9580-DA79-22AE-F82A08CEF70D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95" creationId="{2A3476EF-77D7-9FBB-A947-F75560E54658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add mod topLvl">
          <ac:chgData name="Markus Bilz" userId="a36021e4bdb9349f" providerId="LiveId" clId="{F9F2BE70-AAED-47FD-A055-7B08EB1371A3}" dt="2023-02-22T15:29:51.928" v="1839" actId="14100"/>
          <ac:cxnSpMkLst>
            <pc:docMk/>
            <pc:sldMk cId="1844608576" sldId="263"/>
            <ac:cxnSpMk id="192" creationId="{79936518-1DA3-3C30-DA38-F2C3F2F18C02}"/>
          </ac:cxnSpMkLst>
        </pc:cxnChg>
        <pc:cxnChg chg="add mod topLvl">
          <ac:chgData name="Markus Bilz" userId="a36021e4bdb9349f" providerId="LiveId" clId="{F9F2BE70-AAED-47FD-A055-7B08EB1371A3}" dt="2023-02-22T15:46:47.074" v="1851" actId="478"/>
          <ac:cxnSpMkLst>
            <pc:docMk/>
            <pc:sldMk cId="1844608576" sldId="263"/>
            <ac:cxnSpMk id="193" creationId="{CD4D7F8D-ACFF-6E58-7554-64E68DE7F1EB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4" creationId="{A533FB3A-4776-A7FD-BCF2-A8E1C483A990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8" creationId="{111866D8-FAED-B118-4BC1-98E555EC188A}"/>
          </ac:cxnSpMkLst>
        </pc:cxnChg>
        <pc:cxnChg chg="mod">
          <ac:chgData name="Markus Bilz" userId="a36021e4bdb9349f" providerId="LiveId" clId="{F9F2BE70-AAED-47FD-A055-7B08EB1371A3}" dt="2023-02-22T08:53:17.418" v="1701" actId="14100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2-22T08:52:37.664" v="1692" actId="14100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del mod">
          <ac:chgData name="Markus Bilz" userId="a36021e4bdb9349f" providerId="LiveId" clId="{F9F2BE70-AAED-47FD-A055-7B08EB1371A3}" dt="2023-02-22T15:46:33.749" v="1848" actId="478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  <pc:docChgLst>
    <pc:chgData name="Markus Bilz" userId="a36021e4bdb9349f" providerId="LiveId" clId="{9CD03640-CC4F-4034-8161-8D1D39C001C5}"/>
    <pc:docChg chg="undo custSel addSld modSld">
      <pc:chgData name="Markus Bilz" userId="a36021e4bdb9349f" providerId="LiveId" clId="{9CD03640-CC4F-4034-8161-8D1D39C001C5}" dt="2023-04-24T16:49:10.995" v="231" actId="164"/>
      <pc:docMkLst>
        <pc:docMk/>
      </pc:docMkLst>
      <pc:sldChg chg="addSp delSp modSp add mod">
        <pc:chgData name="Markus Bilz" userId="a36021e4bdb9349f" providerId="LiveId" clId="{9CD03640-CC4F-4034-8161-8D1D39C001C5}" dt="2023-04-24T16:49:10.995" v="231" actId="164"/>
        <pc:sldMkLst>
          <pc:docMk/>
          <pc:sldMk cId="864514952" sldId="266"/>
        </pc:sldMkLst>
        <pc:spChg chg="mod">
          <ac:chgData name="Markus Bilz" userId="a36021e4bdb9349f" providerId="LiveId" clId="{9CD03640-CC4F-4034-8161-8D1D39C001C5}" dt="2023-04-24T16:35:19.127" v="32" actId="6549"/>
          <ac:spMkLst>
            <pc:docMk/>
            <pc:sldMk cId="864514952" sldId="266"/>
            <ac:spMk id="6" creationId="{37E7B1D8-1BF8-FDFE-D966-2445914F8910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1" creationId="{1BACB48A-7F1C-006D-BB8D-A2A0E24B7599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2" creationId="{A4389547-0C08-585B-17AF-FB591FC56A22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3" creationId="{5D3EC5F7-E779-86C7-F78C-81422CDA3285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4" creationId="{8EE72784-020E-8EB2-C727-78BBE842826F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5" creationId="{BADA3648-FB28-54A8-8A67-7AD5235800E2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6" creationId="{F8A43F7D-4F3F-37D1-8E37-3284727C7576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7" creationId="{E018FE88-24CC-F7F7-DC73-8753AB8DF629}"/>
          </ac:spMkLst>
        </pc:spChg>
        <pc:spChg chg="add mod">
          <ac:chgData name="Markus Bilz" userId="a36021e4bdb9349f" providerId="LiveId" clId="{9CD03640-CC4F-4034-8161-8D1D39C001C5}" dt="2023-04-24T16:40:49.210" v="97" actId="1076"/>
          <ac:spMkLst>
            <pc:docMk/>
            <pc:sldMk cId="864514952" sldId="266"/>
            <ac:spMk id="18" creationId="{5F336B26-8B16-7823-45C3-15CFB7295479}"/>
          </ac:spMkLst>
        </pc:spChg>
        <pc:spChg chg="del mod">
          <ac:chgData name="Markus Bilz" userId="a36021e4bdb9349f" providerId="LiveId" clId="{9CD03640-CC4F-4034-8161-8D1D39C001C5}" dt="2023-04-24T16:38:34.746" v="78" actId="478"/>
          <ac:spMkLst>
            <pc:docMk/>
            <pc:sldMk cId="864514952" sldId="266"/>
            <ac:spMk id="19" creationId="{1AE337DA-87E6-6A46-773B-22A52F746B75}"/>
          </ac:spMkLst>
        </pc:spChg>
        <pc:spChg chg="add del mod">
          <ac:chgData name="Markus Bilz" userId="a36021e4bdb9349f" providerId="LiveId" clId="{9CD03640-CC4F-4034-8161-8D1D39C001C5}" dt="2023-04-24T16:36:41.239" v="53" actId="478"/>
          <ac:spMkLst>
            <pc:docMk/>
            <pc:sldMk cId="864514952" sldId="266"/>
            <ac:spMk id="21" creationId="{C3CE9287-8D7C-BA55-BEF2-995FF1D66A93}"/>
          </ac:spMkLst>
        </pc:spChg>
        <pc:spChg chg="del">
          <ac:chgData name="Markus Bilz" userId="a36021e4bdb9349f" providerId="LiveId" clId="{9CD03640-CC4F-4034-8161-8D1D39C001C5}" dt="2023-04-24T16:34:52.128" v="17" actId="478"/>
          <ac:spMkLst>
            <pc:docMk/>
            <pc:sldMk cId="864514952" sldId="266"/>
            <ac:spMk id="23" creationId="{8F8800C0-1CF3-F5CA-4394-35FFEBF5E5A3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25" creationId="{64F421B8-8DB7-34EA-C921-76E85E24F0A2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6" creationId="{D7171B68-D938-403F-DCAC-AFA3295A9E80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27" creationId="{A827FEA6-F17E-CA57-7B37-D1BAA16BED3F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30" creationId="{37B18278-3455-ED2A-66DE-AEB3115150F4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31" creationId="{F00536E0-E48A-70AD-633B-4384867F30A5}"/>
          </ac:spMkLst>
        </pc:spChg>
        <pc:spChg chg="add mod">
          <ac:chgData name="Markus Bilz" userId="a36021e4bdb9349f" providerId="LiveId" clId="{9CD03640-CC4F-4034-8161-8D1D39C001C5}" dt="2023-04-24T16:47:15.949" v="216" actId="1076"/>
          <ac:spMkLst>
            <pc:docMk/>
            <pc:sldMk cId="864514952" sldId="266"/>
            <ac:spMk id="32" creationId="{217921D7-1AFF-38E6-8C8D-79EE8D6165D2}"/>
          </ac:spMkLst>
        </pc:spChg>
        <pc:spChg chg="add mod">
          <ac:chgData name="Markus Bilz" userId="a36021e4bdb9349f" providerId="LiveId" clId="{9CD03640-CC4F-4034-8161-8D1D39C001C5}" dt="2023-04-24T16:48:06.031" v="224" actId="1076"/>
          <ac:spMkLst>
            <pc:docMk/>
            <pc:sldMk cId="864514952" sldId="266"/>
            <ac:spMk id="35" creationId="{15BAAEA6-2D12-98BE-1FFC-5E23C675AFBB}"/>
          </ac:spMkLst>
        </pc:spChg>
        <pc:spChg chg="add mod">
          <ac:chgData name="Markus Bilz" userId="a36021e4bdb9349f" providerId="LiveId" clId="{9CD03640-CC4F-4034-8161-8D1D39C001C5}" dt="2023-04-24T16:43:31.579" v="138" actId="1076"/>
          <ac:spMkLst>
            <pc:docMk/>
            <pc:sldMk cId="864514952" sldId="266"/>
            <ac:spMk id="40" creationId="{3A84FAC7-3BE5-1415-4075-2FBDAFBE7ED7}"/>
          </ac:spMkLst>
        </pc:spChg>
        <pc:spChg chg="add mod">
          <ac:chgData name="Markus Bilz" userId="a36021e4bdb9349f" providerId="LiveId" clId="{9CD03640-CC4F-4034-8161-8D1D39C001C5}" dt="2023-04-24T16:46:28.273" v="206" actId="1076"/>
          <ac:spMkLst>
            <pc:docMk/>
            <pc:sldMk cId="864514952" sldId="266"/>
            <ac:spMk id="41" creationId="{20B23E45-B90D-6C15-5C4D-1B38E646C22C}"/>
          </ac:spMkLst>
        </pc:spChg>
        <pc:spChg chg="add mod">
          <ac:chgData name="Markus Bilz" userId="a36021e4bdb9349f" providerId="LiveId" clId="{9CD03640-CC4F-4034-8161-8D1D39C001C5}" dt="2023-04-24T16:47:10.504" v="215" actId="1076"/>
          <ac:spMkLst>
            <pc:docMk/>
            <pc:sldMk cId="864514952" sldId="266"/>
            <ac:spMk id="42" creationId="{246FF801-2417-05B1-6D85-DD9531C2FCDF}"/>
          </ac:spMkLst>
        </pc:spChg>
        <pc:spChg chg="add mod">
          <ac:chgData name="Markus Bilz" userId="a36021e4bdb9349f" providerId="LiveId" clId="{9CD03640-CC4F-4034-8161-8D1D39C001C5}" dt="2023-04-24T16:48:02.173" v="223" actId="1076"/>
          <ac:spMkLst>
            <pc:docMk/>
            <pc:sldMk cId="864514952" sldId="266"/>
            <ac:spMk id="45" creationId="{F3382335-27A4-EB43-E521-12EF9A23F641}"/>
          </ac:spMkLst>
        </pc:spChg>
        <pc:spChg chg="add mod">
          <ac:chgData name="Markus Bilz" userId="a36021e4bdb9349f" providerId="LiveId" clId="{9CD03640-CC4F-4034-8161-8D1D39C001C5}" dt="2023-04-24T16:44:59.842" v="168" actId="20577"/>
          <ac:spMkLst>
            <pc:docMk/>
            <pc:sldMk cId="864514952" sldId="266"/>
            <ac:spMk id="49" creationId="{0080246C-F957-B959-D84D-4F7A128562C3}"/>
          </ac:spMkLst>
        </pc:spChg>
        <pc:spChg chg="add mod">
          <ac:chgData name="Markus Bilz" userId="a36021e4bdb9349f" providerId="LiveId" clId="{9CD03640-CC4F-4034-8161-8D1D39C001C5}" dt="2023-04-24T16:47:41.825" v="220" actId="1076"/>
          <ac:spMkLst>
            <pc:docMk/>
            <pc:sldMk cId="864514952" sldId="266"/>
            <ac:spMk id="50" creationId="{B2DA9DBA-8EB0-DDFE-DF90-5538590BE241}"/>
          </ac:spMkLst>
        </pc:spChg>
        <pc:spChg chg="add mod">
          <ac:chgData name="Markus Bilz" userId="a36021e4bdb9349f" providerId="LiveId" clId="{9CD03640-CC4F-4034-8161-8D1D39C001C5}" dt="2023-04-24T16:47:04.312" v="213" actId="1076"/>
          <ac:spMkLst>
            <pc:docMk/>
            <pc:sldMk cId="864514952" sldId="266"/>
            <ac:spMk id="51" creationId="{C4957AE8-EA45-4D8A-A482-AD8DDE339906}"/>
          </ac:spMkLst>
        </pc:spChg>
        <pc:spChg chg="add mod">
          <ac:chgData name="Markus Bilz" userId="a36021e4bdb9349f" providerId="LiveId" clId="{9CD03640-CC4F-4034-8161-8D1D39C001C5}" dt="2023-04-24T16:47:56.400" v="222" actId="1076"/>
          <ac:spMkLst>
            <pc:docMk/>
            <pc:sldMk cId="864514952" sldId="266"/>
            <ac:spMk id="54" creationId="{43144A8C-89D5-D08F-66F3-FE9E5AF52C63}"/>
          </ac:spMkLst>
        </pc:spChg>
        <pc:spChg chg="add mod">
          <ac:chgData name="Markus Bilz" userId="a36021e4bdb9349f" providerId="LiveId" clId="{9CD03640-CC4F-4034-8161-8D1D39C001C5}" dt="2023-04-24T16:44:39.067" v="158" actId="1076"/>
          <ac:spMkLst>
            <pc:docMk/>
            <pc:sldMk cId="864514952" sldId="266"/>
            <ac:spMk id="58" creationId="{663E79CF-E40D-9D92-E7AB-9FFBCC78273E}"/>
          </ac:spMkLst>
        </pc:spChg>
        <pc:spChg chg="add mod">
          <ac:chgData name="Markus Bilz" userId="a36021e4bdb9349f" providerId="LiveId" clId="{9CD03640-CC4F-4034-8161-8D1D39C001C5}" dt="2023-04-24T16:47:49.366" v="221" actId="1076"/>
          <ac:spMkLst>
            <pc:docMk/>
            <pc:sldMk cId="864514952" sldId="266"/>
            <ac:spMk id="59" creationId="{900411C4-4D95-CD7E-8897-769308952745}"/>
          </ac:spMkLst>
        </pc:spChg>
        <pc:spChg chg="add mod">
          <ac:chgData name="Markus Bilz" userId="a36021e4bdb9349f" providerId="LiveId" clId="{9CD03640-CC4F-4034-8161-8D1D39C001C5}" dt="2023-04-24T16:47:07.847" v="214" actId="1076"/>
          <ac:spMkLst>
            <pc:docMk/>
            <pc:sldMk cId="864514952" sldId="266"/>
            <ac:spMk id="60" creationId="{5550293D-6B34-E2B8-4868-3188E8355117}"/>
          </ac:spMkLst>
        </pc:spChg>
        <pc:spChg chg="del">
          <ac:chgData name="Markus Bilz" userId="a36021e4bdb9349f" providerId="LiveId" clId="{9CD03640-CC4F-4034-8161-8D1D39C001C5}" dt="2023-04-24T16:34:36.049" v="9" actId="478"/>
          <ac:spMkLst>
            <pc:docMk/>
            <pc:sldMk cId="864514952" sldId="266"/>
            <ac:spMk id="61" creationId="{C00FF0EF-2F9D-F942-4F6E-0006C5307219}"/>
          </ac:spMkLst>
        </pc:spChg>
        <pc:spChg chg="mod">
          <ac:chgData name="Markus Bilz" userId="a36021e4bdb9349f" providerId="LiveId" clId="{9CD03640-CC4F-4034-8161-8D1D39C001C5}" dt="2023-04-24T16:39:00.884" v="85" actId="1076"/>
          <ac:spMkLst>
            <pc:docMk/>
            <pc:sldMk cId="864514952" sldId="266"/>
            <ac:spMk id="62" creationId="{C0641B72-A83F-2F0C-92F9-BC5B309B52B7}"/>
          </ac:spMkLst>
        </pc:spChg>
        <pc:spChg chg="mod">
          <ac:chgData name="Markus Bilz" userId="a36021e4bdb9349f" providerId="LiveId" clId="{9CD03640-CC4F-4034-8161-8D1D39C001C5}" dt="2023-04-24T16:38:56.882" v="84" actId="1076"/>
          <ac:spMkLst>
            <pc:docMk/>
            <pc:sldMk cId="864514952" sldId="266"/>
            <ac:spMk id="63" creationId="{2E94D5CD-A3D0-17C2-6DA2-6C898CDD5E11}"/>
          </ac:spMkLst>
        </pc:spChg>
        <pc:spChg chg="mod">
          <ac:chgData name="Markus Bilz" userId="a36021e4bdb9349f" providerId="LiveId" clId="{9CD03640-CC4F-4034-8161-8D1D39C001C5}" dt="2023-04-24T16:38:55.263" v="83" actId="1076"/>
          <ac:spMkLst>
            <pc:docMk/>
            <pc:sldMk cId="864514952" sldId="266"/>
            <ac:spMk id="66" creationId="{7343FA96-205F-7DD7-A660-9E1AE7A16CDD}"/>
          </ac:spMkLst>
        </pc:spChg>
        <pc:spChg chg="mod">
          <ac:chgData name="Markus Bilz" userId="a36021e4bdb9349f" providerId="LiveId" clId="{9CD03640-CC4F-4034-8161-8D1D39C001C5}" dt="2023-04-24T16:34:59.443" v="19" actId="6549"/>
          <ac:spMkLst>
            <pc:docMk/>
            <pc:sldMk cId="864514952" sldId="266"/>
            <ac:spMk id="67" creationId="{542CA32F-221D-DD49-7091-4AFC3E421628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4" creationId="{9E0B1385-D3EF-5E83-EEF8-07612AFC7DCC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5" creationId="{4BE8AF46-F70D-174E-AF6B-50FCDDC9F714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6" creationId="{E9BDAF28-B1EA-2A42-5858-9CCEAFF5E059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7" creationId="{52375B26-A9E4-1549-11F9-01CF1245BE80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8" creationId="{063678CE-611E-6F57-BE0F-1C190A7ECD1F}"/>
          </ac:spMkLst>
        </pc:spChg>
        <pc:spChg chg="add mod">
          <ac:chgData name="Markus Bilz" userId="a36021e4bdb9349f" providerId="LiveId" clId="{9CD03640-CC4F-4034-8161-8D1D39C001C5}" dt="2023-04-24T16:40:25.033" v="96" actId="1076"/>
          <ac:spMkLst>
            <pc:docMk/>
            <pc:sldMk cId="864514952" sldId="266"/>
            <ac:spMk id="229" creationId="{40CB5ADD-0540-E6D3-5F0C-712C49407505}"/>
          </ac:spMkLst>
        </pc:spChg>
        <pc:spChg chg="add mod">
          <ac:chgData name="Markus Bilz" userId="a36021e4bdb9349f" providerId="LiveId" clId="{9CD03640-CC4F-4034-8161-8D1D39C001C5}" dt="2023-04-24T16:47:34.137" v="219" actId="1076"/>
          <ac:spMkLst>
            <pc:docMk/>
            <pc:sldMk cId="864514952" sldId="266"/>
            <ac:spMk id="230" creationId="{BDF876BA-D339-4B53-D461-93A77EEE3D86}"/>
          </ac:spMkLst>
        </pc:spChg>
        <pc:spChg chg="add mod">
          <ac:chgData name="Markus Bilz" userId="a36021e4bdb9349f" providerId="LiveId" clId="{9CD03640-CC4F-4034-8161-8D1D39C001C5}" dt="2023-04-24T16:47:19.666" v="217" actId="1076"/>
          <ac:spMkLst>
            <pc:docMk/>
            <pc:sldMk cId="864514952" sldId="266"/>
            <ac:spMk id="231" creationId="{FBEA45D8-D738-696D-BD58-566FF923A38A}"/>
          </ac:spMkLst>
        </pc:spChg>
        <pc:spChg chg="del">
          <ac:chgData name="Markus Bilz" userId="a36021e4bdb9349f" providerId="LiveId" clId="{9CD03640-CC4F-4034-8161-8D1D39C001C5}" dt="2023-04-24T16:34:56.601" v="18" actId="478"/>
          <ac:spMkLst>
            <pc:docMk/>
            <pc:sldMk cId="864514952" sldId="266"/>
            <ac:spMk id="233" creationId="{22826292-593A-4357-FEEB-B7D5B39875EF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39" creationId="{731CB360-1528-E1CB-9AA3-A43C56DD8090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0" creationId="{58EA490F-2ADC-437C-2E12-82586401378D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3" creationId="{96A5131F-4926-742B-2CDA-3FDAF0530C35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4" creationId="{B00CBD93-4C47-43AA-5B94-FA07E509EAFC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5" creationId="{6C7C1B0E-C140-27FB-F2F0-F396C070CD3D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6" creationId="{7EBA5B1C-50E5-C80F-7362-E81AFFAB887D}"/>
          </ac:spMkLst>
        </pc:spChg>
        <pc:spChg chg="add mod">
          <ac:chgData name="Markus Bilz" userId="a36021e4bdb9349f" providerId="LiveId" clId="{9CD03640-CC4F-4034-8161-8D1D39C001C5}" dt="2023-04-24T16:48:13.648" v="225" actId="1076"/>
          <ac:spMkLst>
            <pc:docMk/>
            <pc:sldMk cId="864514952" sldId="266"/>
            <ac:spMk id="248" creationId="{6AF29941-846E-C683-4567-93F5FD136B64}"/>
          </ac:spMkLst>
        </pc:spChg>
        <pc:spChg chg="add mod">
          <ac:chgData name="Markus Bilz" userId="a36021e4bdb9349f" providerId="LiveId" clId="{9CD03640-CC4F-4034-8161-8D1D39C001C5}" dt="2023-04-24T16:42:48.170" v="136" actId="20577"/>
          <ac:spMkLst>
            <pc:docMk/>
            <pc:sldMk cId="864514952" sldId="266"/>
            <ac:spMk id="253" creationId="{EC5DEF8F-3AC9-983D-49B4-7733921FBA6E}"/>
          </ac:spMkLst>
        </pc:spChg>
        <pc:spChg chg="add mod">
          <ac:chgData name="Markus Bilz" userId="a36021e4bdb9349f" providerId="LiveId" clId="{9CD03640-CC4F-4034-8161-8D1D39C001C5}" dt="2023-04-24T16:47:25.989" v="218" actId="1076"/>
          <ac:spMkLst>
            <pc:docMk/>
            <pc:sldMk cId="864514952" sldId="266"/>
            <ac:spMk id="254" creationId="{2712C93F-92CB-FE3F-85BB-A70AFD230B66}"/>
          </ac:spMkLst>
        </pc:spChg>
        <pc:spChg chg="add mod">
          <ac:chgData name="Markus Bilz" userId="a36021e4bdb9349f" providerId="LiveId" clId="{9CD03640-CC4F-4034-8161-8D1D39C001C5}" dt="2023-04-24T16:45:07.258" v="173" actId="1076"/>
          <ac:spMkLst>
            <pc:docMk/>
            <pc:sldMk cId="864514952" sldId="266"/>
            <ac:spMk id="258" creationId="{78768205-86A3-D9D5-18D5-FC3A2BCD02AF}"/>
          </ac:spMkLst>
        </pc:spChg>
        <pc:spChg chg="add mod">
          <ac:chgData name="Markus Bilz" userId="a36021e4bdb9349f" providerId="LiveId" clId="{9CD03640-CC4F-4034-8161-8D1D39C001C5}" dt="2023-04-24T16:44:51.637" v="160" actId="1076"/>
          <ac:spMkLst>
            <pc:docMk/>
            <pc:sldMk cId="864514952" sldId="266"/>
            <ac:spMk id="262" creationId="{3E9E8AF5-B556-DE0D-CF25-0ED8151A4F4D}"/>
          </ac:spMkLst>
        </pc:spChg>
        <pc:spChg chg="del">
          <ac:chgData name="Markus Bilz" userId="a36021e4bdb9349f" providerId="LiveId" clId="{9CD03640-CC4F-4034-8161-8D1D39C001C5}" dt="2023-04-24T16:34:31.443" v="6" actId="478"/>
          <ac:spMkLst>
            <pc:docMk/>
            <pc:sldMk cId="864514952" sldId="266"/>
            <ac:spMk id="266" creationId="{581F8540-556F-156B-61E8-585BC8A175EB}"/>
          </ac:spMkLst>
        </pc:spChg>
        <pc:spChg chg="del">
          <ac:chgData name="Markus Bilz" userId="a36021e4bdb9349f" providerId="LiveId" clId="{9CD03640-CC4F-4034-8161-8D1D39C001C5}" dt="2023-04-24T16:35:12.568" v="26" actId="478"/>
          <ac:spMkLst>
            <pc:docMk/>
            <pc:sldMk cId="864514952" sldId="266"/>
            <ac:spMk id="267" creationId="{457B388C-7929-72CD-0559-53E0AA934C74}"/>
          </ac:spMkLst>
        </pc:spChg>
        <pc:spChg chg="del">
          <ac:chgData name="Markus Bilz" userId="a36021e4bdb9349f" providerId="LiveId" clId="{9CD03640-CC4F-4034-8161-8D1D39C001C5}" dt="2023-04-24T16:35:15.027" v="29" actId="478"/>
          <ac:spMkLst>
            <pc:docMk/>
            <pc:sldMk cId="864514952" sldId="266"/>
            <ac:spMk id="268" creationId="{BB1549EF-6367-5F54-69BE-C8B0CC0F2CF9}"/>
          </ac:spMkLst>
        </pc:spChg>
        <pc:grpChg chg="add mod">
          <ac:chgData name="Markus Bilz" userId="a36021e4bdb9349f" providerId="LiveId" clId="{9CD03640-CC4F-4034-8161-8D1D39C001C5}" dt="2023-04-24T16:40:17.837" v="95" actId="1076"/>
          <ac:grpSpMkLst>
            <pc:docMk/>
            <pc:sldMk cId="864514952" sldId="266"/>
            <ac:grpSpMk id="9" creationId="{C32E5919-6D95-84C0-C2B4-588BD8F1D087}"/>
          </ac:grpSpMkLst>
        </pc:grpChg>
        <pc:grpChg chg="add del mod">
          <ac:chgData name="Markus Bilz" userId="a36021e4bdb9349f" providerId="LiveId" clId="{9CD03640-CC4F-4034-8161-8D1D39C001C5}" dt="2023-04-24T16:36:42.682" v="54" actId="478"/>
          <ac:grpSpMkLst>
            <pc:docMk/>
            <pc:sldMk cId="864514952" sldId="266"/>
            <ac:grpSpMk id="10" creationId="{C5365B73-39EC-87C2-6566-6B6C00579EB1}"/>
          </ac:grpSpMkLst>
        </pc:grpChg>
        <pc:grpChg chg="add del mod">
          <ac:chgData name="Markus Bilz" userId="a36021e4bdb9349f" providerId="LiveId" clId="{9CD03640-CC4F-4034-8161-8D1D39C001C5}" dt="2023-04-24T16:38:39.763" v="80" actId="478"/>
          <ac:grpSpMkLst>
            <pc:docMk/>
            <pc:sldMk cId="864514952" sldId="266"/>
            <ac:grpSpMk id="24" creationId="{504C6AB5-4530-96BD-BE08-EAFCD2ED02D1}"/>
          </ac:grpSpMkLst>
        </pc:grpChg>
        <pc:grpChg chg="add mod">
          <ac:chgData name="Markus Bilz" userId="a36021e4bdb9349f" providerId="LiveId" clId="{9CD03640-CC4F-4034-8161-8D1D39C001C5}" dt="2023-04-24T16:40:15.722" v="94" actId="1076"/>
          <ac:grpSpMkLst>
            <pc:docMk/>
            <pc:sldMk cId="864514952" sldId="266"/>
            <ac:grpSpMk id="238" creationId="{F480E401-07C9-A65C-382E-9DDFFDDCDE46}"/>
          </ac:grpSpMkLst>
        </pc:grpChg>
        <pc:grpChg chg="add">
          <ac:chgData name="Markus Bilz" userId="a36021e4bdb9349f" providerId="LiveId" clId="{9CD03640-CC4F-4034-8161-8D1D39C001C5}" dt="2023-04-24T16:49:10.995" v="231" actId="164"/>
          <ac:grpSpMkLst>
            <pc:docMk/>
            <pc:sldMk cId="864514952" sldId="266"/>
            <ac:grpSpMk id="263" creationId="{B91516EA-A878-C95E-E73C-E46A9230D80F}"/>
          </ac:grpSpMkLst>
        </pc:grpChg>
        <pc:picChg chg="del">
          <ac:chgData name="Markus Bilz" userId="a36021e4bdb9349f" providerId="LiveId" clId="{9CD03640-CC4F-4034-8161-8D1D39C001C5}" dt="2023-04-24T16:34:13.526" v="1" actId="478"/>
          <ac:picMkLst>
            <pc:docMk/>
            <pc:sldMk cId="864514952" sldId="266"/>
            <ac:picMk id="5" creationId="{7295174F-DD3B-430A-4AAD-CB8716281370}"/>
          </ac:picMkLst>
        </pc:picChg>
        <pc:picChg chg="add del mod">
          <ac:chgData name="Markus Bilz" userId="a36021e4bdb9349f" providerId="LiveId" clId="{9CD03640-CC4F-4034-8161-8D1D39C001C5}" dt="2023-04-24T16:48:55.328" v="230" actId="478"/>
          <ac:picMkLst>
            <pc:docMk/>
            <pc:sldMk cId="864514952" sldId="266"/>
            <ac:picMk id="8" creationId="{04B01B87-F2CB-71DC-E1C7-30AD3383FA85}"/>
          </ac:picMkLst>
        </pc:picChg>
        <pc:cxnChg chg="del mod">
          <ac:chgData name="Markus Bilz" userId="a36021e4bdb9349f" providerId="LiveId" clId="{9CD03640-CC4F-4034-8161-8D1D39C001C5}" dt="2023-04-24T16:34:42.558" v="15" actId="478"/>
          <ac:cxnSpMkLst>
            <pc:docMk/>
            <pc:sldMk cId="864514952" sldId="266"/>
            <ac:cxnSpMk id="3" creationId="{1B21BEEA-0718-A8BF-CA7A-FD95D29662F1}"/>
          </ac:cxnSpMkLst>
        </pc:cxnChg>
        <pc:cxnChg chg="del mod">
          <ac:chgData name="Markus Bilz" userId="a36021e4bdb9349f" providerId="LiveId" clId="{9CD03640-CC4F-4034-8161-8D1D39C001C5}" dt="2023-04-24T16:34:50.289" v="16" actId="478"/>
          <ac:cxnSpMkLst>
            <pc:docMk/>
            <pc:sldMk cId="864514952" sldId="266"/>
            <ac:cxnSpMk id="28" creationId="{8A6ED71D-102A-0459-C60D-99BC3B322234}"/>
          </ac:cxnSpMkLst>
        </pc:cxnChg>
        <pc:cxnChg chg="del">
          <ac:chgData name="Markus Bilz" userId="a36021e4bdb9349f" providerId="LiveId" clId="{9CD03640-CC4F-4034-8161-8D1D39C001C5}" dt="2023-04-24T16:34:50.289" v="16" actId="478"/>
          <ac:cxnSpMkLst>
            <pc:docMk/>
            <pc:sldMk cId="864514952" sldId="266"/>
            <ac:cxnSpMk id="29" creationId="{ADCE3843-0FDE-285C-7733-2A6A7A7A0AC7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3" creationId="{5DD08E79-440E-6EFD-DEB6-FFF662C82D80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4" creationId="{67DF4F7C-E0D4-F9FD-2D44-3DE3E954C809}"/>
          </ac:cxnSpMkLst>
        </pc:cxnChg>
        <pc:cxnChg chg="add del mod">
          <ac:chgData name="Markus Bilz" userId="a36021e4bdb9349f" providerId="LiveId" clId="{9CD03640-CC4F-4034-8161-8D1D39C001C5}" dt="2023-04-24T16:48:25.183" v="228" actId="478"/>
          <ac:cxnSpMkLst>
            <pc:docMk/>
            <pc:sldMk cId="864514952" sldId="266"/>
            <ac:cxnSpMk id="36" creationId="{AF4337F6-B356-36E6-2783-A1725AEFFC4D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7" creationId="{3CA0507A-2302-3D0E-E9A0-34003CF1E055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8" creationId="{9BEF3E0A-EFD8-08ED-621D-59B34C13E983}"/>
          </ac:cxnSpMkLst>
        </pc:cxnChg>
        <pc:cxnChg chg="del mod">
          <ac:chgData name="Markus Bilz" userId="a36021e4bdb9349f" providerId="LiveId" clId="{9CD03640-CC4F-4034-8161-8D1D39C001C5}" dt="2023-04-24T16:34:32.594" v="7" actId="478"/>
          <ac:cxnSpMkLst>
            <pc:docMk/>
            <pc:sldMk cId="864514952" sldId="266"/>
            <ac:cxnSpMk id="39" creationId="{F9F26774-D4F9-74AB-B575-2F6F78375116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3" creationId="{75F0FCDC-50F1-2328-5ECF-17AB8C6C3E21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4" creationId="{0198B279-4BC8-D979-6F21-9E60F5ED5B87}"/>
          </ac:cxnSpMkLst>
        </pc:cxnChg>
        <pc:cxnChg chg="add mod">
          <ac:chgData name="Markus Bilz" userId="a36021e4bdb9349f" providerId="LiveId" clId="{9CD03640-CC4F-4034-8161-8D1D39C001C5}" dt="2023-04-24T16:48:39.572" v="229" actId="693"/>
          <ac:cxnSpMkLst>
            <pc:docMk/>
            <pc:sldMk cId="864514952" sldId="266"/>
            <ac:cxnSpMk id="46" creationId="{E429196B-0B7E-F38C-566A-81AED5C9EDA9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7" creationId="{007EEFA8-ACF5-5E22-1349-3FA299CFB8F9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8" creationId="{5FD4D2C3-1DE2-4BBC-63D2-2EF777D82FC8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2" creationId="{129DDE14-8C80-5433-51C6-A8AA41D4CA02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3" creationId="{AFE9ED2C-56B5-5DFA-5BD9-30F020E41C7F}"/>
          </ac:cxnSpMkLst>
        </pc:cxnChg>
        <pc:cxnChg chg="add del mod">
          <ac:chgData name="Markus Bilz" userId="a36021e4bdb9349f" providerId="LiveId" clId="{9CD03640-CC4F-4034-8161-8D1D39C001C5}" dt="2023-04-24T16:48:22.291" v="226" actId="478"/>
          <ac:cxnSpMkLst>
            <pc:docMk/>
            <pc:sldMk cId="864514952" sldId="266"/>
            <ac:cxnSpMk id="55" creationId="{6F4C9F52-BAE5-DE4A-69AC-AE97666AF011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6" creationId="{64C293DD-21BB-C879-37DA-2E181048A591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7" creationId="{37EAA4F1-CA02-ABE0-B997-29874121DF5A}"/>
          </ac:cxnSpMkLst>
        </pc:cxnChg>
        <pc:cxnChg chg="del mod">
          <ac:chgData name="Markus Bilz" userId="a36021e4bdb9349f" providerId="LiveId" clId="{9CD03640-CC4F-4034-8161-8D1D39C001C5}" dt="2023-04-24T16:34:39.725" v="12" actId="478"/>
          <ac:cxnSpMkLst>
            <pc:docMk/>
            <pc:sldMk cId="864514952" sldId="266"/>
            <ac:cxnSpMk id="65" creationId="{28EE4F0F-C008-F011-6402-C667E69D8B21}"/>
          </ac:cxnSpMkLst>
        </pc:cxnChg>
        <pc:cxnChg chg="del mod">
          <ac:chgData name="Markus Bilz" userId="a36021e4bdb9349f" providerId="LiveId" clId="{9CD03640-CC4F-4034-8161-8D1D39C001C5}" dt="2023-04-24T16:34:37.035" v="10" actId="478"/>
          <ac:cxnSpMkLst>
            <pc:docMk/>
            <pc:sldMk cId="864514952" sldId="266"/>
            <ac:cxnSpMk id="70" creationId="{66C88C84-34E5-DBC0-F118-6C49B6374993}"/>
          </ac:cxnSpMkLst>
        </pc:cxnChg>
        <pc:cxnChg chg="del mod">
          <ac:chgData name="Markus Bilz" userId="a36021e4bdb9349f" providerId="LiveId" clId="{9CD03640-CC4F-4034-8161-8D1D39C001C5}" dt="2023-04-24T16:34:41.810" v="14" actId="478"/>
          <ac:cxnSpMkLst>
            <pc:docMk/>
            <pc:sldMk cId="864514952" sldId="266"/>
            <ac:cxnSpMk id="214" creationId="{0D81CBA5-C3C3-5317-A8A3-8CD616613EDE}"/>
          </ac:cxnSpMkLst>
        </pc:cxnChg>
        <pc:cxnChg chg="del mod">
          <ac:chgData name="Markus Bilz" userId="a36021e4bdb9349f" providerId="LiveId" clId="{9CD03640-CC4F-4034-8161-8D1D39C001C5}" dt="2023-04-24T16:35:17.543" v="31" actId="478"/>
          <ac:cxnSpMkLst>
            <pc:docMk/>
            <pc:sldMk cId="864514952" sldId="266"/>
            <ac:cxnSpMk id="217" creationId="{AF17FB98-C9BC-D133-7339-F0C5698E6493}"/>
          </ac:cxnSpMkLst>
        </pc:cxnChg>
        <pc:cxnChg chg="del mod">
          <ac:chgData name="Markus Bilz" userId="a36021e4bdb9349f" providerId="LiveId" clId="{9CD03640-CC4F-4034-8161-8D1D39C001C5}" dt="2023-04-24T16:34:38.502" v="11" actId="478"/>
          <ac:cxnSpMkLst>
            <pc:docMk/>
            <pc:sldMk cId="864514952" sldId="266"/>
            <ac:cxnSpMk id="220" creationId="{F71C02ED-6336-D99D-2AAA-7DC8A5931246}"/>
          </ac:cxnSpMkLst>
        </pc:cxnChg>
        <pc:cxnChg chg="add del">
          <ac:chgData name="Markus Bilz" userId="a36021e4bdb9349f" providerId="LiveId" clId="{9CD03640-CC4F-4034-8161-8D1D39C001C5}" dt="2023-04-24T16:39:40.714" v="89" actId="478"/>
          <ac:cxnSpMkLst>
            <pc:docMk/>
            <pc:sldMk cId="864514952" sldId="266"/>
            <ac:cxnSpMk id="234" creationId="{50BAA6FE-A991-6CA4-6308-BE9BCE8479E7}"/>
          </ac:cxnSpMkLst>
        </pc:cxnChg>
        <pc:cxnChg chg="add mod">
          <ac:chgData name="Markus Bilz" userId="a36021e4bdb9349f" providerId="LiveId" clId="{9CD03640-CC4F-4034-8161-8D1D39C001C5}" dt="2023-04-24T16:39:47.886" v="91" actId="14100"/>
          <ac:cxnSpMkLst>
            <pc:docMk/>
            <pc:sldMk cId="864514952" sldId="266"/>
            <ac:cxnSpMk id="235" creationId="{C3DA3678-3D95-A41B-A9D2-02227709CA69}"/>
          </ac:cxnSpMkLst>
        </pc:cxnChg>
        <pc:cxnChg chg="del mod">
          <ac:chgData name="Markus Bilz" userId="a36021e4bdb9349f" providerId="LiveId" clId="{9CD03640-CC4F-4034-8161-8D1D39C001C5}" dt="2023-04-24T16:34:40.974" v="13" actId="478"/>
          <ac:cxnSpMkLst>
            <pc:docMk/>
            <pc:sldMk cId="864514952" sldId="266"/>
            <ac:cxnSpMk id="241" creationId="{647D61CA-2D51-3BFE-D9EB-260D494A7DAC}"/>
          </ac:cxnSpMkLst>
        </pc:cxnChg>
        <pc:cxnChg chg="del">
          <ac:chgData name="Markus Bilz" userId="a36021e4bdb9349f" providerId="LiveId" clId="{9CD03640-CC4F-4034-8161-8D1D39C001C5}" dt="2023-04-24T16:35:14.261" v="28" actId="478"/>
          <ac:cxnSpMkLst>
            <pc:docMk/>
            <pc:sldMk cId="864514952" sldId="266"/>
            <ac:cxnSpMk id="242" creationId="{15A6B20D-82BA-B4F9-68E1-286190BB95EE}"/>
          </ac:cxnSpMkLst>
        </pc:cxnChg>
        <pc:cxnChg chg="add mod">
          <ac:chgData name="Markus Bilz" userId="a36021e4bdb9349f" providerId="LiveId" clId="{9CD03640-CC4F-4034-8161-8D1D39C001C5}" dt="2023-04-24T16:41:46.278" v="118" actId="1076"/>
          <ac:cxnSpMkLst>
            <pc:docMk/>
            <pc:sldMk cId="864514952" sldId="266"/>
            <ac:cxnSpMk id="247" creationId="{B57F3CDD-AC70-F737-8C91-716AC2ADE388}"/>
          </ac:cxnSpMkLst>
        </pc:cxnChg>
        <pc:cxnChg chg="del">
          <ac:chgData name="Markus Bilz" userId="a36021e4bdb9349f" providerId="LiveId" clId="{9CD03640-CC4F-4034-8161-8D1D39C001C5}" dt="2023-04-24T16:35:16.209" v="30" actId="478"/>
          <ac:cxnSpMkLst>
            <pc:docMk/>
            <pc:sldMk cId="864514952" sldId="266"/>
            <ac:cxnSpMk id="249" creationId="{474E23BC-E9EE-6D4C-E9B0-65C585D028C8}"/>
          </ac:cxnSpMkLst>
        </pc:cxnChg>
        <pc:cxnChg chg="add mod">
          <ac:chgData name="Markus Bilz" userId="a36021e4bdb9349f" providerId="LiveId" clId="{9CD03640-CC4F-4034-8161-8D1D39C001C5}" dt="2023-04-24T16:48:39.572" v="229" actId="693"/>
          <ac:cxnSpMkLst>
            <pc:docMk/>
            <pc:sldMk cId="864514952" sldId="266"/>
            <ac:cxnSpMk id="250" creationId="{59F29DE5-486E-BFE9-4847-43007836CB38}"/>
          </ac:cxnSpMkLst>
        </pc:cxnChg>
        <pc:cxnChg chg="add mod">
          <ac:chgData name="Markus Bilz" userId="a36021e4bdb9349f" providerId="LiveId" clId="{9CD03640-CC4F-4034-8161-8D1D39C001C5}" dt="2023-04-24T16:42:25.915" v="124" actId="1076"/>
          <ac:cxnSpMkLst>
            <pc:docMk/>
            <pc:sldMk cId="864514952" sldId="266"/>
            <ac:cxnSpMk id="251" creationId="{4A209874-1154-FD9C-DD63-118CF294F905}"/>
          </ac:cxnSpMkLst>
        </pc:cxnChg>
        <pc:cxnChg chg="add mod">
          <ac:chgData name="Markus Bilz" userId="a36021e4bdb9349f" providerId="LiveId" clId="{9CD03640-CC4F-4034-8161-8D1D39C001C5}" dt="2023-04-24T16:42:39.507" v="126" actId="1076"/>
          <ac:cxnSpMkLst>
            <pc:docMk/>
            <pc:sldMk cId="864514952" sldId="266"/>
            <ac:cxnSpMk id="252" creationId="{242EB6C1-D759-C004-77B6-FBD486BBDB2F}"/>
          </ac:cxnSpMkLst>
        </pc:cxnChg>
        <pc:cxnChg chg="del mod">
          <ac:chgData name="Markus Bilz" userId="a36021e4bdb9349f" providerId="LiveId" clId="{9CD03640-CC4F-4034-8161-8D1D39C001C5}" dt="2023-04-24T16:34:33.602" v="8" actId="478"/>
          <ac:cxnSpMkLst>
            <pc:docMk/>
            <pc:sldMk cId="864514952" sldId="266"/>
            <ac:cxnSpMk id="255" creationId="{37A65A15-9D02-19D0-A9DA-DEA04BF5E7CC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56" creationId="{70C78A24-927E-E888-F2F5-6E2FE13CADE0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57" creationId="{2132ECBE-C5C8-0AE7-6993-4920648225E5}"/>
          </ac:cxnSpMkLst>
        </pc:cxnChg>
        <pc:cxnChg chg="add del mod">
          <ac:chgData name="Markus Bilz" userId="a36021e4bdb9349f" providerId="LiveId" clId="{9CD03640-CC4F-4034-8161-8D1D39C001C5}" dt="2023-04-24T16:48:23.259" v="227" actId="478"/>
          <ac:cxnSpMkLst>
            <pc:docMk/>
            <pc:sldMk cId="864514952" sldId="266"/>
            <ac:cxnSpMk id="259" creationId="{4FB11FD3-620A-25C8-BA92-E5C9679C3BA9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60" creationId="{FE239940-86F5-59A7-6D0D-19B7DF3D0205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61" creationId="{FDEE6B90-8A2F-7C9D-3778-9A809B9AC567}"/>
          </ac:cxnSpMkLst>
        </pc:cxnChg>
        <pc:cxnChg chg="del mod">
          <ac:chgData name="Markus Bilz" userId="a36021e4bdb9349f" providerId="LiveId" clId="{9CD03640-CC4F-4034-8161-8D1D39C001C5}" dt="2023-04-24T16:35:13.467" v="27" actId="478"/>
          <ac:cxnSpMkLst>
            <pc:docMk/>
            <pc:sldMk cId="864514952" sldId="266"/>
            <ac:cxnSpMk id="264" creationId="{16F9191E-FF68-381B-DBB7-8107DC518E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3905250" y="2664146"/>
            <a:ext cx="720000" cy="237252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3002755" y="2661328"/>
            <a:ext cx="720000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3722755" y="2782772"/>
            <a:ext cx="1824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3"/>
            <a:endCxn id="15" idx="2"/>
          </p:cNvCxnSpPr>
          <p:nvPr/>
        </p:nvCxnSpPr>
        <p:spPr>
          <a:xfrm>
            <a:off x="4625250" y="2782772"/>
            <a:ext cx="178207" cy="4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54657" y="2787590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722123-71A7-17FC-A1D1-AF5B3267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3" y="3483760"/>
            <a:ext cx="4314825" cy="2676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133E75-162F-B9D7-4F2C-61241AF6B53D}"/>
              </a:ext>
            </a:extLst>
          </p:cNvPr>
          <p:cNvSpPr/>
          <p:nvPr/>
        </p:nvSpPr>
        <p:spPr>
          <a:xfrm>
            <a:off x="4803457" y="2712818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F5F2-C867-1EF5-6585-E4346DDBC353}"/>
              </a:ext>
            </a:extLst>
          </p:cNvPr>
          <p:cNvSpPr txBox="1"/>
          <p:nvPr/>
        </p:nvSpPr>
        <p:spPr>
          <a:xfrm>
            <a:off x="5140325" y="2657475"/>
            <a:ext cx="111825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EF78B-5C83-C0E6-D42D-88D80ABC2387}"/>
              </a:ext>
            </a:extLst>
          </p:cNvPr>
          <p:cNvSpPr txBox="1"/>
          <p:nvPr/>
        </p:nvSpPr>
        <p:spPr>
          <a:xfrm>
            <a:off x="2621756" y="2659857"/>
            <a:ext cx="202736" cy="246221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034EB7-A2C2-833C-6950-F5376C1D771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824163" y="2781300"/>
            <a:ext cx="178592" cy="1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1F1362-E500-05A6-E86F-3C1CB5CCD44D}"/>
              </a:ext>
            </a:extLst>
          </p:cNvPr>
          <p:cNvSpPr/>
          <p:nvPr/>
        </p:nvSpPr>
        <p:spPr>
          <a:xfrm>
            <a:off x="3957101" y="501651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23B3A1-A1A0-B768-99F1-32A20559DD27}"/>
              </a:ext>
            </a:extLst>
          </p:cNvPr>
          <p:cNvSpPr/>
          <p:nvPr/>
        </p:nvSpPr>
        <p:spPr>
          <a:xfrm>
            <a:off x="2961482" y="492125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3476EF-77D7-9FBB-A947-F75560E54658}"/>
              </a:ext>
            </a:extLst>
          </p:cNvPr>
          <p:cNvCxnSpPr>
            <a:cxnSpLocks/>
            <a:stCxn id="94" idx="3"/>
            <a:endCxn id="195" idx="2"/>
          </p:cNvCxnSpPr>
          <p:nvPr/>
        </p:nvCxnSpPr>
        <p:spPr>
          <a:xfrm flipV="1">
            <a:off x="3637996" y="625416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936518-1DA3-3C30-DA38-F2C3F2F18C0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832100" y="626306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D4D7F8D-ACFF-6E58-7554-64E68DE7F1EB}"/>
              </a:ext>
            </a:extLst>
          </p:cNvPr>
          <p:cNvCxnSpPr>
            <a:cxnSpLocks/>
            <a:endCxn id="195" idx="0"/>
          </p:cNvCxnSpPr>
          <p:nvPr/>
        </p:nvCxnSpPr>
        <p:spPr>
          <a:xfrm rot="16200000" flipH="1">
            <a:off x="3279722" y="59461"/>
            <a:ext cx="52524" cy="987455"/>
          </a:xfrm>
          <a:prstGeom prst="bentConnector3">
            <a:avLst>
              <a:gd name="adj1" fmla="val -4352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533FB3A-4776-A7FD-BCF2-A8E1C483A990}"/>
              </a:ext>
            </a:extLst>
          </p:cNvPr>
          <p:cNvCxnSpPr>
            <a:cxnSpLocks/>
            <a:stCxn id="195" idx="6"/>
            <a:endCxn id="93" idx="1"/>
          </p:cNvCxnSpPr>
          <p:nvPr/>
        </p:nvCxnSpPr>
        <p:spPr>
          <a:xfrm>
            <a:off x="3845182" y="625416"/>
            <a:ext cx="111919" cy="3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EE401D95-5407-A19B-E61D-AB1030A25C0C}"/>
              </a:ext>
            </a:extLst>
          </p:cNvPr>
          <p:cNvSpPr/>
          <p:nvPr/>
        </p:nvSpPr>
        <p:spPr>
          <a:xfrm>
            <a:off x="3754241" y="579450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BF1CC6-08EF-9DE9-0F91-0E6D29DD0175}"/>
              </a:ext>
            </a:extLst>
          </p:cNvPr>
          <p:cNvSpPr txBox="1"/>
          <p:nvPr/>
        </p:nvSpPr>
        <p:spPr>
          <a:xfrm>
            <a:off x="4753344" y="507205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11866D8-FAED-B118-4BC1-98E555EC188A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4635501" y="629048"/>
            <a:ext cx="115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589835F-2FFC-271A-7EB2-719A536F4B4B}"/>
              </a:ext>
            </a:extLst>
          </p:cNvPr>
          <p:cNvSpPr txBox="1"/>
          <p:nvPr/>
        </p:nvSpPr>
        <p:spPr>
          <a:xfrm>
            <a:off x="503238" y="265113"/>
            <a:ext cx="680636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Post norm</a:t>
            </a:r>
            <a:endParaRPr lang="en-GB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116659-2760-21F2-F809-E4320983C7EA}"/>
              </a:ext>
            </a:extLst>
          </p:cNvPr>
          <p:cNvSpPr txBox="1"/>
          <p:nvPr/>
        </p:nvSpPr>
        <p:spPr>
          <a:xfrm>
            <a:off x="508001" y="2389188"/>
            <a:ext cx="626133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 err="1"/>
              <a:t>Pre</a:t>
            </a:r>
            <a:r>
              <a:rPr lang="de-DE" sz="1100" dirty="0"/>
              <a:t> norm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16958-3168-A01D-32D3-1859970EA6AC}"/>
              </a:ext>
            </a:extLst>
          </p:cNvPr>
          <p:cNvSpPr/>
          <p:nvPr/>
        </p:nvSpPr>
        <p:spPr>
          <a:xfrm>
            <a:off x="2560320" y="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C4352A-6FB0-A2F6-7BD7-C1AA82F43FA6}"/>
              </a:ext>
            </a:extLst>
          </p:cNvPr>
          <p:cNvSpPr txBox="1"/>
          <p:nvPr/>
        </p:nvSpPr>
        <p:spPr>
          <a:xfrm>
            <a:off x="2745950" y="496886"/>
            <a:ext cx="1687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87843DF-B74C-1D89-D259-56ED2F0EDD96}"/>
              </a:ext>
            </a:extLst>
          </p:cNvPr>
          <p:cNvSpPr/>
          <p:nvPr/>
        </p:nvSpPr>
        <p:spPr>
          <a:xfrm>
            <a:off x="8973284" y="3526633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275E91-3DA7-3A19-0647-D6747170CC1F}"/>
              </a:ext>
            </a:extLst>
          </p:cNvPr>
          <p:cNvSpPr/>
          <p:nvPr/>
        </p:nvSpPr>
        <p:spPr>
          <a:xfrm>
            <a:off x="8188802" y="3516313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41AA52-F79D-2133-DC1F-9E5158C2BB05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9649541" y="3655954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B2AE1A-EEEE-400A-1B15-E72247E381F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059420" y="3650494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A9C9995-6651-39CA-E5EF-37CC662A2BF2}"/>
              </a:ext>
            </a:extLst>
          </p:cNvPr>
          <p:cNvCxnSpPr>
            <a:cxnSpLocks/>
            <a:stCxn id="82" idx="0"/>
            <a:endCxn id="78" idx="0"/>
          </p:cNvCxnSpPr>
          <p:nvPr/>
        </p:nvCxnSpPr>
        <p:spPr>
          <a:xfrm rot="16200000" flipH="1">
            <a:off x="8868894" y="2667625"/>
            <a:ext cx="88914" cy="1795812"/>
          </a:xfrm>
          <a:prstGeom prst="bentConnector3">
            <a:avLst>
              <a:gd name="adj1" fmla="val -2571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7E582D-7470-3F6D-ECEE-5C38A3451FD7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9856727" y="3655954"/>
            <a:ext cx="1143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5A7D820-0D39-A0D9-BC5A-37EE959371E7}"/>
              </a:ext>
            </a:extLst>
          </p:cNvPr>
          <p:cNvSpPr/>
          <p:nvPr/>
        </p:nvSpPr>
        <p:spPr>
          <a:xfrm>
            <a:off x="9765786" y="3609988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914F06-18C1-BAB9-3662-78C08C0F5189}"/>
              </a:ext>
            </a:extLst>
          </p:cNvPr>
          <p:cNvSpPr txBox="1"/>
          <p:nvPr/>
        </p:nvSpPr>
        <p:spPr>
          <a:xfrm>
            <a:off x="9980664" y="3531393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13BC6C-0942-6560-E236-A4DE821B93CA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8865316" y="3650494"/>
            <a:ext cx="107968" cy="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75418FD-706B-FF60-E5C3-280F02E15E76}"/>
              </a:ext>
            </a:extLst>
          </p:cNvPr>
          <p:cNvSpPr/>
          <p:nvPr/>
        </p:nvSpPr>
        <p:spPr>
          <a:xfrm>
            <a:off x="7787640" y="289560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0F7373-2628-1428-6892-4EEA6645EBA5}"/>
              </a:ext>
            </a:extLst>
          </p:cNvPr>
          <p:cNvSpPr txBox="1"/>
          <p:nvPr/>
        </p:nvSpPr>
        <p:spPr>
          <a:xfrm>
            <a:off x="7973270" y="3521074"/>
            <a:ext cx="8435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Rectangle 1143">
            <a:extLst>
              <a:ext uri="{FF2B5EF4-FFF2-40B4-BE49-F238E27FC236}">
                <a16:creationId xmlns:a16="http://schemas.microsoft.com/office/drawing/2014/main" id="{525344FD-F45D-9493-2133-714401194624}"/>
              </a:ext>
            </a:extLst>
          </p:cNvPr>
          <p:cNvSpPr/>
          <p:nvPr/>
        </p:nvSpPr>
        <p:spPr>
          <a:xfrm>
            <a:off x="4145280" y="1318260"/>
            <a:ext cx="2324100" cy="4396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E53C962D-A3F5-9F2F-3BAD-FD3A2B5AADCC}"/>
              </a:ext>
            </a:extLst>
          </p:cNvPr>
          <p:cNvSpPr/>
          <p:nvPr/>
        </p:nvSpPr>
        <p:spPr>
          <a:xfrm>
            <a:off x="4193337" y="4321403"/>
            <a:ext cx="2182483" cy="134279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TCR</a:t>
            </a:r>
            <a:endParaRPr lang="en-GB" dirty="0"/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DE505CA9-73E5-CCB7-95F5-924561519BBB}"/>
              </a:ext>
            </a:extLst>
          </p:cNvPr>
          <p:cNvSpPr/>
          <p:nvPr/>
        </p:nvSpPr>
        <p:spPr>
          <a:xfrm>
            <a:off x="145212" y="1314449"/>
            <a:ext cx="3931488" cy="443074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Data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ED38C-E0B1-92C2-B807-5218346FC064}"/>
              </a:ext>
            </a:extLst>
          </p:cNvPr>
          <p:cNvSpPr/>
          <p:nvPr/>
        </p:nvSpPr>
        <p:spPr>
          <a:xfrm>
            <a:off x="6722745" y="2637095"/>
            <a:ext cx="2139495" cy="1704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Feature Importances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1179F-B9B5-2E56-DFA5-7DAA6C1BBD9D}"/>
              </a:ext>
            </a:extLst>
          </p:cNvPr>
          <p:cNvSpPr/>
          <p:nvPr/>
        </p:nvSpPr>
        <p:spPr>
          <a:xfrm>
            <a:off x="4206240" y="1432559"/>
            <a:ext cx="2160055" cy="282511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A413D-99D9-FCB9-77DB-9A11EE63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-311150"/>
            <a:ext cx="10515600" cy="1325563"/>
          </a:xfrm>
        </p:spPr>
        <p:txBody>
          <a:bodyPr/>
          <a:lstStyle/>
          <a:p>
            <a:r>
              <a:rPr lang="de-DE" dirty="0"/>
              <a:t>Research Framework</a:t>
            </a:r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023D810-4417-2CD5-6DB9-5A58ED07DAF1}"/>
              </a:ext>
            </a:extLst>
          </p:cNvPr>
          <p:cNvSpPr/>
          <p:nvPr/>
        </p:nvSpPr>
        <p:spPr>
          <a:xfrm>
            <a:off x="265622" y="3332312"/>
            <a:ext cx="1043795" cy="6642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Option Data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D752C-D6F2-1D45-03EC-3F124EE97946}"/>
              </a:ext>
            </a:extLst>
          </p:cNvPr>
          <p:cNvSpPr/>
          <p:nvPr/>
        </p:nvSpPr>
        <p:spPr>
          <a:xfrm>
            <a:off x="4299909" y="1723665"/>
            <a:ext cx="1935193" cy="431321"/>
          </a:xfrm>
          <a:prstGeom prst="rect">
            <a:avLst/>
          </a:prstGeom>
          <a:solidFill>
            <a:srgbClr val="FFBD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Gradient </a:t>
            </a:r>
            <a:r>
              <a:rPr lang="de-DE" dirty="0" err="1"/>
              <a:t>Boosting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2CB4B-1EC6-0675-AC6A-A3E25EF4A4A1}"/>
              </a:ext>
            </a:extLst>
          </p:cNvPr>
          <p:cNvSpPr/>
          <p:nvPr/>
        </p:nvSpPr>
        <p:spPr>
          <a:xfrm>
            <a:off x="4303646" y="2204875"/>
            <a:ext cx="1935193" cy="695865"/>
          </a:xfrm>
          <a:prstGeom prst="rect">
            <a:avLst/>
          </a:prstGeom>
          <a:solidFill>
            <a:srgbClr val="FFBD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Self-Training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5BC38-F232-FB5B-95D7-76998D86AC90}"/>
              </a:ext>
            </a:extLst>
          </p:cNvPr>
          <p:cNvSpPr/>
          <p:nvPr/>
        </p:nvSpPr>
        <p:spPr>
          <a:xfrm>
            <a:off x="4305443" y="4658983"/>
            <a:ext cx="1935193" cy="423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 and Ready </a:t>
            </a:r>
            <a:endParaRPr lang="en-GB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B67B30B-4D14-827E-5DB9-0B9167FF157A}"/>
              </a:ext>
            </a:extLst>
          </p:cNvPr>
          <p:cNvSpPr/>
          <p:nvPr/>
        </p:nvSpPr>
        <p:spPr>
          <a:xfrm>
            <a:off x="292219" y="1465880"/>
            <a:ext cx="1012165" cy="8741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Trade Data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AA822-CF91-407C-ED09-D5430CB97B56}"/>
              </a:ext>
            </a:extLst>
          </p:cNvPr>
          <p:cNvSpPr/>
          <p:nvPr/>
        </p:nvSpPr>
        <p:spPr>
          <a:xfrm>
            <a:off x="6709482" y="1321281"/>
            <a:ext cx="2133600" cy="698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0A789-AE83-25DF-4C82-D3C7149D69EB}"/>
              </a:ext>
            </a:extLst>
          </p:cNvPr>
          <p:cNvSpPr/>
          <p:nvPr/>
        </p:nvSpPr>
        <p:spPr>
          <a:xfrm>
            <a:off x="6956520" y="3017698"/>
            <a:ext cx="1616016" cy="537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Attention Maps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4F980-CFB9-6647-E835-3991B2D65FDE}"/>
              </a:ext>
            </a:extLst>
          </p:cNvPr>
          <p:cNvSpPr/>
          <p:nvPr/>
        </p:nvSpPr>
        <p:spPr>
          <a:xfrm>
            <a:off x="6947031" y="3672011"/>
            <a:ext cx="1616016" cy="537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SAGE Values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C2BFD2-B4CE-E3EF-5184-DBED244D2E7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843082" y="1670651"/>
            <a:ext cx="247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B3CD710-AFF5-C20D-00D6-894B9ECD4CFF}"/>
              </a:ext>
            </a:extLst>
          </p:cNvPr>
          <p:cNvSpPr/>
          <p:nvPr/>
        </p:nvSpPr>
        <p:spPr>
          <a:xfrm>
            <a:off x="1603075" y="1867710"/>
            <a:ext cx="2397425" cy="665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Data Collection (6.1.1)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21449C-B172-6825-E7FF-0DDF75F501AD}"/>
              </a:ext>
            </a:extLst>
          </p:cNvPr>
          <p:cNvSpPr/>
          <p:nvPr/>
        </p:nvSpPr>
        <p:spPr>
          <a:xfrm>
            <a:off x="9102593" y="1288213"/>
            <a:ext cx="1713781" cy="698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Effective</a:t>
            </a:r>
            <a:r>
              <a:rPr lang="de-DE" dirty="0"/>
              <a:t> Spread </a:t>
            </a:r>
            <a:r>
              <a:rPr lang="de-DE" dirty="0" err="1"/>
              <a:t>Calculation</a:t>
            </a:r>
            <a:endParaRPr lang="en-GB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3E48620-93F1-1D9E-966B-44CA6FF79461}"/>
              </a:ext>
            </a:extLst>
          </p:cNvPr>
          <p:cNvSpPr/>
          <p:nvPr/>
        </p:nvSpPr>
        <p:spPr>
          <a:xfrm>
            <a:off x="287547" y="2392392"/>
            <a:ext cx="1015041" cy="8741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Trade </a:t>
            </a:r>
            <a:r>
              <a:rPr lang="de-DE" dirty="0" err="1"/>
              <a:t>Volumes</a:t>
            </a:r>
            <a:endParaRPr lang="en-GB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D6D82FD-48ED-F01D-1A74-9047D884AECA}"/>
              </a:ext>
            </a:extLst>
          </p:cNvPr>
          <p:cNvSpPr/>
          <p:nvPr/>
        </p:nvSpPr>
        <p:spPr>
          <a:xfrm>
            <a:off x="4279922" y="3022480"/>
            <a:ext cx="1935193" cy="396815"/>
          </a:xfrm>
          <a:prstGeom prst="rect">
            <a:avLst/>
          </a:prstGeom>
          <a:solidFill>
            <a:srgbClr val="BFFF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Transformer</a:t>
            </a:r>
            <a:endParaRPr lang="en-GB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A5BC06A-2FBC-17A7-CB31-F804E1DF1253}"/>
              </a:ext>
            </a:extLst>
          </p:cNvPr>
          <p:cNvSpPr/>
          <p:nvPr/>
        </p:nvSpPr>
        <p:spPr>
          <a:xfrm>
            <a:off x="4277047" y="3509513"/>
            <a:ext cx="1935193" cy="658483"/>
          </a:xfrm>
          <a:prstGeom prst="rect">
            <a:avLst/>
          </a:prstGeom>
          <a:solidFill>
            <a:srgbClr val="BFFF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Transformer</a:t>
            </a:r>
          </a:p>
          <a:p>
            <a:pPr algn="ctr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-Training</a:t>
            </a:r>
            <a:endParaRPr lang="en-GB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48F470B-6828-B453-9C17-857109741461}"/>
              </a:ext>
            </a:extLst>
          </p:cNvPr>
          <p:cNvSpPr/>
          <p:nvPr/>
        </p:nvSpPr>
        <p:spPr>
          <a:xfrm>
            <a:off x="2042160" y="2823210"/>
            <a:ext cx="1952158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Pre-processing</a:t>
            </a:r>
            <a:r>
              <a:rPr lang="de-DE" dirty="0"/>
              <a:t> (6.1.2)</a:t>
            </a:r>
            <a:endParaRPr lang="en-GB" dirty="0"/>
          </a:p>
        </p:txBody>
      </p: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947672B4-A862-CD5E-8962-722CE895CD75}"/>
              </a:ext>
            </a:extLst>
          </p:cNvPr>
          <p:cNvCxnSpPr>
            <a:cxnSpLocks/>
            <a:stCxn id="7" idx="4"/>
            <a:endCxn id="28" idx="1"/>
          </p:cNvCxnSpPr>
          <p:nvPr/>
        </p:nvCxnSpPr>
        <p:spPr>
          <a:xfrm flipV="1">
            <a:off x="1309417" y="2200276"/>
            <a:ext cx="293658" cy="146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F7A728D3-8722-0B93-8973-BA154348ECF1}"/>
              </a:ext>
            </a:extLst>
          </p:cNvPr>
          <p:cNvCxnSpPr>
            <a:cxnSpLocks/>
            <a:stCxn id="13" idx="4"/>
            <a:endCxn id="28" idx="1"/>
          </p:cNvCxnSpPr>
          <p:nvPr/>
        </p:nvCxnSpPr>
        <p:spPr>
          <a:xfrm>
            <a:off x="1304384" y="1902952"/>
            <a:ext cx="298691" cy="29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9D823643-CC23-9E39-C296-C46251E24A2B}"/>
              </a:ext>
            </a:extLst>
          </p:cNvPr>
          <p:cNvCxnSpPr>
            <a:cxnSpLocks/>
            <a:stCxn id="31" idx="4"/>
            <a:endCxn id="28" idx="1"/>
          </p:cNvCxnSpPr>
          <p:nvPr/>
        </p:nvCxnSpPr>
        <p:spPr>
          <a:xfrm flipV="1">
            <a:off x="1302588" y="2200276"/>
            <a:ext cx="300487" cy="62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E0DCA4C1-ADEB-CDDC-CBE6-65E85A9C6396}"/>
              </a:ext>
            </a:extLst>
          </p:cNvPr>
          <p:cNvCxnSpPr>
            <a:cxnSpLocks/>
            <a:endCxn id="1045" idx="0"/>
          </p:cNvCxnSpPr>
          <p:nvPr/>
        </p:nvCxnSpPr>
        <p:spPr>
          <a:xfrm flipH="1">
            <a:off x="3018239" y="2579370"/>
            <a:ext cx="381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E71BF84D-0393-4CAD-E3F4-BA5F9AE022BA}"/>
              </a:ext>
            </a:extLst>
          </p:cNvPr>
          <p:cNvCxnSpPr>
            <a:cxnSpLocks/>
            <a:endCxn id="1121" idx="1"/>
          </p:cNvCxnSpPr>
          <p:nvPr/>
        </p:nvCxnSpPr>
        <p:spPr>
          <a:xfrm rot="16200000" flipH="1">
            <a:off x="1712912" y="2512377"/>
            <a:ext cx="2544878" cy="2415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078A6480-11C1-65A5-F130-9CA8B2071AFD}"/>
              </a:ext>
            </a:extLst>
          </p:cNvPr>
          <p:cNvCxnSpPr>
            <a:cxnSpLocks/>
            <a:stCxn id="1045" idx="3"/>
          </p:cNvCxnSpPr>
          <p:nvPr/>
        </p:nvCxnSpPr>
        <p:spPr>
          <a:xfrm>
            <a:off x="3994318" y="3166110"/>
            <a:ext cx="211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ABA7E38-A92B-39B5-3ADF-F959A7EA04F9}"/>
              </a:ext>
            </a:extLst>
          </p:cNvPr>
          <p:cNvSpPr txBox="1"/>
          <p:nvPr/>
        </p:nvSpPr>
        <p:spPr>
          <a:xfrm>
            <a:off x="4168140" y="5920740"/>
            <a:ext cx="211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 + Tuning</a:t>
            </a:r>
          </a:p>
          <a:p>
            <a:r>
              <a:rPr lang="de-DE" dirty="0"/>
              <a:t>(Ca. Chapter 6.2)</a:t>
            </a:r>
            <a:endParaRPr lang="en-GB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8ED72B36-51D0-895F-9960-38EFB9E127E0}"/>
              </a:ext>
            </a:extLst>
          </p:cNvPr>
          <p:cNvSpPr txBox="1"/>
          <p:nvPr/>
        </p:nvSpPr>
        <p:spPr>
          <a:xfrm>
            <a:off x="6777990" y="5953125"/>
            <a:ext cx="211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</a:t>
            </a:r>
          </a:p>
          <a:p>
            <a:r>
              <a:rPr lang="de-DE" dirty="0"/>
              <a:t>(Ca. Chapter 6.3)</a:t>
            </a:r>
            <a:endParaRPr lang="en-GB" dirty="0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0CC40106-6295-6FC3-DB4D-60B99CFB8E3C}"/>
              </a:ext>
            </a:extLst>
          </p:cNvPr>
          <p:cNvSpPr txBox="1"/>
          <p:nvPr/>
        </p:nvSpPr>
        <p:spPr>
          <a:xfrm>
            <a:off x="9176385" y="5934075"/>
            <a:ext cx="211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 Study</a:t>
            </a:r>
          </a:p>
          <a:p>
            <a:r>
              <a:rPr lang="de-DE" dirty="0"/>
              <a:t>(Ca. Chapter 8)</a:t>
            </a:r>
            <a:endParaRPr lang="en-GB" dirty="0"/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BDBA4C7-B634-2603-5CF6-AEED66974E30}"/>
              </a:ext>
            </a:extLst>
          </p:cNvPr>
          <p:cNvSpPr txBox="1"/>
          <p:nvPr/>
        </p:nvSpPr>
        <p:spPr>
          <a:xfrm>
            <a:off x="876300" y="5899785"/>
            <a:ext cx="211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+ </a:t>
            </a:r>
            <a:r>
              <a:rPr lang="de-DE" dirty="0" err="1"/>
              <a:t>Preparation</a:t>
            </a:r>
            <a:endParaRPr lang="de-DE" dirty="0"/>
          </a:p>
          <a:p>
            <a:r>
              <a:rPr lang="de-DE" dirty="0"/>
              <a:t>(Ca. Chapter 6.1)</a:t>
            </a:r>
            <a:endParaRPr lang="en-GB" dirty="0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2AE0B6A0-64CC-643E-83FF-5424FDAE07A3}"/>
              </a:ext>
            </a:extLst>
          </p:cNvPr>
          <p:cNvSpPr/>
          <p:nvPr/>
        </p:nvSpPr>
        <p:spPr>
          <a:xfrm>
            <a:off x="4305443" y="5154283"/>
            <a:ext cx="1935193" cy="423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ED9347FE-0487-02B5-306B-DE0E802E2AA8}"/>
              </a:ext>
            </a:extLst>
          </p:cNvPr>
          <p:cNvCxnSpPr>
            <a:stCxn id="1144" idx="3"/>
            <a:endCxn id="6" idx="1"/>
          </p:cNvCxnSpPr>
          <p:nvPr/>
        </p:nvCxnSpPr>
        <p:spPr>
          <a:xfrm flipV="1">
            <a:off x="6469380" y="3489295"/>
            <a:ext cx="253365" cy="2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8E7EF643-CDE0-9438-A71E-E83B00532316}"/>
              </a:ext>
            </a:extLst>
          </p:cNvPr>
          <p:cNvCxnSpPr>
            <a:stCxn id="1144" idx="3"/>
            <a:endCxn id="14" idx="1"/>
          </p:cNvCxnSpPr>
          <p:nvPr/>
        </p:nvCxnSpPr>
        <p:spPr>
          <a:xfrm flipV="1">
            <a:off x="6469380" y="1670651"/>
            <a:ext cx="240102" cy="184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9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Rectangle 1120">
            <a:extLst>
              <a:ext uri="{FF2B5EF4-FFF2-40B4-BE49-F238E27FC236}">
                <a16:creationId xmlns:a16="http://schemas.microsoft.com/office/drawing/2014/main" id="{E53C962D-A3F5-9F2F-3BAD-FD3A2B5AADCC}"/>
              </a:ext>
            </a:extLst>
          </p:cNvPr>
          <p:cNvSpPr/>
          <p:nvPr/>
        </p:nvSpPr>
        <p:spPr>
          <a:xfrm>
            <a:off x="4193337" y="4321403"/>
            <a:ext cx="2182483" cy="134279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TCR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ED38C-E0B1-92C2-B807-5218346FC064}"/>
              </a:ext>
            </a:extLst>
          </p:cNvPr>
          <p:cNvSpPr/>
          <p:nvPr/>
        </p:nvSpPr>
        <p:spPr>
          <a:xfrm>
            <a:off x="6744635" y="2844130"/>
            <a:ext cx="2139495" cy="17043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Feature Importances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1179F-B9B5-2E56-DFA5-7DAA6C1BBD9D}"/>
              </a:ext>
            </a:extLst>
          </p:cNvPr>
          <p:cNvSpPr/>
          <p:nvPr/>
        </p:nvSpPr>
        <p:spPr>
          <a:xfrm>
            <a:off x="4206240" y="1432559"/>
            <a:ext cx="2160055" cy="282511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A413D-99D9-FCB9-77DB-9A11EE63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-311150"/>
            <a:ext cx="10515600" cy="1325563"/>
          </a:xfrm>
        </p:spPr>
        <p:txBody>
          <a:bodyPr/>
          <a:lstStyle/>
          <a:p>
            <a:r>
              <a:rPr lang="de-DE" dirty="0"/>
              <a:t>Research Framework</a:t>
            </a:r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023D810-4417-2CD5-6DB9-5A58ED07DAF1}"/>
              </a:ext>
            </a:extLst>
          </p:cNvPr>
          <p:cNvSpPr/>
          <p:nvPr/>
        </p:nvSpPr>
        <p:spPr>
          <a:xfrm>
            <a:off x="265622" y="3332312"/>
            <a:ext cx="1043795" cy="6642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Option Data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D752C-D6F2-1D45-03EC-3F124EE97946}"/>
              </a:ext>
            </a:extLst>
          </p:cNvPr>
          <p:cNvSpPr/>
          <p:nvPr/>
        </p:nvSpPr>
        <p:spPr>
          <a:xfrm>
            <a:off x="4299909" y="1723665"/>
            <a:ext cx="1935193" cy="431321"/>
          </a:xfrm>
          <a:prstGeom prst="rect">
            <a:avLst/>
          </a:prstGeom>
          <a:solidFill>
            <a:srgbClr val="FFBD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Gradient </a:t>
            </a:r>
            <a:r>
              <a:rPr lang="de-DE" dirty="0" err="1"/>
              <a:t>Boosting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2CB4B-1EC6-0675-AC6A-A3E25EF4A4A1}"/>
              </a:ext>
            </a:extLst>
          </p:cNvPr>
          <p:cNvSpPr/>
          <p:nvPr/>
        </p:nvSpPr>
        <p:spPr>
          <a:xfrm>
            <a:off x="4303646" y="2204875"/>
            <a:ext cx="1935193" cy="695865"/>
          </a:xfrm>
          <a:prstGeom prst="rect">
            <a:avLst/>
          </a:prstGeom>
          <a:solidFill>
            <a:srgbClr val="FFBD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Self-Training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5BC38-F232-FB5B-95D7-76998D86AC90}"/>
              </a:ext>
            </a:extLst>
          </p:cNvPr>
          <p:cNvSpPr/>
          <p:nvPr/>
        </p:nvSpPr>
        <p:spPr>
          <a:xfrm>
            <a:off x="4305443" y="4658983"/>
            <a:ext cx="1935193" cy="423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 and Ready </a:t>
            </a:r>
            <a:endParaRPr lang="en-GB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B67B30B-4D14-827E-5DB9-0B9167FF157A}"/>
              </a:ext>
            </a:extLst>
          </p:cNvPr>
          <p:cNvSpPr/>
          <p:nvPr/>
        </p:nvSpPr>
        <p:spPr>
          <a:xfrm>
            <a:off x="292219" y="1465880"/>
            <a:ext cx="1012165" cy="8741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Trade Data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AA822-CF91-407C-ED09-D5430CB97B56}"/>
              </a:ext>
            </a:extLst>
          </p:cNvPr>
          <p:cNvSpPr/>
          <p:nvPr/>
        </p:nvSpPr>
        <p:spPr>
          <a:xfrm>
            <a:off x="6757251" y="1933757"/>
            <a:ext cx="2133600" cy="698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0A789-AE83-25DF-4C82-D3C7149D69EB}"/>
              </a:ext>
            </a:extLst>
          </p:cNvPr>
          <p:cNvSpPr/>
          <p:nvPr/>
        </p:nvSpPr>
        <p:spPr>
          <a:xfrm>
            <a:off x="6978410" y="3224733"/>
            <a:ext cx="1616016" cy="537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Attention Maps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4F980-CFB9-6647-E835-3991B2D65FDE}"/>
              </a:ext>
            </a:extLst>
          </p:cNvPr>
          <p:cNvSpPr/>
          <p:nvPr/>
        </p:nvSpPr>
        <p:spPr>
          <a:xfrm>
            <a:off x="6968921" y="3879046"/>
            <a:ext cx="1616016" cy="537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SAGE Values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C2BFD2-B4CE-E3EF-5184-DBED244D2E7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890851" y="2283127"/>
            <a:ext cx="247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B3CD710-AFF5-C20D-00D6-894B9ECD4CFF}"/>
              </a:ext>
            </a:extLst>
          </p:cNvPr>
          <p:cNvSpPr/>
          <p:nvPr/>
        </p:nvSpPr>
        <p:spPr>
          <a:xfrm>
            <a:off x="1603075" y="1867710"/>
            <a:ext cx="2397425" cy="665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Data Collection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21449C-B172-6825-E7FF-0DDF75F501AD}"/>
              </a:ext>
            </a:extLst>
          </p:cNvPr>
          <p:cNvSpPr/>
          <p:nvPr/>
        </p:nvSpPr>
        <p:spPr>
          <a:xfrm>
            <a:off x="9150362" y="1900689"/>
            <a:ext cx="1713781" cy="698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Effective</a:t>
            </a:r>
            <a:r>
              <a:rPr lang="de-DE" dirty="0"/>
              <a:t> Spread </a:t>
            </a:r>
            <a:r>
              <a:rPr lang="de-DE" dirty="0" err="1"/>
              <a:t>Calculation</a:t>
            </a:r>
            <a:endParaRPr lang="en-GB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3E48620-93F1-1D9E-966B-44CA6FF79461}"/>
              </a:ext>
            </a:extLst>
          </p:cNvPr>
          <p:cNvSpPr/>
          <p:nvPr/>
        </p:nvSpPr>
        <p:spPr>
          <a:xfrm>
            <a:off x="287547" y="2392392"/>
            <a:ext cx="1015041" cy="8741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Trade </a:t>
            </a:r>
            <a:r>
              <a:rPr lang="de-DE" dirty="0" err="1"/>
              <a:t>Volumes</a:t>
            </a:r>
            <a:endParaRPr lang="en-GB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D6D82FD-48ED-F01D-1A74-9047D884AECA}"/>
              </a:ext>
            </a:extLst>
          </p:cNvPr>
          <p:cNvSpPr/>
          <p:nvPr/>
        </p:nvSpPr>
        <p:spPr>
          <a:xfrm>
            <a:off x="4279922" y="3022480"/>
            <a:ext cx="1935193" cy="396815"/>
          </a:xfrm>
          <a:prstGeom prst="rect">
            <a:avLst/>
          </a:prstGeom>
          <a:solidFill>
            <a:srgbClr val="BFFF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Transformer</a:t>
            </a:r>
            <a:endParaRPr lang="en-GB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A5BC06A-2FBC-17A7-CB31-F804E1DF1253}"/>
              </a:ext>
            </a:extLst>
          </p:cNvPr>
          <p:cNvSpPr/>
          <p:nvPr/>
        </p:nvSpPr>
        <p:spPr>
          <a:xfrm>
            <a:off x="4277047" y="3509513"/>
            <a:ext cx="1935193" cy="658483"/>
          </a:xfrm>
          <a:prstGeom prst="rect">
            <a:avLst/>
          </a:prstGeom>
          <a:solidFill>
            <a:srgbClr val="BFFF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Transformer</a:t>
            </a:r>
          </a:p>
          <a:p>
            <a:pPr algn="ctr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-Training</a:t>
            </a:r>
            <a:endParaRPr lang="en-GB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48F470B-6828-B453-9C17-857109741461}"/>
              </a:ext>
            </a:extLst>
          </p:cNvPr>
          <p:cNvSpPr/>
          <p:nvPr/>
        </p:nvSpPr>
        <p:spPr>
          <a:xfrm>
            <a:off x="2042160" y="2823210"/>
            <a:ext cx="1952158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Pre-processing</a:t>
            </a:r>
            <a:endParaRPr lang="en-GB" dirty="0"/>
          </a:p>
        </p:txBody>
      </p: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947672B4-A862-CD5E-8962-722CE895CD75}"/>
              </a:ext>
            </a:extLst>
          </p:cNvPr>
          <p:cNvCxnSpPr>
            <a:cxnSpLocks/>
            <a:stCxn id="7" idx="4"/>
            <a:endCxn id="28" idx="1"/>
          </p:cNvCxnSpPr>
          <p:nvPr/>
        </p:nvCxnSpPr>
        <p:spPr>
          <a:xfrm flipV="1">
            <a:off x="1309417" y="2200276"/>
            <a:ext cx="293658" cy="146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F7A728D3-8722-0B93-8973-BA154348ECF1}"/>
              </a:ext>
            </a:extLst>
          </p:cNvPr>
          <p:cNvCxnSpPr>
            <a:cxnSpLocks/>
            <a:stCxn id="13" idx="4"/>
            <a:endCxn id="28" idx="1"/>
          </p:cNvCxnSpPr>
          <p:nvPr/>
        </p:nvCxnSpPr>
        <p:spPr>
          <a:xfrm>
            <a:off x="1304384" y="1902952"/>
            <a:ext cx="298691" cy="29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9D823643-CC23-9E39-C296-C46251E24A2B}"/>
              </a:ext>
            </a:extLst>
          </p:cNvPr>
          <p:cNvCxnSpPr>
            <a:cxnSpLocks/>
            <a:stCxn id="31" idx="4"/>
            <a:endCxn id="28" idx="1"/>
          </p:cNvCxnSpPr>
          <p:nvPr/>
        </p:nvCxnSpPr>
        <p:spPr>
          <a:xfrm flipV="1">
            <a:off x="1302588" y="2200276"/>
            <a:ext cx="300487" cy="62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E0DCA4C1-ADEB-CDDC-CBE6-65E85A9C6396}"/>
              </a:ext>
            </a:extLst>
          </p:cNvPr>
          <p:cNvCxnSpPr>
            <a:cxnSpLocks/>
            <a:endCxn id="1045" idx="0"/>
          </p:cNvCxnSpPr>
          <p:nvPr/>
        </p:nvCxnSpPr>
        <p:spPr>
          <a:xfrm flipH="1">
            <a:off x="3018239" y="2579370"/>
            <a:ext cx="381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E71BF84D-0393-4CAD-E3F4-BA5F9AE022BA}"/>
              </a:ext>
            </a:extLst>
          </p:cNvPr>
          <p:cNvCxnSpPr>
            <a:cxnSpLocks/>
            <a:endCxn id="1121" idx="1"/>
          </p:cNvCxnSpPr>
          <p:nvPr/>
        </p:nvCxnSpPr>
        <p:spPr>
          <a:xfrm rot="16200000" flipH="1">
            <a:off x="1712912" y="2512377"/>
            <a:ext cx="2544878" cy="2415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078A6480-11C1-65A5-F130-9CA8B2071AFD}"/>
              </a:ext>
            </a:extLst>
          </p:cNvPr>
          <p:cNvCxnSpPr>
            <a:cxnSpLocks/>
            <a:stCxn id="1045" idx="3"/>
          </p:cNvCxnSpPr>
          <p:nvPr/>
        </p:nvCxnSpPr>
        <p:spPr>
          <a:xfrm>
            <a:off x="3994318" y="3166110"/>
            <a:ext cx="211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ABA7E38-A92B-39B5-3ADF-F959A7EA04F9}"/>
              </a:ext>
            </a:extLst>
          </p:cNvPr>
          <p:cNvSpPr txBox="1"/>
          <p:nvPr/>
        </p:nvSpPr>
        <p:spPr>
          <a:xfrm>
            <a:off x="4168140" y="5920740"/>
            <a:ext cx="211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 + Tuning</a:t>
            </a:r>
          </a:p>
          <a:p>
            <a:r>
              <a:rPr lang="de-DE" dirty="0"/>
              <a:t>(Ca. Chapter 6.2)</a:t>
            </a:r>
            <a:endParaRPr lang="en-GB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8ED72B36-51D0-895F-9960-38EFB9E127E0}"/>
              </a:ext>
            </a:extLst>
          </p:cNvPr>
          <p:cNvSpPr txBox="1"/>
          <p:nvPr/>
        </p:nvSpPr>
        <p:spPr>
          <a:xfrm>
            <a:off x="6777990" y="5953125"/>
            <a:ext cx="211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</a:t>
            </a:r>
          </a:p>
          <a:p>
            <a:r>
              <a:rPr lang="de-DE" dirty="0"/>
              <a:t>(Ca. Chapter 6.3)</a:t>
            </a:r>
            <a:endParaRPr lang="en-GB" dirty="0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0CC40106-6295-6FC3-DB4D-60B99CFB8E3C}"/>
              </a:ext>
            </a:extLst>
          </p:cNvPr>
          <p:cNvSpPr txBox="1"/>
          <p:nvPr/>
        </p:nvSpPr>
        <p:spPr>
          <a:xfrm>
            <a:off x="9176385" y="5934075"/>
            <a:ext cx="211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 Study</a:t>
            </a:r>
          </a:p>
          <a:p>
            <a:r>
              <a:rPr lang="de-DE" dirty="0"/>
              <a:t>(Ca. Chapter 8)</a:t>
            </a:r>
            <a:endParaRPr lang="en-GB" dirty="0"/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BDBA4C7-B634-2603-5CF6-AEED66974E30}"/>
              </a:ext>
            </a:extLst>
          </p:cNvPr>
          <p:cNvSpPr txBox="1"/>
          <p:nvPr/>
        </p:nvSpPr>
        <p:spPr>
          <a:xfrm>
            <a:off x="876300" y="5899785"/>
            <a:ext cx="211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+ </a:t>
            </a:r>
            <a:r>
              <a:rPr lang="de-DE" dirty="0" err="1"/>
              <a:t>Preparation</a:t>
            </a:r>
            <a:endParaRPr lang="de-DE" dirty="0"/>
          </a:p>
          <a:p>
            <a:r>
              <a:rPr lang="de-DE" dirty="0"/>
              <a:t>(Ca. Chapter 6.1)</a:t>
            </a:r>
            <a:endParaRPr lang="en-GB" dirty="0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2AE0B6A0-64CC-643E-83FF-5424FDAE07A3}"/>
              </a:ext>
            </a:extLst>
          </p:cNvPr>
          <p:cNvSpPr/>
          <p:nvPr/>
        </p:nvSpPr>
        <p:spPr>
          <a:xfrm>
            <a:off x="4305443" y="5154283"/>
            <a:ext cx="1935193" cy="423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ED9347FE-0487-02B5-306B-DE0E802E2AA8}"/>
              </a:ext>
            </a:extLst>
          </p:cNvPr>
          <p:cNvCxnSpPr>
            <a:cxnSpLocks/>
            <a:stCxn id="1121" idx="3"/>
            <a:endCxn id="6" idx="1"/>
          </p:cNvCxnSpPr>
          <p:nvPr/>
        </p:nvCxnSpPr>
        <p:spPr>
          <a:xfrm flipV="1">
            <a:off x="6375820" y="3696330"/>
            <a:ext cx="368815" cy="129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8E7EF643-CDE0-9438-A71E-E83B005323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366295" y="2283127"/>
            <a:ext cx="390956" cy="56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5F85DD-DD33-C5C1-5305-69177F185EF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6366295" y="2845117"/>
            <a:ext cx="378340" cy="85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930102-8555-421A-FDA4-82124F08B5A1}"/>
              </a:ext>
            </a:extLst>
          </p:cNvPr>
          <p:cNvCxnSpPr>
            <a:cxnSpLocks/>
            <a:stCxn id="1121" idx="3"/>
            <a:endCxn id="14" idx="1"/>
          </p:cNvCxnSpPr>
          <p:nvPr/>
        </p:nvCxnSpPr>
        <p:spPr>
          <a:xfrm flipV="1">
            <a:off x="6375820" y="2283127"/>
            <a:ext cx="381431" cy="270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5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50352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0139" y="424561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57758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57758" y="3089711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57758" y="272538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  <a:endCxn id="61" idx="2"/>
          </p:cNvCxnSpPr>
          <p:nvPr/>
        </p:nvCxnSpPr>
        <p:spPr>
          <a:xfrm flipV="1">
            <a:off x="9823080" y="6008211"/>
            <a:ext cx="0" cy="2527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9101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39974" y="2968267"/>
            <a:ext cx="0" cy="121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39974" y="4135079"/>
            <a:ext cx="0" cy="11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026182" y="3078400"/>
            <a:ext cx="1045368" cy="582216"/>
          </a:xfrm>
          <a:prstGeom prst="bentConnector4">
            <a:avLst>
              <a:gd name="adj1" fmla="val 3644"/>
              <a:gd name="adj2" fmla="val 1392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478865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23080" y="471729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48045" y="469120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V="1">
            <a:off x="9839974" y="2495668"/>
            <a:ext cx="0" cy="229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8309499" y="1091161"/>
            <a:ext cx="308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j-lt"/>
              </a:rPr>
              <a:t>output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84128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43171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674601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2085763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25278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  <a:stCxn id="63" idx="0"/>
            <a:endCxn id="19" idx="2"/>
          </p:cNvCxnSpPr>
          <p:nvPr/>
        </p:nvCxnSpPr>
        <p:spPr>
          <a:xfrm flipV="1">
            <a:off x="9839974" y="3754079"/>
            <a:ext cx="0" cy="138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174F-DD3B-430A-4AAD-CB871628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1976437"/>
            <a:ext cx="4314825" cy="26765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7B1D8-1BF8-FDFE-D966-2445914F8910}"/>
              </a:ext>
            </a:extLst>
          </p:cNvPr>
          <p:cNvSpPr/>
          <p:nvPr/>
        </p:nvSpPr>
        <p:spPr>
          <a:xfrm>
            <a:off x="9240864" y="511774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337DA-87E6-6A46-773B-22A52F746B75}"/>
              </a:ext>
            </a:extLst>
          </p:cNvPr>
          <p:cNvSpPr/>
          <p:nvPr/>
        </p:nvSpPr>
        <p:spPr>
          <a:xfrm>
            <a:off x="9257758" y="3511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47D61CA-2D51-3BFE-D9EB-260D494A7DAC}"/>
              </a:ext>
            </a:extLst>
          </p:cNvPr>
          <p:cNvCxnSpPr>
            <a:cxnSpLocks/>
            <a:stCxn id="19" idx="0"/>
            <a:endCxn id="66" idx="2"/>
          </p:cNvCxnSpPr>
          <p:nvPr/>
        </p:nvCxnSpPr>
        <p:spPr>
          <a:xfrm flipV="1">
            <a:off x="9839974" y="3418722"/>
            <a:ext cx="0" cy="92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7A65A15-9D02-19D0-A9DA-DEA04BF5E7CC}"/>
              </a:ext>
            </a:extLst>
          </p:cNvPr>
          <p:cNvCxnSpPr>
            <a:cxnSpLocks/>
            <a:stCxn id="61" idx="0"/>
            <a:endCxn id="6" idx="2"/>
          </p:cNvCxnSpPr>
          <p:nvPr/>
        </p:nvCxnSpPr>
        <p:spPr>
          <a:xfrm flipV="1">
            <a:off x="9823080" y="5360630"/>
            <a:ext cx="0" cy="3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F26774-D4F9-74AB-B575-2F6F78375116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8707438" y="4563957"/>
            <a:ext cx="1665963" cy="565322"/>
          </a:xfrm>
          <a:prstGeom prst="bentConnector4">
            <a:avLst>
              <a:gd name="adj1" fmla="val 9586"/>
              <a:gd name="adj2" fmla="val 141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16F9191E-FF68-381B-DBB7-8107DC518ED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9459510" y="4754172"/>
            <a:ext cx="412393" cy="314749"/>
          </a:xfrm>
          <a:prstGeom prst="bentConnector3">
            <a:avLst>
              <a:gd name="adj1" fmla="val 372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91516EA-A878-C95E-E73C-E46A9230D80F}"/>
              </a:ext>
            </a:extLst>
          </p:cNvPr>
          <p:cNvGrpSpPr/>
          <p:nvPr/>
        </p:nvGrpSpPr>
        <p:grpSpPr>
          <a:xfrm>
            <a:off x="788988" y="2676525"/>
            <a:ext cx="6209343" cy="1771094"/>
            <a:chOff x="788988" y="2676525"/>
            <a:chExt cx="6209343" cy="17710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2E5919-6D95-84C0-C2B4-588BD8F1D087}"/>
                </a:ext>
              </a:extLst>
            </p:cNvPr>
            <p:cNvGrpSpPr/>
            <p:nvPr/>
          </p:nvGrpSpPr>
          <p:grpSpPr>
            <a:xfrm>
              <a:off x="3174436" y="2767305"/>
              <a:ext cx="650726" cy="1159276"/>
              <a:chOff x="8969402" y="2652435"/>
              <a:chExt cx="1633537" cy="291016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0641B72-A83F-2F0C-92F9-BC5B309B52B7}"/>
                  </a:ext>
                </a:extLst>
              </p:cNvPr>
              <p:cNvSpPr/>
              <p:nvPr/>
            </p:nvSpPr>
            <p:spPr>
              <a:xfrm>
                <a:off x="9244198" y="4357197"/>
                <a:ext cx="1159670" cy="458984"/>
              </a:xfrm>
              <a:prstGeom prst="roundRect">
                <a:avLst>
                  <a:gd name="adj" fmla="val 15547"/>
                </a:avLst>
              </a:prstGeom>
              <a:solidFill>
                <a:srgbClr val="EFABAA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de-DE" sz="12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E94D5CD-A3D0-17C2-6DA2-6C898CDD5E11}"/>
                  </a:ext>
                </a:extLst>
              </p:cNvPr>
              <p:cNvSpPr/>
              <p:nvPr/>
            </p:nvSpPr>
            <p:spPr>
              <a:xfrm>
                <a:off x="9257759" y="3828429"/>
                <a:ext cx="1164432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7343FA96-205F-7DD7-A660-9E1AE7A16CDD}"/>
                  </a:ext>
                </a:extLst>
              </p:cNvPr>
              <p:cNvSpPr/>
              <p:nvPr/>
            </p:nvSpPr>
            <p:spPr>
              <a:xfrm>
                <a:off x="9241818" y="3265058"/>
                <a:ext cx="1164432" cy="329011"/>
              </a:xfrm>
              <a:prstGeom prst="roundRect">
                <a:avLst>
                  <a:gd name="adj" fmla="val 15547"/>
                </a:avLst>
              </a:prstGeom>
              <a:solidFill>
                <a:srgbClr val="A8D1EE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42CA32F-221D-DD49-7091-4AFC3E421628}"/>
                  </a:ext>
                </a:extLst>
              </p:cNvPr>
              <p:cNvSpPr/>
              <p:nvPr/>
            </p:nvSpPr>
            <p:spPr>
              <a:xfrm>
                <a:off x="9257758" y="2725380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83641231-252D-FDB3-0C23-5CDCCDA26F9E}"/>
                  </a:ext>
                </a:extLst>
              </p:cNvPr>
              <p:cNvSpPr/>
              <p:nvPr/>
            </p:nvSpPr>
            <p:spPr>
              <a:xfrm>
                <a:off x="8969402" y="2652435"/>
                <a:ext cx="1633537" cy="2910165"/>
              </a:xfrm>
              <a:prstGeom prst="roundRect">
                <a:avLst>
                  <a:gd name="adj" fmla="val 5838"/>
                </a:avLst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E7B1D8-1BF8-FDFE-D966-2445914F8910}"/>
                  </a:ext>
                </a:extLst>
              </p:cNvPr>
              <p:cNvSpPr/>
              <p:nvPr/>
            </p:nvSpPr>
            <p:spPr>
              <a:xfrm>
                <a:off x="9240864" y="5117743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336B26-8B16-7823-45C3-15CFB7295479}"/>
                </a:ext>
              </a:extLst>
            </p:cNvPr>
            <p:cNvSpPr txBox="1"/>
            <p:nvPr/>
          </p:nvSpPr>
          <p:spPr>
            <a:xfrm>
              <a:off x="2938463" y="4073525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Generator</a:t>
              </a:r>
              <a:endParaRPr lang="en-GB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0CB5ADD-0540-E6D3-5F0C-712C49407505}"/>
                </a:ext>
              </a:extLst>
            </p:cNvPr>
            <p:cNvSpPr txBox="1"/>
            <p:nvPr/>
          </p:nvSpPr>
          <p:spPr>
            <a:xfrm>
              <a:off x="4776787" y="4078287"/>
              <a:ext cx="144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Discriminator</a:t>
              </a:r>
              <a:endParaRPr lang="en-GB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DF876BA-D339-4B53-D461-93A77EEE3D86}"/>
                </a:ext>
              </a:extLst>
            </p:cNvPr>
            <p:cNvSpPr txBox="1"/>
            <p:nvPr/>
          </p:nvSpPr>
          <p:spPr>
            <a:xfrm>
              <a:off x="827087" y="267652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BEA45D8-D738-696D-BD58-566FF923A38A}"/>
                </a:ext>
              </a:extLst>
            </p:cNvPr>
            <p:cNvSpPr txBox="1"/>
            <p:nvPr/>
          </p:nvSpPr>
          <p:spPr>
            <a:xfrm>
              <a:off x="1971676" y="2676525"/>
              <a:ext cx="19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$\</a:t>
              </a:r>
              <a:r>
                <a:rPr lang="de-DE" dirty="0" err="1"/>
                <a:t>mathtt</a:t>
              </a:r>
              <a:r>
                <a:rPr lang="de-DE" dirty="0"/>
                <a:t>{[MASK]}$</a:t>
              </a:r>
              <a:endParaRPr lang="en-GB" dirty="0"/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C3DA3678-3D95-A41B-A9D2-02227709CA69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8" y="28813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0E401-07C9-A65C-382E-9DDFFDDCDE46}"/>
                </a:ext>
              </a:extLst>
            </p:cNvPr>
            <p:cNvGrpSpPr/>
            <p:nvPr/>
          </p:nvGrpSpPr>
          <p:grpSpPr>
            <a:xfrm>
              <a:off x="5060386" y="2767305"/>
              <a:ext cx="650726" cy="1159276"/>
              <a:chOff x="8969402" y="2652435"/>
              <a:chExt cx="1633537" cy="2910165"/>
            </a:xfrm>
          </p:grpSpPr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731CB360-1528-E1CB-9AA3-A43C56DD8090}"/>
                  </a:ext>
                </a:extLst>
              </p:cNvPr>
              <p:cNvSpPr/>
              <p:nvPr/>
            </p:nvSpPr>
            <p:spPr>
              <a:xfrm>
                <a:off x="9244198" y="4357197"/>
                <a:ext cx="1159670" cy="458984"/>
              </a:xfrm>
              <a:prstGeom prst="roundRect">
                <a:avLst>
                  <a:gd name="adj" fmla="val 15547"/>
                </a:avLst>
              </a:prstGeom>
              <a:solidFill>
                <a:srgbClr val="EFABAA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de-DE" sz="12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58EA490F-2ADC-437C-2E12-82586401378D}"/>
                  </a:ext>
                </a:extLst>
              </p:cNvPr>
              <p:cNvSpPr/>
              <p:nvPr/>
            </p:nvSpPr>
            <p:spPr>
              <a:xfrm>
                <a:off x="9257759" y="3828429"/>
                <a:ext cx="1164432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3" name="Rectangle: Rounded Corners 242">
                <a:extLst>
                  <a:ext uri="{FF2B5EF4-FFF2-40B4-BE49-F238E27FC236}">
                    <a16:creationId xmlns:a16="http://schemas.microsoft.com/office/drawing/2014/main" id="{96A5131F-4926-742B-2CDA-3FDAF0530C35}"/>
                  </a:ext>
                </a:extLst>
              </p:cNvPr>
              <p:cNvSpPr/>
              <p:nvPr/>
            </p:nvSpPr>
            <p:spPr>
              <a:xfrm>
                <a:off x="9241818" y="3265058"/>
                <a:ext cx="1164432" cy="329011"/>
              </a:xfrm>
              <a:prstGeom prst="roundRect">
                <a:avLst>
                  <a:gd name="adj" fmla="val 15547"/>
                </a:avLst>
              </a:prstGeom>
              <a:solidFill>
                <a:srgbClr val="A8D1EE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B00CBD93-4C47-43AA-5B94-FA07E509EAFC}"/>
                  </a:ext>
                </a:extLst>
              </p:cNvPr>
              <p:cNvSpPr/>
              <p:nvPr/>
            </p:nvSpPr>
            <p:spPr>
              <a:xfrm>
                <a:off x="9257758" y="2725380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6C7C1B0E-C140-27FB-F2F0-F396C070CD3D}"/>
                  </a:ext>
                </a:extLst>
              </p:cNvPr>
              <p:cNvSpPr/>
              <p:nvPr/>
            </p:nvSpPr>
            <p:spPr>
              <a:xfrm>
                <a:off x="8969402" y="2652435"/>
                <a:ext cx="1633537" cy="2910165"/>
              </a:xfrm>
              <a:prstGeom prst="roundRect">
                <a:avLst>
                  <a:gd name="adj" fmla="val 5838"/>
                </a:avLst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7EBA5B1C-50E5-C80F-7362-E81AFFAB887D}"/>
                  </a:ext>
                </a:extLst>
              </p:cNvPr>
              <p:cNvSpPr/>
              <p:nvPr/>
            </p:nvSpPr>
            <p:spPr>
              <a:xfrm>
                <a:off x="9240864" y="5117743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57F3CDD-AC70-F737-8C91-716AC2ADE388}"/>
                </a:ext>
              </a:extLst>
            </p:cNvPr>
            <p:cNvCxnSpPr>
              <a:cxnSpLocks/>
            </p:cNvCxnSpPr>
            <p:nvPr/>
          </p:nvCxnSpPr>
          <p:spPr>
            <a:xfrm>
              <a:off x="2786063" y="28860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AF29941-846E-C683-4567-93F5FD136B64}"/>
                </a:ext>
              </a:extLst>
            </p:cNvPr>
            <p:cNvSpPr txBox="1"/>
            <p:nvPr/>
          </p:nvSpPr>
          <p:spPr>
            <a:xfrm>
              <a:off x="4143376" y="269557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59F29DE5-486E-BFE9-4847-43007836CB38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26" y="29003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4A209874-1154-FD9C-DD63-118CF294F9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1" y="29051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242EB6C1-D759-C004-77B6-FBD486BBDB2F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38" y="29194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C5DEF8F-3AC9-983D-49B4-7733921FBA6E}"/>
                </a:ext>
              </a:extLst>
            </p:cNvPr>
            <p:cNvSpPr txBox="1"/>
            <p:nvPr/>
          </p:nvSpPr>
          <p:spPr>
            <a:xfrm>
              <a:off x="6005513" y="272891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712C93F-92CB-FE3F-85BB-A70AFD230B66}"/>
                </a:ext>
              </a:extLst>
            </p:cNvPr>
            <p:cNvSpPr txBox="1"/>
            <p:nvPr/>
          </p:nvSpPr>
          <p:spPr>
            <a:xfrm>
              <a:off x="803275" y="2881312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7921D7-1AFF-38E6-8C8D-79EE8D6165D2}"/>
                </a:ext>
              </a:extLst>
            </p:cNvPr>
            <p:cNvSpPr txBox="1"/>
            <p:nvPr/>
          </p:nvSpPr>
          <p:spPr>
            <a:xfrm>
              <a:off x="1976437" y="2876550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D08E79-440E-6EFD-DEB6-FFF662C8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0908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7DF4F7C-E0D4-F9FD-2D44-3DE3E954C809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0956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BAAEA6-2D12-98BE-1FFC-5E23C675AFBB}"/>
                </a:ext>
              </a:extLst>
            </p:cNvPr>
            <p:cNvSpPr txBox="1"/>
            <p:nvPr/>
          </p:nvSpPr>
          <p:spPr>
            <a:xfrm>
              <a:off x="4133850" y="2909888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A0507A-2302-3D0E-E9A0-34003CF1E055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1146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EF3E0A-EFD8-08ED-621D-59B34C13E983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1289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84FAC7-3BE5-1415-4075-2FBDAFBE7ED7}"/>
                </a:ext>
              </a:extLst>
            </p:cNvPr>
            <p:cNvSpPr txBox="1"/>
            <p:nvPr/>
          </p:nvSpPr>
          <p:spPr>
            <a:xfrm>
              <a:off x="6000750" y="293846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B23E45-B90D-6C15-5C4D-1B38E646C22C}"/>
                </a:ext>
              </a:extLst>
            </p:cNvPr>
            <p:cNvSpPr txBox="1"/>
            <p:nvPr/>
          </p:nvSpPr>
          <p:spPr>
            <a:xfrm>
              <a:off x="793750" y="3086101"/>
              <a:ext cx="85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cooked</a:t>
              </a:r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6FF801-2417-05B1-6D85-DD9531C2FCDF}"/>
                </a:ext>
              </a:extLst>
            </p:cNvPr>
            <p:cNvSpPr txBox="1"/>
            <p:nvPr/>
          </p:nvSpPr>
          <p:spPr>
            <a:xfrm>
              <a:off x="1981200" y="3105150"/>
              <a:ext cx="19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$\</a:t>
              </a:r>
              <a:r>
                <a:rPr lang="de-DE" dirty="0" err="1"/>
                <a:t>mathtt</a:t>
              </a:r>
              <a:r>
                <a:rPr lang="de-DE" dirty="0"/>
                <a:t>{[MASK]}$</a:t>
              </a:r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5F0FCDC-50F1-2328-5ECF-17AB8C6C3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3004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198B279-4BC8-D979-6F21-9E60F5ED5B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3051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382335-27A4-EB43-E521-12EF9A23F641}"/>
                </a:ext>
              </a:extLst>
            </p:cNvPr>
            <p:cNvSpPr txBox="1"/>
            <p:nvPr/>
          </p:nvSpPr>
          <p:spPr>
            <a:xfrm>
              <a:off x="4133850" y="3119438"/>
              <a:ext cx="48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ate</a:t>
              </a:r>
              <a:endParaRPr lang="en-GB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29196B-0B7E-F38C-566A-81AED5C9EDA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3194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07EEFA8-ACF5-5E22-1349-3FA299CFB8F9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3242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D4D2C3-1DE2-4BBC-63D2-2EF777D82FC8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3385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80246C-F957-B959-D84D-4F7A128562C3}"/>
                </a:ext>
              </a:extLst>
            </p:cNvPr>
            <p:cNvSpPr txBox="1"/>
            <p:nvPr/>
          </p:nvSpPr>
          <p:spPr>
            <a:xfrm>
              <a:off x="6000750" y="3148013"/>
              <a:ext cx="99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replaced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DA9DBA-8EB0-DDFE-DF90-5538590BE241}"/>
                </a:ext>
              </a:extLst>
            </p:cNvPr>
            <p:cNvSpPr txBox="1"/>
            <p:nvPr/>
          </p:nvSpPr>
          <p:spPr>
            <a:xfrm>
              <a:off x="788988" y="330517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957AE8-EA45-4D8A-A482-AD8DDE339906}"/>
                </a:ext>
              </a:extLst>
            </p:cNvPr>
            <p:cNvSpPr txBox="1"/>
            <p:nvPr/>
          </p:nvSpPr>
          <p:spPr>
            <a:xfrm>
              <a:off x="1995487" y="333851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9DDE14-8C80-5433-51C6-A8AA41D4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5147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E9ED2C-56B5-5DFA-5BD9-30F020E41C7F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5194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144A8C-89D5-D08F-66F3-FE9E5AF52C63}"/>
                </a:ext>
              </a:extLst>
            </p:cNvPr>
            <p:cNvSpPr txBox="1"/>
            <p:nvPr/>
          </p:nvSpPr>
          <p:spPr>
            <a:xfrm>
              <a:off x="4133851" y="332422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C293DD-21BB-C879-37DA-2E181048A591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53853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7EAA4F1-CA02-ABE0-B997-29874121DF5A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5528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3E79CF-E40D-9D92-E7AB-9FFBCC78273E}"/>
                </a:ext>
              </a:extLst>
            </p:cNvPr>
            <p:cNvSpPr txBox="1"/>
            <p:nvPr/>
          </p:nvSpPr>
          <p:spPr>
            <a:xfrm>
              <a:off x="6000750" y="336232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0411C4-4D95-CD7E-8897-769308952745}"/>
                </a:ext>
              </a:extLst>
            </p:cNvPr>
            <p:cNvSpPr txBox="1"/>
            <p:nvPr/>
          </p:nvSpPr>
          <p:spPr>
            <a:xfrm>
              <a:off x="788988" y="350519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50293D-6B34-E2B8-4868-3188E8355117}"/>
                </a:ext>
              </a:extLst>
            </p:cNvPr>
            <p:cNvSpPr txBox="1"/>
            <p:nvPr/>
          </p:nvSpPr>
          <p:spPr>
            <a:xfrm>
              <a:off x="2000249" y="3514724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70C78A24-927E-E888-F2F5-6E2FE13CADE0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7" y="37099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132ECBE-C5C8-0AE7-6993-4920648225E5}"/>
                </a:ext>
              </a:extLst>
            </p:cNvPr>
            <p:cNvCxnSpPr>
              <a:cxnSpLocks/>
            </p:cNvCxnSpPr>
            <p:nvPr/>
          </p:nvCxnSpPr>
          <p:spPr>
            <a:xfrm>
              <a:off x="2786062" y="3714749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8768205-86A3-D9D5-18D5-FC3A2BCD02AF}"/>
                </a:ext>
              </a:extLst>
            </p:cNvPr>
            <p:cNvSpPr txBox="1"/>
            <p:nvPr/>
          </p:nvSpPr>
          <p:spPr>
            <a:xfrm>
              <a:off x="4129088" y="353377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FE239940-86F5-59A7-6D0D-19B7DF3D02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0" y="3733799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FDEE6B90-8A2F-7C9D-3778-9A809B9AC567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37" y="37480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E9E8AF5-B556-DE0D-CF25-0ED8151A4F4D}"/>
                </a:ext>
              </a:extLst>
            </p:cNvPr>
            <p:cNvSpPr txBox="1"/>
            <p:nvPr/>
          </p:nvSpPr>
          <p:spPr>
            <a:xfrm>
              <a:off x="6005512" y="355758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451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428</Words>
  <Application>Microsoft Office PowerPoint</Application>
  <PresentationFormat>Widescreen</PresentationFormat>
  <Paragraphs>227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Research Framework</vt:lpstr>
      <vt:lpstr>Research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2023-05-17T09:42:00Z</dcterms:modified>
</cp:coreProperties>
</file>