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50" dt="2023-02-22T08:59:57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00" d="100"/>
          <a:sy n="300" d="100"/>
        </p:scale>
        <p:origin x="216" y="-5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09:08:41.542" v="1781" actId="14100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09:08:41.542" v="1781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09:01:12.869" v="1770" actId="255"/>
          <ac:spMkLst>
            <pc:docMk/>
            <pc:sldMk cId="1844608576" sldId="263"/>
            <ac:spMk id="93" creationId="{671F1362-E500-05A6-E86F-3C1CB5CCD44D}"/>
          </ac:spMkLst>
        </pc:spChg>
        <pc:spChg chg="add mod">
          <ac:chgData name="Markus Bilz" userId="a36021e4bdb9349f" providerId="LiveId" clId="{F9F2BE70-AAED-47FD-A055-7B08EB1371A3}" dt="2023-02-22T08:57:44.031" v="1752" actId="108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">
          <ac:chgData name="Markus Bilz" userId="a36021e4bdb9349f" providerId="LiveId" clId="{F9F2BE70-AAED-47FD-A055-7B08EB1371A3}" dt="2023-02-22T08:56:40.977" v="1728" actId="1076"/>
          <ac:spMkLst>
            <pc:docMk/>
            <pc:sldMk cId="1844608576" sldId="263"/>
            <ac:spMk id="195" creationId="{EE401D95-5407-A19B-E61D-AB1030A25C0C}"/>
          </ac:spMkLst>
        </pc:spChg>
        <pc:spChg chg="add mod">
          <ac:chgData name="Markus Bilz" userId="a36021e4bdb9349f" providerId="LiveId" clId="{F9F2BE70-AAED-47FD-A055-7B08EB1371A3}" dt="2023-02-22T08:55:36.042" v="1715" actId="1076"/>
          <ac:spMkLst>
            <pc:docMk/>
            <pc:sldMk cId="1844608576" sldId="263"/>
            <ac:spMk id="196" creationId="{D2BF1CC6-08EF-9DE9-0F91-0E6D29DD0175}"/>
          </ac:spMkLst>
        </pc:spChg>
        <pc:spChg chg="add mod">
          <ac:chgData name="Markus Bilz" userId="a36021e4bdb9349f" providerId="LiveId" clId="{F9F2BE70-AAED-47FD-A055-7B08EB1371A3}" dt="2023-02-22T09:08:29.676" v="1779" actId="14100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08:43:59.717" v="1572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">
          <ac:chgData name="Markus Bilz" userId="a36021e4bdb9349f" providerId="LiveId" clId="{F9F2BE70-AAED-47FD-A055-7B08EB1371A3}" dt="2023-02-22T08:55:52.232" v="1720" actId="14100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">
          <ac:chgData name="Markus Bilz" userId="a36021e4bdb9349f" providerId="LiveId" clId="{F9F2BE70-AAED-47FD-A055-7B08EB1371A3}" dt="2023-02-22T08:57:18.503" v="1732" actId="1076"/>
          <ac:cxnSpMkLst>
            <pc:docMk/>
            <pc:sldMk cId="1844608576" sldId="263"/>
            <ac:cxnSpMk id="192" creationId="{79936518-1DA3-3C30-DA38-F2C3F2F18C02}"/>
          </ac:cxnSpMkLst>
        </pc:cxnChg>
        <pc:cxnChg chg="add mod">
          <ac:chgData name="Markus Bilz" userId="a36021e4bdb9349f" providerId="LiveId" clId="{F9F2BE70-AAED-47FD-A055-7B08EB1371A3}" dt="2023-02-22T09:08:35.691" v="1780" actId="14100"/>
          <ac:cxnSpMkLst>
            <pc:docMk/>
            <pc:sldMk cId="1844608576" sldId="263"/>
            <ac:cxnSpMk id="193" creationId="{CD4D7F8D-ACFF-6E58-7554-64E68DE7F1EB}"/>
          </ac:cxnSpMkLst>
        </pc:cxnChg>
        <pc:cxnChg chg="add mod">
          <ac:chgData name="Markus Bilz" userId="a36021e4bdb9349f" providerId="LiveId" clId="{F9F2BE70-AAED-47FD-A055-7B08EB1371A3}" dt="2023-02-22T08:57:20.535" v="1733" actId="14100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">
          <ac:chgData name="Markus Bilz" userId="a36021e4bdb9349f" providerId="LiveId" clId="{F9F2BE70-AAED-47FD-A055-7B08EB1371A3}" dt="2023-02-22T08:55:36.042" v="1715" actId="1076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22T09:08:41.542" v="1781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28" idx="0"/>
            <a:endCxn id="15" idx="0"/>
          </p:cNvCxnSpPr>
          <p:nvPr/>
        </p:nvCxnSpPr>
        <p:spPr>
          <a:xfrm rot="16200000" flipH="1">
            <a:off x="3774609" y="1608371"/>
            <a:ext cx="52961" cy="2155933"/>
          </a:xfrm>
          <a:prstGeom prst="bentConnector3">
            <a:avLst>
              <a:gd name="adj1" fmla="val -43163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03" y="64150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4156482" y="397989"/>
            <a:ext cx="720000" cy="237252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13855" y="388028"/>
            <a:ext cx="720000" cy="242887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3633854" y="509472"/>
            <a:ext cx="1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876481" y="516615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stCxn id="197" idx="0"/>
            <a:endCxn id="195" idx="0"/>
          </p:cNvCxnSpPr>
          <p:nvPr/>
        </p:nvCxnSpPr>
        <p:spPr>
          <a:xfrm rot="16200000" flipH="1">
            <a:off x="3244898" y="-212771"/>
            <a:ext cx="32324" cy="1267492"/>
          </a:xfrm>
          <a:prstGeom prst="bentConnector3">
            <a:avLst>
              <a:gd name="adj1" fmla="val -7072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970406" y="511909"/>
            <a:ext cx="186076" cy="47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819206" y="43713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5051425" y="3841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74FF516F-666F-D0E7-5C2E-185F2C88C5FB}"/>
              </a:ext>
            </a:extLst>
          </p:cNvPr>
          <p:cNvSpPr txBox="1"/>
          <p:nvPr/>
        </p:nvSpPr>
        <p:spPr>
          <a:xfrm>
            <a:off x="2520952" y="386557"/>
            <a:ext cx="212723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800" dirty="0"/>
              <a:t>$\</a:t>
            </a:r>
            <a:r>
              <a:rPr lang="de-DE" sz="800" dirty="0" err="1"/>
              <a:t>boldsymbol</a:t>
            </a:r>
            <a:r>
              <a:rPr lang="de-DE" sz="800" dirty="0"/>
              <a:t>{X}$</a:t>
            </a:r>
            <a:endParaRPr lang="en-GB" sz="8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735263" y="5080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248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2023-02-22T09:08:51Z</dcterms:modified>
</cp:coreProperties>
</file>