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42" dt="2023-02-18T15:20:12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8T15:27:46.052" v="1534" actId="478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27:46.052" v="1534" actId="478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815954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220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2023-02-18T15:27:54Z</dcterms:modified>
</cp:coreProperties>
</file>