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8901D8-8515-4321-B231-10C92BFABA0F}" v="114" dt="2024-04-24T07:05:33.2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473" y="2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Štofa Roman (247183)" userId="da6f1c16-0328-43b3-96cc-27def4b4d682" providerId="ADAL" clId="{8A8901D8-8515-4321-B231-10C92BFABA0F}"/>
    <pc:docChg chg="undo custSel addSld delSld modSld sldOrd">
      <pc:chgData name="Štofa Roman (247183)" userId="da6f1c16-0328-43b3-96cc-27def4b4d682" providerId="ADAL" clId="{8A8901D8-8515-4321-B231-10C92BFABA0F}" dt="2024-04-24T07:51:17.026" v="5191" actId="20577"/>
      <pc:docMkLst>
        <pc:docMk/>
      </pc:docMkLst>
      <pc:sldChg chg="modSp mod">
        <pc:chgData name="Štofa Roman (247183)" userId="da6f1c16-0328-43b3-96cc-27def4b4d682" providerId="ADAL" clId="{8A8901D8-8515-4321-B231-10C92BFABA0F}" dt="2024-04-23T21:16:44.167" v="5116" actId="20577"/>
        <pc:sldMkLst>
          <pc:docMk/>
          <pc:sldMk cId="3011804467" sldId="256"/>
        </pc:sldMkLst>
        <pc:spChg chg="mod">
          <ac:chgData name="Štofa Roman (247183)" userId="da6f1c16-0328-43b3-96cc-27def4b4d682" providerId="ADAL" clId="{8A8901D8-8515-4321-B231-10C92BFABA0F}" dt="2024-04-23T21:16:44.167" v="5116" actId="20577"/>
          <ac:spMkLst>
            <pc:docMk/>
            <pc:sldMk cId="3011804467" sldId="256"/>
            <ac:spMk id="2" creationId="{37261EB9-646D-CFD0-121F-0E18E789C053}"/>
          </ac:spMkLst>
        </pc:spChg>
        <pc:spChg chg="mod">
          <ac:chgData name="Štofa Roman (247183)" userId="da6f1c16-0328-43b3-96cc-27def4b4d682" providerId="ADAL" clId="{8A8901D8-8515-4321-B231-10C92BFABA0F}" dt="2024-04-23T19:58:25.939" v="2569" actId="20577"/>
          <ac:spMkLst>
            <pc:docMk/>
            <pc:sldMk cId="3011804467" sldId="256"/>
            <ac:spMk id="3" creationId="{FEDDC363-3780-5C49-B54A-81FEED965FB7}"/>
          </ac:spMkLst>
        </pc:spChg>
      </pc:sldChg>
      <pc:sldChg chg="addSp delSp modSp new mod setBg">
        <pc:chgData name="Štofa Roman (247183)" userId="da6f1c16-0328-43b3-96cc-27def4b4d682" providerId="ADAL" clId="{8A8901D8-8515-4321-B231-10C92BFABA0F}" dt="2024-04-23T21:02:52.669" v="4755" actId="26606"/>
        <pc:sldMkLst>
          <pc:docMk/>
          <pc:sldMk cId="587345323" sldId="257"/>
        </pc:sldMkLst>
        <pc:spChg chg="mod">
          <ac:chgData name="Štofa Roman (247183)" userId="da6f1c16-0328-43b3-96cc-27def4b4d682" providerId="ADAL" clId="{8A8901D8-8515-4321-B231-10C92BFABA0F}" dt="2024-04-23T21:02:52.669" v="4755" actId="26606"/>
          <ac:spMkLst>
            <pc:docMk/>
            <pc:sldMk cId="587345323" sldId="257"/>
            <ac:spMk id="2" creationId="{1F276882-8657-DCB2-F932-106F558FC2A7}"/>
          </ac:spMkLst>
        </pc:spChg>
        <pc:spChg chg="del mod">
          <ac:chgData name="Štofa Roman (247183)" userId="da6f1c16-0328-43b3-96cc-27def4b4d682" providerId="ADAL" clId="{8A8901D8-8515-4321-B231-10C92BFABA0F}" dt="2024-04-23T21:02:52.669" v="4755" actId="26606"/>
          <ac:spMkLst>
            <pc:docMk/>
            <pc:sldMk cId="587345323" sldId="257"/>
            <ac:spMk id="3" creationId="{E7C7B453-56CF-C076-D71C-3C25614FC46A}"/>
          </ac:spMkLst>
        </pc:spChg>
        <pc:spChg chg="add">
          <ac:chgData name="Štofa Roman (247183)" userId="da6f1c16-0328-43b3-96cc-27def4b4d682" providerId="ADAL" clId="{8A8901D8-8515-4321-B231-10C92BFABA0F}" dt="2024-04-23T21:02:52.669" v="4755" actId="26606"/>
          <ac:spMkLst>
            <pc:docMk/>
            <pc:sldMk cId="587345323" sldId="257"/>
            <ac:spMk id="9" creationId="{2E442304-DDBD-4F7B-8017-36BCC863FB40}"/>
          </ac:spMkLst>
        </pc:spChg>
        <pc:spChg chg="add">
          <ac:chgData name="Štofa Roman (247183)" userId="da6f1c16-0328-43b3-96cc-27def4b4d682" providerId="ADAL" clId="{8A8901D8-8515-4321-B231-10C92BFABA0F}" dt="2024-04-23T21:02:52.669" v="4755" actId="26606"/>
          <ac:spMkLst>
            <pc:docMk/>
            <pc:sldMk cId="587345323" sldId="257"/>
            <ac:spMk id="11" creationId="{5E107275-3853-46FD-A241-DE4355A42675}"/>
          </ac:spMkLst>
        </pc:spChg>
        <pc:graphicFrameChg chg="add">
          <ac:chgData name="Štofa Roman (247183)" userId="da6f1c16-0328-43b3-96cc-27def4b4d682" providerId="ADAL" clId="{8A8901D8-8515-4321-B231-10C92BFABA0F}" dt="2024-04-23T21:02:52.669" v="4755" actId="26606"/>
          <ac:graphicFrameMkLst>
            <pc:docMk/>
            <pc:sldMk cId="587345323" sldId="257"/>
            <ac:graphicFrameMk id="5" creationId="{21355271-0100-22AE-8302-70165BE77C2A}"/>
          </ac:graphicFrameMkLst>
        </pc:graphicFrameChg>
      </pc:sldChg>
      <pc:sldChg chg="modSp new del mod ord">
        <pc:chgData name="Štofa Roman (247183)" userId="da6f1c16-0328-43b3-96cc-27def4b4d682" providerId="ADAL" clId="{8A8901D8-8515-4321-B231-10C92BFABA0F}" dt="2024-04-23T20:15:12.864" v="2646" actId="47"/>
        <pc:sldMkLst>
          <pc:docMk/>
          <pc:sldMk cId="145557002" sldId="258"/>
        </pc:sldMkLst>
        <pc:spChg chg="mod">
          <ac:chgData name="Štofa Roman (247183)" userId="da6f1c16-0328-43b3-96cc-27def4b4d682" providerId="ADAL" clId="{8A8901D8-8515-4321-B231-10C92BFABA0F}" dt="2024-04-22T07:57:31.514" v="522" actId="790"/>
          <ac:spMkLst>
            <pc:docMk/>
            <pc:sldMk cId="145557002" sldId="258"/>
            <ac:spMk id="2" creationId="{7F950DCA-6F6E-84B1-F313-398607948A0E}"/>
          </ac:spMkLst>
        </pc:spChg>
        <pc:spChg chg="mod">
          <ac:chgData name="Štofa Roman (247183)" userId="da6f1c16-0328-43b3-96cc-27def4b4d682" providerId="ADAL" clId="{8A8901D8-8515-4321-B231-10C92BFABA0F}" dt="2024-04-23T19:59:53.708" v="2574" actId="20577"/>
          <ac:spMkLst>
            <pc:docMk/>
            <pc:sldMk cId="145557002" sldId="258"/>
            <ac:spMk id="3" creationId="{80449B2B-955C-0FE9-4F21-C5D80B4091DC}"/>
          </ac:spMkLst>
        </pc:spChg>
      </pc:sldChg>
      <pc:sldChg chg="new del">
        <pc:chgData name="Štofa Roman (247183)" userId="da6f1c16-0328-43b3-96cc-27def4b4d682" providerId="ADAL" clId="{8A8901D8-8515-4321-B231-10C92BFABA0F}" dt="2024-04-22T07:31:08.136" v="27" actId="2696"/>
        <pc:sldMkLst>
          <pc:docMk/>
          <pc:sldMk cId="587989105" sldId="258"/>
        </pc:sldMkLst>
      </pc:sldChg>
      <pc:sldChg chg="addSp delSp modSp new mod ord setBg">
        <pc:chgData name="Štofa Roman (247183)" userId="da6f1c16-0328-43b3-96cc-27def4b4d682" providerId="ADAL" clId="{8A8901D8-8515-4321-B231-10C92BFABA0F}" dt="2024-04-23T21:23:04.572" v="5118"/>
        <pc:sldMkLst>
          <pc:docMk/>
          <pc:sldMk cId="3837026097" sldId="258"/>
        </pc:sldMkLst>
        <pc:spChg chg="mod ord">
          <ac:chgData name="Štofa Roman (247183)" userId="da6f1c16-0328-43b3-96cc-27def4b4d682" providerId="ADAL" clId="{8A8901D8-8515-4321-B231-10C92BFABA0F}" dt="2024-04-23T21:09:13.672" v="4793" actId="26606"/>
          <ac:spMkLst>
            <pc:docMk/>
            <pc:sldMk cId="3837026097" sldId="258"/>
            <ac:spMk id="2" creationId="{4A40C70A-B47A-452B-AD20-BB98F872FD3B}"/>
          </ac:spMkLst>
        </pc:spChg>
        <pc:spChg chg="mod ord">
          <ac:chgData name="Štofa Roman (247183)" userId="da6f1c16-0328-43b3-96cc-27def4b4d682" providerId="ADAL" clId="{8A8901D8-8515-4321-B231-10C92BFABA0F}" dt="2024-04-23T21:09:13.672" v="4793" actId="26606"/>
          <ac:spMkLst>
            <pc:docMk/>
            <pc:sldMk cId="3837026097" sldId="258"/>
            <ac:spMk id="3" creationId="{7D103E90-CF81-568E-3384-577D7F6913B6}"/>
          </ac:spMkLst>
        </pc:spChg>
        <pc:spChg chg="add del">
          <ac:chgData name="Štofa Roman (247183)" userId="da6f1c16-0328-43b3-96cc-27def4b4d682" providerId="ADAL" clId="{8A8901D8-8515-4321-B231-10C92BFABA0F}" dt="2024-04-23T21:09:13.672" v="4793" actId="26606"/>
          <ac:spMkLst>
            <pc:docMk/>
            <pc:sldMk cId="3837026097" sldId="258"/>
            <ac:spMk id="1035" creationId="{B43B9CA2-4B31-4ACD-9A9F-B8E6C6420386}"/>
          </ac:spMkLst>
        </pc:spChg>
        <pc:spChg chg="add del">
          <ac:chgData name="Štofa Roman (247183)" userId="da6f1c16-0328-43b3-96cc-27def4b4d682" providerId="ADAL" clId="{8A8901D8-8515-4321-B231-10C92BFABA0F}" dt="2024-04-23T21:09:13.672" v="4793" actId="26606"/>
          <ac:spMkLst>
            <pc:docMk/>
            <pc:sldMk cId="3837026097" sldId="258"/>
            <ac:spMk id="1037" creationId="{33F94DB1-BC5D-454D-845C-7BA3A1F46999}"/>
          </ac:spMkLst>
        </pc:spChg>
        <pc:spChg chg="add del">
          <ac:chgData name="Štofa Roman (247183)" userId="da6f1c16-0328-43b3-96cc-27def4b4d682" providerId="ADAL" clId="{8A8901D8-8515-4321-B231-10C92BFABA0F}" dt="2024-04-23T21:09:13.672" v="4793" actId="26606"/>
          <ac:spMkLst>
            <pc:docMk/>
            <pc:sldMk cId="3837026097" sldId="258"/>
            <ac:spMk id="1039" creationId="{5676B86F-860B-4586-BCAA-C0650C09B7B9}"/>
          </ac:spMkLst>
        </pc:spChg>
        <pc:spChg chg="add del">
          <ac:chgData name="Štofa Roman (247183)" userId="da6f1c16-0328-43b3-96cc-27def4b4d682" providerId="ADAL" clId="{8A8901D8-8515-4321-B231-10C92BFABA0F}" dt="2024-04-23T21:09:13.672" v="4793" actId="26606"/>
          <ac:spMkLst>
            <pc:docMk/>
            <pc:sldMk cId="3837026097" sldId="258"/>
            <ac:spMk id="1041" creationId="{8C818ED5-2F56-4171-9445-3AA4F4462396}"/>
          </ac:spMkLst>
        </pc:spChg>
        <pc:spChg chg="add del">
          <ac:chgData name="Štofa Roman (247183)" userId="da6f1c16-0328-43b3-96cc-27def4b4d682" providerId="ADAL" clId="{8A8901D8-8515-4321-B231-10C92BFABA0F}" dt="2024-04-23T21:09:13.672" v="4793" actId="26606"/>
          <ac:spMkLst>
            <pc:docMk/>
            <pc:sldMk cId="3837026097" sldId="258"/>
            <ac:spMk id="1043" creationId="{DE74FCE8-866C-4AFA-B45C-FACE2A6094E4}"/>
          </ac:spMkLst>
        </pc:spChg>
        <pc:spChg chg="add">
          <ac:chgData name="Štofa Roman (247183)" userId="da6f1c16-0328-43b3-96cc-27def4b4d682" providerId="ADAL" clId="{8A8901D8-8515-4321-B231-10C92BFABA0F}" dt="2024-04-23T21:09:13.672" v="4793" actId="26606"/>
          <ac:spMkLst>
            <pc:docMk/>
            <pc:sldMk cId="3837026097" sldId="258"/>
            <ac:spMk id="1048" creationId="{C29C59CE-9D5A-4E64-9F64-161998AB2DCE}"/>
          </ac:spMkLst>
        </pc:spChg>
        <pc:spChg chg="add">
          <ac:chgData name="Štofa Roman (247183)" userId="da6f1c16-0328-43b3-96cc-27def4b4d682" providerId="ADAL" clId="{8A8901D8-8515-4321-B231-10C92BFABA0F}" dt="2024-04-23T21:09:13.672" v="4793" actId="26606"/>
          <ac:spMkLst>
            <pc:docMk/>
            <pc:sldMk cId="3837026097" sldId="258"/>
            <ac:spMk id="1050" creationId="{2EA3E16E-E32B-4992-ADBC-EA9C33A6FE33}"/>
          </ac:spMkLst>
        </pc:spChg>
        <pc:picChg chg="add mod ord">
          <ac:chgData name="Štofa Roman (247183)" userId="da6f1c16-0328-43b3-96cc-27def4b4d682" providerId="ADAL" clId="{8A8901D8-8515-4321-B231-10C92BFABA0F}" dt="2024-04-23T21:09:27.975" v="4802" actId="1076"/>
          <ac:picMkLst>
            <pc:docMk/>
            <pc:sldMk cId="3837026097" sldId="258"/>
            <ac:picMk id="1026" creationId="{EF9ACA07-3020-E310-773E-61DA70DB0F0D}"/>
          </ac:picMkLst>
        </pc:picChg>
        <pc:picChg chg="add del mod ord">
          <ac:chgData name="Štofa Roman (247183)" userId="da6f1c16-0328-43b3-96cc-27def4b4d682" providerId="ADAL" clId="{8A8901D8-8515-4321-B231-10C92BFABA0F}" dt="2024-04-23T21:09:20.912" v="4796" actId="478"/>
          <ac:picMkLst>
            <pc:docMk/>
            <pc:sldMk cId="3837026097" sldId="258"/>
            <ac:picMk id="1028" creationId="{BD891FEE-3F2B-8B88-6C91-ADA5ECF49672}"/>
          </ac:picMkLst>
        </pc:picChg>
        <pc:picChg chg="add mod">
          <ac:chgData name="Štofa Roman (247183)" userId="da6f1c16-0328-43b3-96cc-27def4b4d682" providerId="ADAL" clId="{8A8901D8-8515-4321-B231-10C92BFABA0F}" dt="2024-04-23T21:09:40.965" v="4806" actId="1076"/>
          <ac:picMkLst>
            <pc:docMk/>
            <pc:sldMk cId="3837026097" sldId="258"/>
            <ac:picMk id="1030" creationId="{B1A21D25-743A-E48F-33E7-4A20E8295F1D}"/>
          </ac:picMkLst>
        </pc:picChg>
        <pc:picChg chg="add mod">
          <ac:chgData name="Štofa Roman (247183)" userId="da6f1c16-0328-43b3-96cc-27def4b4d682" providerId="ADAL" clId="{8A8901D8-8515-4321-B231-10C92BFABA0F}" dt="2024-04-23T21:09:52.442" v="4812" actId="1076"/>
          <ac:picMkLst>
            <pc:docMk/>
            <pc:sldMk cId="3837026097" sldId="258"/>
            <ac:picMk id="3074" creationId="{E7F35DA0-8ECC-FFA1-B5D3-6C1BDA5F5E24}"/>
          </ac:picMkLst>
        </pc:picChg>
      </pc:sldChg>
      <pc:sldChg chg="addSp modSp new mod setBg">
        <pc:chgData name="Štofa Roman (247183)" userId="da6f1c16-0328-43b3-96cc-27def4b4d682" providerId="ADAL" clId="{8A8901D8-8515-4321-B231-10C92BFABA0F}" dt="2024-04-23T21:23:44.626" v="5143" actId="20577"/>
        <pc:sldMkLst>
          <pc:docMk/>
          <pc:sldMk cId="1393166324" sldId="259"/>
        </pc:sldMkLst>
        <pc:spChg chg="mod">
          <ac:chgData name="Štofa Roman (247183)" userId="da6f1c16-0328-43b3-96cc-27def4b4d682" providerId="ADAL" clId="{8A8901D8-8515-4321-B231-10C92BFABA0F}" dt="2024-04-23T21:12:27.765" v="4968" actId="1076"/>
          <ac:spMkLst>
            <pc:docMk/>
            <pc:sldMk cId="1393166324" sldId="259"/>
            <ac:spMk id="2" creationId="{8338E169-27D2-BF3F-7F17-272D4F15DF26}"/>
          </ac:spMkLst>
        </pc:spChg>
        <pc:spChg chg="mod">
          <ac:chgData name="Štofa Roman (247183)" userId="da6f1c16-0328-43b3-96cc-27def4b4d682" providerId="ADAL" clId="{8A8901D8-8515-4321-B231-10C92BFABA0F}" dt="2024-04-23T21:16:06.182" v="5110" actId="1076"/>
          <ac:spMkLst>
            <pc:docMk/>
            <pc:sldMk cId="1393166324" sldId="259"/>
            <ac:spMk id="3" creationId="{C9CA92D4-F7DC-DFFB-117D-91203DDEEDD4}"/>
          </ac:spMkLst>
        </pc:spChg>
        <pc:spChg chg="add mod">
          <ac:chgData name="Štofa Roman (247183)" userId="da6f1c16-0328-43b3-96cc-27def4b4d682" providerId="ADAL" clId="{8A8901D8-8515-4321-B231-10C92BFABA0F}" dt="2024-04-23T21:16:16.649" v="5113" actId="1076"/>
          <ac:spMkLst>
            <pc:docMk/>
            <pc:sldMk cId="1393166324" sldId="259"/>
            <ac:spMk id="4" creationId="{000B3E07-3F7A-7517-B6BB-8D7CA5373E9F}"/>
          </ac:spMkLst>
        </pc:spChg>
        <pc:spChg chg="add mod">
          <ac:chgData name="Štofa Roman (247183)" userId="da6f1c16-0328-43b3-96cc-27def4b4d682" providerId="ADAL" clId="{8A8901D8-8515-4321-B231-10C92BFABA0F}" dt="2024-04-23T21:14:53.750" v="5108" actId="1076"/>
          <ac:spMkLst>
            <pc:docMk/>
            <pc:sldMk cId="1393166324" sldId="259"/>
            <ac:spMk id="5" creationId="{09F084BB-A003-5E7F-A7C5-1F1861410417}"/>
          </ac:spMkLst>
        </pc:spChg>
        <pc:spChg chg="add mod">
          <ac:chgData name="Štofa Roman (247183)" userId="da6f1c16-0328-43b3-96cc-27def4b4d682" providerId="ADAL" clId="{8A8901D8-8515-4321-B231-10C92BFABA0F}" dt="2024-04-23T21:23:44.626" v="5143" actId="20577"/>
          <ac:spMkLst>
            <pc:docMk/>
            <pc:sldMk cId="1393166324" sldId="259"/>
            <ac:spMk id="6" creationId="{594A7EB9-BEEC-7421-CDC8-8C6889752D39}"/>
          </ac:spMkLst>
        </pc:spChg>
        <pc:spChg chg="add">
          <ac:chgData name="Štofa Roman (247183)" userId="da6f1c16-0328-43b3-96cc-27def4b4d682" providerId="ADAL" clId="{8A8901D8-8515-4321-B231-10C92BFABA0F}" dt="2024-04-23T21:03:30.889" v="4761" actId="26606"/>
          <ac:spMkLst>
            <pc:docMk/>
            <pc:sldMk cId="1393166324" sldId="259"/>
            <ac:spMk id="1033" creationId="{352BEC0E-22F8-46D0-9632-375DB541B06C}"/>
          </ac:spMkLst>
        </pc:spChg>
        <pc:spChg chg="add">
          <ac:chgData name="Štofa Roman (247183)" userId="da6f1c16-0328-43b3-96cc-27def4b4d682" providerId="ADAL" clId="{8A8901D8-8515-4321-B231-10C92BFABA0F}" dt="2024-04-23T21:03:30.889" v="4761" actId="26606"/>
          <ac:spMkLst>
            <pc:docMk/>
            <pc:sldMk cId="1393166324" sldId="259"/>
            <ac:spMk id="1035" creationId="{3FCFB1DE-0B7E-48CC-BA90-B2AB0889F9D6}"/>
          </ac:spMkLst>
        </pc:spChg>
        <pc:picChg chg="add mod">
          <ac:chgData name="Štofa Roman (247183)" userId="da6f1c16-0328-43b3-96cc-27def4b4d682" providerId="ADAL" clId="{8A8901D8-8515-4321-B231-10C92BFABA0F}" dt="2024-04-23T21:16:13.324" v="5112" actId="1076"/>
          <ac:picMkLst>
            <pc:docMk/>
            <pc:sldMk cId="1393166324" sldId="259"/>
            <ac:picMk id="1026" creationId="{C612B7BF-2493-8345-9344-4FCD1B6C5A9E}"/>
          </ac:picMkLst>
        </pc:picChg>
        <pc:picChg chg="add mod">
          <ac:chgData name="Štofa Roman (247183)" userId="da6f1c16-0328-43b3-96cc-27def4b4d682" providerId="ADAL" clId="{8A8901D8-8515-4321-B231-10C92BFABA0F}" dt="2024-04-23T21:14:56.296" v="5109" actId="1076"/>
          <ac:picMkLst>
            <pc:docMk/>
            <pc:sldMk cId="1393166324" sldId="259"/>
            <ac:picMk id="1028" creationId="{7B83E12A-8B30-58B8-26BD-78F00166A3A7}"/>
          </ac:picMkLst>
        </pc:picChg>
        <pc:picChg chg="add mod">
          <ac:chgData name="Štofa Roman (247183)" userId="da6f1c16-0328-43b3-96cc-27def4b4d682" providerId="ADAL" clId="{8A8901D8-8515-4321-B231-10C92BFABA0F}" dt="2024-04-23T21:23:25.633" v="5121" actId="1076"/>
          <ac:picMkLst>
            <pc:docMk/>
            <pc:sldMk cId="1393166324" sldId="259"/>
            <ac:picMk id="1030" creationId="{39BA416F-83D1-C95C-74F7-BED2339DCD62}"/>
          </ac:picMkLst>
        </pc:picChg>
      </pc:sldChg>
      <pc:sldChg chg="new del">
        <pc:chgData name="Štofa Roman (247183)" userId="da6f1c16-0328-43b3-96cc-27def4b4d682" providerId="ADAL" clId="{8A8901D8-8515-4321-B231-10C92BFABA0F}" dt="2024-04-22T07:31:10.341" v="28" actId="2696"/>
        <pc:sldMkLst>
          <pc:docMk/>
          <pc:sldMk cId="1785411627" sldId="259"/>
        </pc:sldMkLst>
      </pc:sldChg>
      <pc:sldChg chg="modSp new del mod">
        <pc:chgData name="Štofa Roman (247183)" userId="da6f1c16-0328-43b3-96cc-27def4b4d682" providerId="ADAL" clId="{8A8901D8-8515-4321-B231-10C92BFABA0F}" dt="2024-04-23T20:15:12.864" v="2646" actId="47"/>
        <pc:sldMkLst>
          <pc:docMk/>
          <pc:sldMk cId="4036997475" sldId="259"/>
        </pc:sldMkLst>
        <pc:spChg chg="mod">
          <ac:chgData name="Štofa Roman (247183)" userId="da6f1c16-0328-43b3-96cc-27def4b4d682" providerId="ADAL" clId="{8A8901D8-8515-4321-B231-10C92BFABA0F}" dt="2024-04-22T09:37:39.350" v="806" actId="20577"/>
          <ac:spMkLst>
            <pc:docMk/>
            <pc:sldMk cId="4036997475" sldId="259"/>
            <ac:spMk id="2" creationId="{66BC9321-4D3B-E319-9B59-E7812E03F14F}"/>
          </ac:spMkLst>
        </pc:spChg>
        <pc:spChg chg="mod">
          <ac:chgData name="Štofa Roman (247183)" userId="da6f1c16-0328-43b3-96cc-27def4b4d682" providerId="ADAL" clId="{8A8901D8-8515-4321-B231-10C92BFABA0F}" dt="2024-04-23T19:59:56.530" v="2575" actId="20577"/>
          <ac:spMkLst>
            <pc:docMk/>
            <pc:sldMk cId="4036997475" sldId="259"/>
            <ac:spMk id="3" creationId="{77593484-5E44-B807-363E-28A89AD2C936}"/>
          </ac:spMkLst>
        </pc:spChg>
      </pc:sldChg>
      <pc:sldChg chg="addSp delSp modSp new mod setBg modClrScheme chgLayout">
        <pc:chgData name="Štofa Roman (247183)" userId="da6f1c16-0328-43b3-96cc-27def4b4d682" providerId="ADAL" clId="{8A8901D8-8515-4321-B231-10C92BFABA0F}" dt="2024-04-23T21:04:57.837" v="4787" actId="26606"/>
        <pc:sldMkLst>
          <pc:docMk/>
          <pc:sldMk cId="1759033945" sldId="260"/>
        </pc:sldMkLst>
        <pc:spChg chg="del mod ord">
          <ac:chgData name="Štofa Roman (247183)" userId="da6f1c16-0328-43b3-96cc-27def4b4d682" providerId="ADAL" clId="{8A8901D8-8515-4321-B231-10C92BFABA0F}" dt="2024-04-23T20:35:44.529" v="3591" actId="700"/>
          <ac:spMkLst>
            <pc:docMk/>
            <pc:sldMk cId="1759033945" sldId="260"/>
            <ac:spMk id="2" creationId="{FAE99E10-6E2E-81A5-BE0B-F50EF43DB443}"/>
          </ac:spMkLst>
        </pc:spChg>
        <pc:spChg chg="del mod ord">
          <ac:chgData name="Štofa Roman (247183)" userId="da6f1c16-0328-43b3-96cc-27def4b4d682" providerId="ADAL" clId="{8A8901D8-8515-4321-B231-10C92BFABA0F}" dt="2024-04-23T20:35:44.529" v="3591" actId="700"/>
          <ac:spMkLst>
            <pc:docMk/>
            <pc:sldMk cId="1759033945" sldId="260"/>
            <ac:spMk id="3" creationId="{2E97AC0E-059D-196B-16A1-235CA482F3A3}"/>
          </ac:spMkLst>
        </pc:spChg>
        <pc:spChg chg="add del mod ord">
          <ac:chgData name="Štofa Roman (247183)" userId="da6f1c16-0328-43b3-96cc-27def4b4d682" providerId="ADAL" clId="{8A8901D8-8515-4321-B231-10C92BFABA0F}" dt="2024-04-23T20:35:53.536" v="3592" actId="700"/>
          <ac:spMkLst>
            <pc:docMk/>
            <pc:sldMk cId="1759033945" sldId="260"/>
            <ac:spMk id="4" creationId="{07F3EF49-430E-ABA9-88BD-8F088F2B9C4F}"/>
          </ac:spMkLst>
        </pc:spChg>
        <pc:spChg chg="add del mod ord">
          <ac:chgData name="Štofa Roman (247183)" userId="da6f1c16-0328-43b3-96cc-27def4b4d682" providerId="ADAL" clId="{8A8901D8-8515-4321-B231-10C92BFABA0F}" dt="2024-04-23T20:35:53.536" v="3592" actId="700"/>
          <ac:spMkLst>
            <pc:docMk/>
            <pc:sldMk cId="1759033945" sldId="260"/>
            <ac:spMk id="5" creationId="{876C851A-2375-502F-B0AF-A1397AF726AF}"/>
          </ac:spMkLst>
        </pc:spChg>
        <pc:spChg chg="add mod ord">
          <ac:chgData name="Štofa Roman (247183)" userId="da6f1c16-0328-43b3-96cc-27def4b4d682" providerId="ADAL" clId="{8A8901D8-8515-4321-B231-10C92BFABA0F}" dt="2024-04-23T21:04:57.837" v="4787" actId="26606"/>
          <ac:spMkLst>
            <pc:docMk/>
            <pc:sldMk cId="1759033945" sldId="260"/>
            <ac:spMk id="6" creationId="{99BFCED9-F0F3-304C-E045-BC9EBD4B911E}"/>
          </ac:spMkLst>
        </pc:spChg>
        <pc:spChg chg="add">
          <ac:chgData name="Štofa Roman (247183)" userId="da6f1c16-0328-43b3-96cc-27def4b4d682" providerId="ADAL" clId="{8A8901D8-8515-4321-B231-10C92BFABA0F}" dt="2024-04-23T21:04:57.837" v="4787" actId="26606"/>
          <ac:spMkLst>
            <pc:docMk/>
            <pc:sldMk cId="1759033945" sldId="260"/>
            <ac:spMk id="11" creationId="{943CAA20-3569-4189-9E48-239A229A86CA}"/>
          </ac:spMkLst>
        </pc:spChg>
        <pc:spChg chg="add">
          <ac:chgData name="Štofa Roman (247183)" userId="da6f1c16-0328-43b3-96cc-27def4b4d682" providerId="ADAL" clId="{8A8901D8-8515-4321-B231-10C92BFABA0F}" dt="2024-04-23T21:04:57.837" v="4787" actId="26606"/>
          <ac:spMkLst>
            <pc:docMk/>
            <pc:sldMk cId="1759033945" sldId="260"/>
            <ac:spMk id="13" creationId="{DA542B6D-E775-4832-91DC-2D20F857813A}"/>
          </ac:spMkLst>
        </pc:spChg>
      </pc:sldChg>
      <pc:sldChg chg="modSp new del mod">
        <pc:chgData name="Štofa Roman (247183)" userId="da6f1c16-0328-43b3-96cc-27def4b4d682" providerId="ADAL" clId="{8A8901D8-8515-4321-B231-10C92BFABA0F}" dt="2024-04-23T20:15:12.864" v="2646" actId="47"/>
        <pc:sldMkLst>
          <pc:docMk/>
          <pc:sldMk cId="3337912558" sldId="260"/>
        </pc:sldMkLst>
        <pc:spChg chg="mod">
          <ac:chgData name="Štofa Roman (247183)" userId="da6f1c16-0328-43b3-96cc-27def4b4d682" providerId="ADAL" clId="{8A8901D8-8515-4321-B231-10C92BFABA0F}" dt="2024-04-22T09:44:02.397" v="1378" actId="20577"/>
          <ac:spMkLst>
            <pc:docMk/>
            <pc:sldMk cId="3337912558" sldId="260"/>
            <ac:spMk id="2" creationId="{94DED9FC-495B-77E3-77D3-D821DEBBF722}"/>
          </ac:spMkLst>
        </pc:spChg>
        <pc:spChg chg="mod">
          <ac:chgData name="Štofa Roman (247183)" userId="da6f1c16-0328-43b3-96cc-27def4b4d682" providerId="ADAL" clId="{8A8901D8-8515-4321-B231-10C92BFABA0F}" dt="2024-04-23T20:00:00.025" v="2577" actId="27636"/>
          <ac:spMkLst>
            <pc:docMk/>
            <pc:sldMk cId="3337912558" sldId="260"/>
            <ac:spMk id="3" creationId="{043A4CA2-C012-098C-513D-6F2F72F86C0C}"/>
          </ac:spMkLst>
        </pc:spChg>
      </pc:sldChg>
      <pc:sldChg chg="new del">
        <pc:chgData name="Štofa Roman (247183)" userId="da6f1c16-0328-43b3-96cc-27def4b4d682" providerId="ADAL" clId="{8A8901D8-8515-4321-B231-10C92BFABA0F}" dt="2024-04-22T07:31:12.298" v="29" actId="2696"/>
        <pc:sldMkLst>
          <pc:docMk/>
          <pc:sldMk cId="3526250519" sldId="260"/>
        </pc:sldMkLst>
      </pc:sldChg>
      <pc:sldChg chg="modSp new del mod ord">
        <pc:chgData name="Štofa Roman (247183)" userId="da6f1c16-0328-43b3-96cc-27def4b4d682" providerId="ADAL" clId="{8A8901D8-8515-4321-B231-10C92BFABA0F}" dt="2024-04-23T20:15:12.864" v="2646" actId="47"/>
        <pc:sldMkLst>
          <pc:docMk/>
          <pc:sldMk cId="924512900" sldId="261"/>
        </pc:sldMkLst>
        <pc:spChg chg="mod">
          <ac:chgData name="Štofa Roman (247183)" userId="da6f1c16-0328-43b3-96cc-27def4b4d682" providerId="ADAL" clId="{8A8901D8-8515-4321-B231-10C92BFABA0F}" dt="2024-04-22T10:05:26.173" v="2542" actId="20577"/>
          <ac:spMkLst>
            <pc:docMk/>
            <pc:sldMk cId="924512900" sldId="261"/>
            <ac:spMk id="2" creationId="{0AE68A4C-7775-1CEE-62DA-954CD76B2B0B}"/>
          </ac:spMkLst>
        </pc:spChg>
      </pc:sldChg>
      <pc:sldChg chg="addSp modSp new mod setBg">
        <pc:chgData name="Štofa Roman (247183)" userId="da6f1c16-0328-43b3-96cc-27def4b4d682" providerId="ADAL" clId="{8A8901D8-8515-4321-B231-10C92BFABA0F}" dt="2024-04-24T07:51:17.026" v="5191" actId="20577"/>
        <pc:sldMkLst>
          <pc:docMk/>
          <pc:sldMk cId="3321018247" sldId="261"/>
        </pc:sldMkLst>
        <pc:spChg chg="mod">
          <ac:chgData name="Štofa Roman (247183)" userId="da6f1c16-0328-43b3-96cc-27def4b4d682" providerId="ADAL" clId="{8A8901D8-8515-4321-B231-10C92BFABA0F}" dt="2024-04-23T21:02:47.244" v="4754" actId="26606"/>
          <ac:spMkLst>
            <pc:docMk/>
            <pc:sldMk cId="3321018247" sldId="261"/>
            <ac:spMk id="2" creationId="{46375ADF-B6FC-F4D2-E49C-C229439E53D3}"/>
          </ac:spMkLst>
        </pc:spChg>
        <pc:spChg chg="mod">
          <ac:chgData name="Štofa Roman (247183)" userId="da6f1c16-0328-43b3-96cc-27def4b4d682" providerId="ADAL" clId="{8A8901D8-8515-4321-B231-10C92BFABA0F}" dt="2024-04-24T07:51:17.026" v="5191" actId="20577"/>
          <ac:spMkLst>
            <pc:docMk/>
            <pc:sldMk cId="3321018247" sldId="261"/>
            <ac:spMk id="3" creationId="{5552BFC2-CACB-AE99-366E-A3C766969884}"/>
          </ac:spMkLst>
        </pc:spChg>
        <pc:spChg chg="add">
          <ac:chgData name="Štofa Roman (247183)" userId="da6f1c16-0328-43b3-96cc-27def4b4d682" providerId="ADAL" clId="{8A8901D8-8515-4321-B231-10C92BFABA0F}" dt="2024-04-23T21:02:47.244" v="4754" actId="26606"/>
          <ac:spMkLst>
            <pc:docMk/>
            <pc:sldMk cId="3321018247" sldId="261"/>
            <ac:spMk id="2055" creationId="{F13C74B1-5B17-4795-BED0-7140497B445A}"/>
          </ac:spMkLst>
        </pc:spChg>
        <pc:spChg chg="add">
          <ac:chgData name="Štofa Roman (247183)" userId="da6f1c16-0328-43b3-96cc-27def4b4d682" providerId="ADAL" clId="{8A8901D8-8515-4321-B231-10C92BFABA0F}" dt="2024-04-23T21:02:47.244" v="4754" actId="26606"/>
          <ac:spMkLst>
            <pc:docMk/>
            <pc:sldMk cId="3321018247" sldId="261"/>
            <ac:spMk id="2057" creationId="{D4974D33-8DC5-464E-8C6D-BE58F0669C17}"/>
          </ac:spMkLst>
        </pc:spChg>
        <pc:picChg chg="add mod">
          <ac:chgData name="Štofa Roman (247183)" userId="da6f1c16-0328-43b3-96cc-27def4b4d682" providerId="ADAL" clId="{8A8901D8-8515-4321-B231-10C92BFABA0F}" dt="2024-04-23T21:02:47.244" v="4754" actId="26606"/>
          <ac:picMkLst>
            <pc:docMk/>
            <pc:sldMk cId="3321018247" sldId="261"/>
            <ac:picMk id="2050" creationId="{010CDB27-31D6-0ACF-3D41-FE8229AF1458}"/>
          </ac:picMkLst>
        </pc:picChg>
      </pc:sldChg>
      <pc:sldChg chg="modSp new del mod">
        <pc:chgData name="Štofa Roman (247183)" userId="da6f1c16-0328-43b3-96cc-27def4b4d682" providerId="ADAL" clId="{8A8901D8-8515-4321-B231-10C92BFABA0F}" dt="2024-04-23T20:15:12.864" v="2646" actId="47"/>
        <pc:sldMkLst>
          <pc:docMk/>
          <pc:sldMk cId="718443123" sldId="262"/>
        </pc:sldMkLst>
        <pc:spChg chg="mod">
          <ac:chgData name="Štofa Roman (247183)" userId="da6f1c16-0328-43b3-96cc-27def4b4d682" providerId="ADAL" clId="{8A8901D8-8515-4321-B231-10C92BFABA0F}" dt="2024-04-22T10:04:51.498" v="2514" actId="20577"/>
          <ac:spMkLst>
            <pc:docMk/>
            <pc:sldMk cId="718443123" sldId="262"/>
            <ac:spMk id="2" creationId="{59076E80-9C17-2165-08E7-D9E9007F220F}"/>
          </ac:spMkLst>
        </pc:spChg>
      </pc:sldChg>
      <pc:sldChg chg="addSp delSp modSp new mod setBg">
        <pc:chgData name="Štofa Roman (247183)" userId="da6f1c16-0328-43b3-96cc-27def4b4d682" providerId="ADAL" clId="{8A8901D8-8515-4321-B231-10C92BFABA0F}" dt="2024-04-24T07:05:33.296" v="5154" actId="732"/>
        <pc:sldMkLst>
          <pc:docMk/>
          <pc:sldMk cId="1927599471" sldId="262"/>
        </pc:sldMkLst>
        <pc:spChg chg="mod ord">
          <ac:chgData name="Štofa Roman (247183)" userId="da6f1c16-0328-43b3-96cc-27def4b4d682" providerId="ADAL" clId="{8A8901D8-8515-4321-B231-10C92BFABA0F}" dt="2024-04-23T22:50:30.388" v="5151" actId="26606"/>
          <ac:spMkLst>
            <pc:docMk/>
            <pc:sldMk cId="1927599471" sldId="262"/>
            <ac:spMk id="2" creationId="{8B6888DC-80C0-B807-851A-9F2A8AFFCC9F}"/>
          </ac:spMkLst>
        </pc:spChg>
        <pc:spChg chg="add del mod">
          <ac:chgData name="Štofa Roman (247183)" userId="da6f1c16-0328-43b3-96cc-27def4b4d682" providerId="ADAL" clId="{8A8901D8-8515-4321-B231-10C92BFABA0F}" dt="2024-04-23T22:50:30.388" v="5151" actId="26606"/>
          <ac:spMkLst>
            <pc:docMk/>
            <pc:sldMk cId="1927599471" sldId="262"/>
            <ac:spMk id="3" creationId="{0301851F-9AB3-B31E-68B9-779E7ADD26BF}"/>
          </ac:spMkLst>
        </pc:spChg>
        <pc:spChg chg="add del">
          <ac:chgData name="Štofa Roman (247183)" userId="da6f1c16-0328-43b3-96cc-27def4b4d682" providerId="ADAL" clId="{8A8901D8-8515-4321-B231-10C92BFABA0F}" dt="2024-04-23T22:50:30.388" v="5151" actId="26606"/>
          <ac:spMkLst>
            <pc:docMk/>
            <pc:sldMk cId="1927599471" sldId="262"/>
            <ac:spMk id="8" creationId="{100EDD19-6802-4EC3-95CE-CFFAB042CFD6}"/>
          </ac:spMkLst>
        </pc:spChg>
        <pc:spChg chg="add del">
          <ac:chgData name="Štofa Roman (247183)" userId="da6f1c16-0328-43b3-96cc-27def4b4d682" providerId="ADAL" clId="{8A8901D8-8515-4321-B231-10C92BFABA0F}" dt="2024-04-23T22:50:30.388" v="5151" actId="26606"/>
          <ac:spMkLst>
            <pc:docMk/>
            <pc:sldMk cId="1927599471" sldId="262"/>
            <ac:spMk id="10" creationId="{DB17E863-922E-4C26-BD64-E8FD41D28661}"/>
          </ac:spMkLst>
        </pc:spChg>
        <pc:spChg chg="add del">
          <ac:chgData name="Štofa Roman (247183)" userId="da6f1c16-0328-43b3-96cc-27def4b4d682" providerId="ADAL" clId="{8A8901D8-8515-4321-B231-10C92BFABA0F}" dt="2024-04-23T22:50:26.016" v="5148" actId="26606"/>
          <ac:spMkLst>
            <pc:docMk/>
            <pc:sldMk cId="1927599471" sldId="262"/>
            <ac:spMk id="1031" creationId="{37C89E4B-3C9F-44B9-8B86-D9E3D112D8EC}"/>
          </ac:spMkLst>
        </pc:spChg>
        <pc:spChg chg="add del">
          <ac:chgData name="Štofa Roman (247183)" userId="da6f1c16-0328-43b3-96cc-27def4b4d682" providerId="ADAL" clId="{8A8901D8-8515-4321-B231-10C92BFABA0F}" dt="2024-04-23T22:50:30.378" v="5150" actId="26606"/>
          <ac:spMkLst>
            <pc:docMk/>
            <pc:sldMk cId="1927599471" sldId="262"/>
            <ac:spMk id="1037" creationId="{2B97F24A-32CE-4C1C-A50D-3016B394DCFB}"/>
          </ac:spMkLst>
        </pc:spChg>
        <pc:spChg chg="add del">
          <ac:chgData name="Štofa Roman (247183)" userId="da6f1c16-0328-43b3-96cc-27def4b4d682" providerId="ADAL" clId="{8A8901D8-8515-4321-B231-10C92BFABA0F}" dt="2024-04-23T22:50:30.378" v="5150" actId="26606"/>
          <ac:spMkLst>
            <pc:docMk/>
            <pc:sldMk cId="1927599471" sldId="262"/>
            <ac:spMk id="1038" creationId="{CD8B4F24-440B-49E9-B85D-733523DC064B}"/>
          </ac:spMkLst>
        </pc:spChg>
        <pc:spChg chg="add del">
          <ac:chgData name="Štofa Roman (247183)" userId="da6f1c16-0328-43b3-96cc-27def4b4d682" providerId="ADAL" clId="{8A8901D8-8515-4321-B231-10C92BFABA0F}" dt="2024-04-23T22:50:30.378" v="5150" actId="26606"/>
          <ac:spMkLst>
            <pc:docMk/>
            <pc:sldMk cId="1927599471" sldId="262"/>
            <ac:spMk id="1039" creationId="{0301851F-9AB3-B31E-68B9-779E7ADD26BF}"/>
          </ac:spMkLst>
        </pc:spChg>
        <pc:spChg chg="add">
          <ac:chgData name="Štofa Roman (247183)" userId="da6f1c16-0328-43b3-96cc-27def4b4d682" providerId="ADAL" clId="{8A8901D8-8515-4321-B231-10C92BFABA0F}" dt="2024-04-23T22:50:30.388" v="5151" actId="26606"/>
          <ac:spMkLst>
            <pc:docMk/>
            <pc:sldMk cId="1927599471" sldId="262"/>
            <ac:spMk id="1041" creationId="{84ECDE7A-6944-466D-8FFE-149A29BA6BAE}"/>
          </ac:spMkLst>
        </pc:spChg>
        <pc:spChg chg="add">
          <ac:chgData name="Štofa Roman (247183)" userId="da6f1c16-0328-43b3-96cc-27def4b4d682" providerId="ADAL" clId="{8A8901D8-8515-4321-B231-10C92BFABA0F}" dt="2024-04-23T22:50:30.388" v="5151" actId="26606"/>
          <ac:spMkLst>
            <pc:docMk/>
            <pc:sldMk cId="1927599471" sldId="262"/>
            <ac:spMk id="1042" creationId="{B3420082-9415-44EC-802E-C77D71D59C57}"/>
          </ac:spMkLst>
        </pc:spChg>
        <pc:spChg chg="add">
          <ac:chgData name="Štofa Roman (247183)" userId="da6f1c16-0328-43b3-96cc-27def4b4d682" providerId="ADAL" clId="{8A8901D8-8515-4321-B231-10C92BFABA0F}" dt="2024-04-23T22:50:30.388" v="5151" actId="26606"/>
          <ac:spMkLst>
            <pc:docMk/>
            <pc:sldMk cId="1927599471" sldId="262"/>
            <ac:spMk id="1043" creationId="{55A52C45-1FCB-4636-A80F-2849B8226C01}"/>
          </ac:spMkLst>
        </pc:spChg>
        <pc:spChg chg="add">
          <ac:chgData name="Štofa Roman (247183)" userId="da6f1c16-0328-43b3-96cc-27def4b4d682" providerId="ADAL" clId="{8A8901D8-8515-4321-B231-10C92BFABA0F}" dt="2024-04-23T22:50:30.388" v="5151" actId="26606"/>
          <ac:spMkLst>
            <pc:docMk/>
            <pc:sldMk cId="1927599471" sldId="262"/>
            <ac:spMk id="1044" creationId="{768EB4DD-3704-43AD-92B3-C4E0C6EA92CB}"/>
          </ac:spMkLst>
        </pc:spChg>
        <pc:spChg chg="add">
          <ac:chgData name="Štofa Roman (247183)" userId="da6f1c16-0328-43b3-96cc-27def4b4d682" providerId="ADAL" clId="{8A8901D8-8515-4321-B231-10C92BFABA0F}" dt="2024-04-23T22:50:30.388" v="5151" actId="26606"/>
          <ac:spMkLst>
            <pc:docMk/>
            <pc:sldMk cId="1927599471" sldId="262"/>
            <ac:spMk id="1045" creationId="{0301851F-9AB3-B31E-68B9-779E7ADD26BF}"/>
          </ac:spMkLst>
        </pc:spChg>
        <pc:picChg chg="add mod">
          <ac:chgData name="Štofa Roman (247183)" userId="da6f1c16-0328-43b3-96cc-27def4b4d682" providerId="ADAL" clId="{8A8901D8-8515-4321-B231-10C92BFABA0F}" dt="2024-04-24T07:05:33.296" v="5154" actId="732"/>
          <ac:picMkLst>
            <pc:docMk/>
            <pc:sldMk cId="1927599471" sldId="262"/>
            <ac:picMk id="1026" creationId="{8CFEAE4F-447D-A805-1C23-7076D05511FE}"/>
          </ac:picMkLst>
        </pc:picChg>
        <pc:cxnChg chg="add del">
          <ac:chgData name="Štofa Roman (247183)" userId="da6f1c16-0328-43b3-96cc-27def4b4d682" providerId="ADAL" clId="{8A8901D8-8515-4321-B231-10C92BFABA0F}" dt="2024-04-23T22:50:26.016" v="5148" actId="26606"/>
          <ac:cxnSpMkLst>
            <pc:docMk/>
            <pc:sldMk cId="1927599471" sldId="262"/>
            <ac:cxnSpMk id="1033" creationId="{AA2EAA10-076F-46BD-8F0F-B9A2FB77A85C}"/>
          </ac:cxnSpMkLst>
        </pc:cxnChg>
        <pc:cxnChg chg="add del">
          <ac:chgData name="Štofa Roman (247183)" userId="da6f1c16-0328-43b3-96cc-27def4b4d682" providerId="ADAL" clId="{8A8901D8-8515-4321-B231-10C92BFABA0F}" dt="2024-04-23T22:50:26.016" v="5148" actId="26606"/>
          <ac:cxnSpMkLst>
            <pc:docMk/>
            <pc:sldMk cId="1927599471" sldId="262"/>
            <ac:cxnSpMk id="1035" creationId="{D891E407-403B-4764-86C9-33A56D3BCAA3}"/>
          </ac:cxnSpMkLst>
        </pc:cxnChg>
      </pc:sldChg>
      <pc:sldChg chg="addSp delSp modSp new mod setBg">
        <pc:chgData name="Štofa Roman (247183)" userId="da6f1c16-0328-43b3-96cc-27def4b4d682" providerId="ADAL" clId="{8A8901D8-8515-4321-B231-10C92BFABA0F}" dt="2024-04-23T21:12:42.728" v="4969" actId="26606"/>
        <pc:sldMkLst>
          <pc:docMk/>
          <pc:sldMk cId="2344843746" sldId="263"/>
        </pc:sldMkLst>
        <pc:spChg chg="mod">
          <ac:chgData name="Štofa Roman (247183)" userId="da6f1c16-0328-43b3-96cc-27def4b4d682" providerId="ADAL" clId="{8A8901D8-8515-4321-B231-10C92BFABA0F}" dt="2024-04-23T21:12:42.728" v="4969" actId="26606"/>
          <ac:spMkLst>
            <pc:docMk/>
            <pc:sldMk cId="2344843746" sldId="263"/>
            <ac:spMk id="2" creationId="{99FA0DE1-2445-5F1B-2032-BB907F1B987F}"/>
          </ac:spMkLst>
        </pc:spChg>
        <pc:spChg chg="del mod">
          <ac:chgData name="Štofa Roman (247183)" userId="da6f1c16-0328-43b3-96cc-27def4b4d682" providerId="ADAL" clId="{8A8901D8-8515-4321-B231-10C92BFABA0F}" dt="2024-04-23T21:04:52.151" v="4786" actId="26606"/>
          <ac:spMkLst>
            <pc:docMk/>
            <pc:sldMk cId="2344843746" sldId="263"/>
            <ac:spMk id="3" creationId="{F9CA1394-FC52-AA07-0E45-9ABE6EC28E0F}"/>
          </ac:spMkLst>
        </pc:spChg>
        <pc:spChg chg="add del">
          <ac:chgData name="Štofa Roman (247183)" userId="da6f1c16-0328-43b3-96cc-27def4b4d682" providerId="ADAL" clId="{8A8901D8-8515-4321-B231-10C92BFABA0F}" dt="2024-04-23T21:12:42.728" v="4969" actId="26606"/>
          <ac:spMkLst>
            <pc:docMk/>
            <pc:sldMk cId="2344843746" sldId="263"/>
            <ac:spMk id="9" creationId="{BACC6370-2D7E-4714-9D71-7542949D7D5D}"/>
          </ac:spMkLst>
        </pc:spChg>
        <pc:spChg chg="add del">
          <ac:chgData name="Štofa Roman (247183)" userId="da6f1c16-0328-43b3-96cc-27def4b4d682" providerId="ADAL" clId="{8A8901D8-8515-4321-B231-10C92BFABA0F}" dt="2024-04-23T21:12:42.728" v="4969" actId="26606"/>
          <ac:spMkLst>
            <pc:docMk/>
            <pc:sldMk cId="2344843746" sldId="263"/>
            <ac:spMk id="11" creationId="{F68B3F68-107C-434F-AA38-110D5EA91B85}"/>
          </ac:spMkLst>
        </pc:spChg>
        <pc:spChg chg="add del">
          <ac:chgData name="Štofa Roman (247183)" userId="da6f1c16-0328-43b3-96cc-27def4b4d682" providerId="ADAL" clId="{8A8901D8-8515-4321-B231-10C92BFABA0F}" dt="2024-04-23T21:12:42.728" v="4969" actId="26606"/>
          <ac:spMkLst>
            <pc:docMk/>
            <pc:sldMk cId="2344843746" sldId="263"/>
            <ac:spMk id="13" creationId="{AAD0DBB9-1A4B-4391-81D4-CB19F9AB918A}"/>
          </ac:spMkLst>
        </pc:spChg>
        <pc:spChg chg="add del">
          <ac:chgData name="Štofa Roman (247183)" userId="da6f1c16-0328-43b3-96cc-27def4b4d682" providerId="ADAL" clId="{8A8901D8-8515-4321-B231-10C92BFABA0F}" dt="2024-04-23T21:12:42.728" v="4969" actId="26606"/>
          <ac:spMkLst>
            <pc:docMk/>
            <pc:sldMk cId="2344843746" sldId="263"/>
            <ac:spMk id="15" creationId="{063BBA22-50EA-4C4D-BE05-F1CE4E63AA56}"/>
          </ac:spMkLst>
        </pc:spChg>
        <pc:spChg chg="add">
          <ac:chgData name="Štofa Roman (247183)" userId="da6f1c16-0328-43b3-96cc-27def4b4d682" providerId="ADAL" clId="{8A8901D8-8515-4321-B231-10C92BFABA0F}" dt="2024-04-23T21:12:42.728" v="4969" actId="26606"/>
          <ac:spMkLst>
            <pc:docMk/>
            <pc:sldMk cId="2344843746" sldId="263"/>
            <ac:spMk id="20" creationId="{6C4028FD-8BAA-4A19-BFDE-594D991B7552}"/>
          </ac:spMkLst>
        </pc:spChg>
        <pc:graphicFrameChg chg="add mod">
          <ac:chgData name="Štofa Roman (247183)" userId="da6f1c16-0328-43b3-96cc-27def4b4d682" providerId="ADAL" clId="{8A8901D8-8515-4321-B231-10C92BFABA0F}" dt="2024-04-23T21:12:42.728" v="4969" actId="26606"/>
          <ac:graphicFrameMkLst>
            <pc:docMk/>
            <pc:sldMk cId="2344843746" sldId="263"/>
            <ac:graphicFrameMk id="5" creationId="{423EFB25-9D9D-4757-7639-B0B3F79D30CE}"/>
          </ac:graphicFrameMkLst>
        </pc:graphicFrameChg>
      </pc:sldChg>
      <pc:sldChg chg="modSp new del mod ord">
        <pc:chgData name="Štofa Roman (247183)" userId="da6f1c16-0328-43b3-96cc-27def4b4d682" providerId="ADAL" clId="{8A8901D8-8515-4321-B231-10C92BFABA0F}" dt="2024-04-23T20:15:12.864" v="2646" actId="47"/>
        <pc:sldMkLst>
          <pc:docMk/>
          <pc:sldMk cId="2420232097" sldId="263"/>
        </pc:sldMkLst>
        <pc:spChg chg="mod">
          <ac:chgData name="Štofa Roman (247183)" userId="da6f1c16-0328-43b3-96cc-27def4b4d682" providerId="ADAL" clId="{8A8901D8-8515-4321-B231-10C92BFABA0F}" dt="2024-04-22T10:05:05.233" v="2529" actId="20577"/>
          <ac:spMkLst>
            <pc:docMk/>
            <pc:sldMk cId="2420232097" sldId="263"/>
            <ac:spMk id="2" creationId="{ACDDCD23-AB25-056B-4394-04055B480B9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87F77C-7772-43BB-8BFA-A30E0304CDAE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A80C924-12F4-4CE5-80BC-276B315F800F}">
      <dgm:prSet/>
      <dgm:spPr/>
      <dgm:t>
        <a:bodyPr/>
        <a:lstStyle/>
        <a:p>
          <a:r>
            <a:rPr lang="sk-SK"/>
            <a:t>Riešenie šifrovania, kde bol input/output pridávaný cez seriálový interface</a:t>
          </a:r>
          <a:endParaRPr lang="en-US"/>
        </a:p>
      </dgm:t>
    </dgm:pt>
    <dgm:pt modelId="{D2945543-3516-4DC8-9D2A-FE4DD6BF097A}" type="parTrans" cxnId="{B567066B-21AF-47FD-A46C-867E43479AC6}">
      <dgm:prSet/>
      <dgm:spPr/>
      <dgm:t>
        <a:bodyPr/>
        <a:lstStyle/>
        <a:p>
          <a:endParaRPr lang="en-US"/>
        </a:p>
      </dgm:t>
    </dgm:pt>
    <dgm:pt modelId="{5C38C789-989F-4D7A-B404-124A3EB4AA6B}" type="sibTrans" cxnId="{B567066B-21AF-47FD-A46C-867E43479AC6}">
      <dgm:prSet/>
      <dgm:spPr/>
      <dgm:t>
        <a:bodyPr/>
        <a:lstStyle/>
        <a:p>
          <a:endParaRPr lang="en-US"/>
        </a:p>
      </dgm:t>
    </dgm:pt>
    <dgm:pt modelId="{874DB731-1330-4BFE-A885-BCE0C86D0068}">
      <dgm:prSet/>
      <dgm:spPr/>
      <dgm:t>
        <a:bodyPr/>
        <a:lstStyle/>
        <a:p>
          <a:r>
            <a:rPr lang="sk-SK"/>
            <a:t>Následne sa zmenil návrh z dôvodu neúspešného nadviazania plnohodnotnej komunikácie.</a:t>
          </a:r>
          <a:endParaRPr lang="en-US"/>
        </a:p>
      </dgm:t>
    </dgm:pt>
    <dgm:pt modelId="{B870173C-A406-4584-A016-90806CA55991}" type="parTrans" cxnId="{DEC4EB1C-A068-42A6-A9D8-459B3732C428}">
      <dgm:prSet/>
      <dgm:spPr/>
      <dgm:t>
        <a:bodyPr/>
        <a:lstStyle/>
        <a:p>
          <a:endParaRPr lang="en-US"/>
        </a:p>
      </dgm:t>
    </dgm:pt>
    <dgm:pt modelId="{AF632C86-E102-431C-9C78-EB9B64EDA707}" type="sibTrans" cxnId="{DEC4EB1C-A068-42A6-A9D8-459B3732C428}">
      <dgm:prSet/>
      <dgm:spPr/>
      <dgm:t>
        <a:bodyPr/>
        <a:lstStyle/>
        <a:p>
          <a:endParaRPr lang="en-US"/>
        </a:p>
      </dgm:t>
    </dgm:pt>
    <dgm:pt modelId="{D49E980D-7509-4A70-A542-043169653F32}">
      <dgm:prSet/>
      <dgm:spPr/>
      <dgm:t>
        <a:bodyPr/>
        <a:lstStyle/>
        <a:p>
          <a:r>
            <a:rPr lang="sk-SK"/>
            <a:t>Na konci sme sa zhodli nad riešením inputu pomocou tlačítok a outputu do konzole PC.</a:t>
          </a:r>
          <a:endParaRPr lang="en-US"/>
        </a:p>
      </dgm:t>
    </dgm:pt>
    <dgm:pt modelId="{5FCCB830-BD52-4DCF-AECB-9721FEC55B81}" type="parTrans" cxnId="{D49CE2C7-83CF-496A-9377-A715E5ACEE40}">
      <dgm:prSet/>
      <dgm:spPr/>
      <dgm:t>
        <a:bodyPr/>
        <a:lstStyle/>
        <a:p>
          <a:endParaRPr lang="en-US"/>
        </a:p>
      </dgm:t>
    </dgm:pt>
    <dgm:pt modelId="{AFF2AEBB-69D0-43AD-B147-3995717C9059}" type="sibTrans" cxnId="{D49CE2C7-83CF-496A-9377-A715E5ACEE40}">
      <dgm:prSet/>
      <dgm:spPr/>
      <dgm:t>
        <a:bodyPr/>
        <a:lstStyle/>
        <a:p>
          <a:endParaRPr lang="en-US"/>
        </a:p>
      </dgm:t>
    </dgm:pt>
    <dgm:pt modelId="{8DF45473-0743-4AAB-A1F8-A0CE37C4DF2A}" type="pres">
      <dgm:prSet presAssocID="{1B87F77C-7772-43BB-8BFA-A30E0304CDAE}" presName="vert0" presStyleCnt="0">
        <dgm:presLayoutVars>
          <dgm:dir/>
          <dgm:animOne val="branch"/>
          <dgm:animLvl val="lvl"/>
        </dgm:presLayoutVars>
      </dgm:prSet>
      <dgm:spPr/>
    </dgm:pt>
    <dgm:pt modelId="{A578D9C6-6F6B-4C5E-9931-E2AF5589391B}" type="pres">
      <dgm:prSet presAssocID="{9A80C924-12F4-4CE5-80BC-276B315F800F}" presName="thickLine" presStyleLbl="alignNode1" presStyleIdx="0" presStyleCnt="3"/>
      <dgm:spPr/>
    </dgm:pt>
    <dgm:pt modelId="{31481194-344C-40D5-8167-21E66A4BFF8B}" type="pres">
      <dgm:prSet presAssocID="{9A80C924-12F4-4CE5-80BC-276B315F800F}" presName="horz1" presStyleCnt="0"/>
      <dgm:spPr/>
    </dgm:pt>
    <dgm:pt modelId="{69FE4C28-3822-4CA9-84E9-ADD90A56B228}" type="pres">
      <dgm:prSet presAssocID="{9A80C924-12F4-4CE5-80BC-276B315F800F}" presName="tx1" presStyleLbl="revTx" presStyleIdx="0" presStyleCnt="3"/>
      <dgm:spPr/>
    </dgm:pt>
    <dgm:pt modelId="{16890856-36A6-4F48-8387-B2C10D9095EC}" type="pres">
      <dgm:prSet presAssocID="{9A80C924-12F4-4CE5-80BC-276B315F800F}" presName="vert1" presStyleCnt="0"/>
      <dgm:spPr/>
    </dgm:pt>
    <dgm:pt modelId="{5A97A942-C91B-4EE3-9A0A-8663D9329BF0}" type="pres">
      <dgm:prSet presAssocID="{874DB731-1330-4BFE-A885-BCE0C86D0068}" presName="thickLine" presStyleLbl="alignNode1" presStyleIdx="1" presStyleCnt="3"/>
      <dgm:spPr/>
    </dgm:pt>
    <dgm:pt modelId="{67B4F0E9-B975-4874-AB97-21AB041CC03C}" type="pres">
      <dgm:prSet presAssocID="{874DB731-1330-4BFE-A885-BCE0C86D0068}" presName="horz1" presStyleCnt="0"/>
      <dgm:spPr/>
    </dgm:pt>
    <dgm:pt modelId="{3F017BD9-13F9-4141-9D72-9460B89C6F22}" type="pres">
      <dgm:prSet presAssocID="{874DB731-1330-4BFE-A885-BCE0C86D0068}" presName="tx1" presStyleLbl="revTx" presStyleIdx="1" presStyleCnt="3"/>
      <dgm:spPr/>
    </dgm:pt>
    <dgm:pt modelId="{7E4F3CF0-5F3F-4367-8EF4-40ABB97E223E}" type="pres">
      <dgm:prSet presAssocID="{874DB731-1330-4BFE-A885-BCE0C86D0068}" presName="vert1" presStyleCnt="0"/>
      <dgm:spPr/>
    </dgm:pt>
    <dgm:pt modelId="{95F8D0B3-079A-4187-A6EC-FE57BE9683A2}" type="pres">
      <dgm:prSet presAssocID="{D49E980D-7509-4A70-A542-043169653F32}" presName="thickLine" presStyleLbl="alignNode1" presStyleIdx="2" presStyleCnt="3"/>
      <dgm:spPr/>
    </dgm:pt>
    <dgm:pt modelId="{C98CF2BB-7444-4BA4-834C-572874A4016F}" type="pres">
      <dgm:prSet presAssocID="{D49E980D-7509-4A70-A542-043169653F32}" presName="horz1" presStyleCnt="0"/>
      <dgm:spPr/>
    </dgm:pt>
    <dgm:pt modelId="{4582838B-6E4D-4A7A-869B-CA8B91E59584}" type="pres">
      <dgm:prSet presAssocID="{D49E980D-7509-4A70-A542-043169653F32}" presName="tx1" presStyleLbl="revTx" presStyleIdx="2" presStyleCnt="3"/>
      <dgm:spPr/>
    </dgm:pt>
    <dgm:pt modelId="{88591721-DFC2-4F23-A6F6-D4CEF32CF9B6}" type="pres">
      <dgm:prSet presAssocID="{D49E980D-7509-4A70-A542-043169653F32}" presName="vert1" presStyleCnt="0"/>
      <dgm:spPr/>
    </dgm:pt>
  </dgm:ptLst>
  <dgm:cxnLst>
    <dgm:cxn modelId="{DEC4EB1C-A068-42A6-A9D8-459B3732C428}" srcId="{1B87F77C-7772-43BB-8BFA-A30E0304CDAE}" destId="{874DB731-1330-4BFE-A885-BCE0C86D0068}" srcOrd="1" destOrd="0" parTransId="{B870173C-A406-4584-A016-90806CA55991}" sibTransId="{AF632C86-E102-431C-9C78-EB9B64EDA707}"/>
    <dgm:cxn modelId="{DE03CC6A-A969-442E-9284-D6F493C9CB00}" type="presOf" srcId="{9A80C924-12F4-4CE5-80BC-276B315F800F}" destId="{69FE4C28-3822-4CA9-84E9-ADD90A56B228}" srcOrd="0" destOrd="0" presId="urn:microsoft.com/office/officeart/2008/layout/LinedList"/>
    <dgm:cxn modelId="{B567066B-21AF-47FD-A46C-867E43479AC6}" srcId="{1B87F77C-7772-43BB-8BFA-A30E0304CDAE}" destId="{9A80C924-12F4-4CE5-80BC-276B315F800F}" srcOrd="0" destOrd="0" parTransId="{D2945543-3516-4DC8-9D2A-FE4DD6BF097A}" sibTransId="{5C38C789-989F-4D7A-B404-124A3EB4AA6B}"/>
    <dgm:cxn modelId="{1EFBE84D-6F5B-488D-AFC3-B55810CF68CB}" type="presOf" srcId="{D49E980D-7509-4A70-A542-043169653F32}" destId="{4582838B-6E4D-4A7A-869B-CA8B91E59584}" srcOrd="0" destOrd="0" presId="urn:microsoft.com/office/officeart/2008/layout/LinedList"/>
    <dgm:cxn modelId="{D4FEFE74-27A3-423B-89EC-633B37743EE2}" type="presOf" srcId="{874DB731-1330-4BFE-A885-BCE0C86D0068}" destId="{3F017BD9-13F9-4141-9D72-9460B89C6F22}" srcOrd="0" destOrd="0" presId="urn:microsoft.com/office/officeart/2008/layout/LinedList"/>
    <dgm:cxn modelId="{D49CE2C7-83CF-496A-9377-A715E5ACEE40}" srcId="{1B87F77C-7772-43BB-8BFA-A30E0304CDAE}" destId="{D49E980D-7509-4A70-A542-043169653F32}" srcOrd="2" destOrd="0" parTransId="{5FCCB830-BD52-4DCF-AECB-9721FEC55B81}" sibTransId="{AFF2AEBB-69D0-43AD-B147-3995717C9059}"/>
    <dgm:cxn modelId="{D3436DEA-8DDD-43E7-B4E8-F7045191E5A0}" type="presOf" srcId="{1B87F77C-7772-43BB-8BFA-A30E0304CDAE}" destId="{8DF45473-0743-4AAB-A1F8-A0CE37C4DF2A}" srcOrd="0" destOrd="0" presId="urn:microsoft.com/office/officeart/2008/layout/LinedList"/>
    <dgm:cxn modelId="{7B43ADB4-AC75-48AC-A70C-74530AE13B22}" type="presParOf" srcId="{8DF45473-0743-4AAB-A1F8-A0CE37C4DF2A}" destId="{A578D9C6-6F6B-4C5E-9931-E2AF5589391B}" srcOrd="0" destOrd="0" presId="urn:microsoft.com/office/officeart/2008/layout/LinedList"/>
    <dgm:cxn modelId="{001FE357-0F7A-476B-89C5-7A3DEFC8B858}" type="presParOf" srcId="{8DF45473-0743-4AAB-A1F8-A0CE37C4DF2A}" destId="{31481194-344C-40D5-8167-21E66A4BFF8B}" srcOrd="1" destOrd="0" presId="urn:microsoft.com/office/officeart/2008/layout/LinedList"/>
    <dgm:cxn modelId="{BEE171AA-5E2A-4725-B0D9-14A8E57023CB}" type="presParOf" srcId="{31481194-344C-40D5-8167-21E66A4BFF8B}" destId="{69FE4C28-3822-4CA9-84E9-ADD90A56B228}" srcOrd="0" destOrd="0" presId="urn:microsoft.com/office/officeart/2008/layout/LinedList"/>
    <dgm:cxn modelId="{2E9C66D8-B646-4BBD-99CC-6E3E9C0A9DE0}" type="presParOf" srcId="{31481194-344C-40D5-8167-21E66A4BFF8B}" destId="{16890856-36A6-4F48-8387-B2C10D9095EC}" srcOrd="1" destOrd="0" presId="urn:microsoft.com/office/officeart/2008/layout/LinedList"/>
    <dgm:cxn modelId="{D2223641-0C54-4464-A3DC-CB26A20740C6}" type="presParOf" srcId="{8DF45473-0743-4AAB-A1F8-A0CE37C4DF2A}" destId="{5A97A942-C91B-4EE3-9A0A-8663D9329BF0}" srcOrd="2" destOrd="0" presId="urn:microsoft.com/office/officeart/2008/layout/LinedList"/>
    <dgm:cxn modelId="{A28B901B-0003-4E83-86ED-2FC59347D002}" type="presParOf" srcId="{8DF45473-0743-4AAB-A1F8-A0CE37C4DF2A}" destId="{67B4F0E9-B975-4874-AB97-21AB041CC03C}" srcOrd="3" destOrd="0" presId="urn:microsoft.com/office/officeart/2008/layout/LinedList"/>
    <dgm:cxn modelId="{7278A8B8-6E00-4C9E-AF95-5C9CEFBFAD26}" type="presParOf" srcId="{67B4F0E9-B975-4874-AB97-21AB041CC03C}" destId="{3F017BD9-13F9-4141-9D72-9460B89C6F22}" srcOrd="0" destOrd="0" presId="urn:microsoft.com/office/officeart/2008/layout/LinedList"/>
    <dgm:cxn modelId="{6F037A5F-AEBE-442C-A597-D6EADD671B8D}" type="presParOf" srcId="{67B4F0E9-B975-4874-AB97-21AB041CC03C}" destId="{7E4F3CF0-5F3F-4367-8EF4-40ABB97E223E}" srcOrd="1" destOrd="0" presId="urn:microsoft.com/office/officeart/2008/layout/LinedList"/>
    <dgm:cxn modelId="{4DE50E03-517E-4302-B310-8CAB2A6510D0}" type="presParOf" srcId="{8DF45473-0743-4AAB-A1F8-A0CE37C4DF2A}" destId="{95F8D0B3-079A-4187-A6EC-FE57BE9683A2}" srcOrd="4" destOrd="0" presId="urn:microsoft.com/office/officeart/2008/layout/LinedList"/>
    <dgm:cxn modelId="{0096B6DE-4F3A-46A1-BDEC-AFDBE0C3ECB6}" type="presParOf" srcId="{8DF45473-0743-4AAB-A1F8-A0CE37C4DF2A}" destId="{C98CF2BB-7444-4BA4-834C-572874A4016F}" srcOrd="5" destOrd="0" presId="urn:microsoft.com/office/officeart/2008/layout/LinedList"/>
    <dgm:cxn modelId="{13C0CFE8-716D-45A5-B335-100139251A08}" type="presParOf" srcId="{C98CF2BB-7444-4BA4-834C-572874A4016F}" destId="{4582838B-6E4D-4A7A-869B-CA8B91E59584}" srcOrd="0" destOrd="0" presId="urn:microsoft.com/office/officeart/2008/layout/LinedList"/>
    <dgm:cxn modelId="{B15DE40C-27D6-4F62-B1BC-9B478EF60429}" type="presParOf" srcId="{C98CF2BB-7444-4BA4-834C-572874A4016F}" destId="{88591721-DFC2-4F23-A6F6-D4CEF32CF9B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D56238-14C7-41FA-8BCB-1E6669D08D81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C863A369-BB7C-41BB-AC57-C9E90FC9F80A}">
      <dgm:prSet/>
      <dgm:spPr/>
      <dgm:t>
        <a:bodyPr/>
        <a:lstStyle/>
        <a:p>
          <a:r>
            <a:rPr lang="sk-SK" dirty="0"/>
            <a:t>Tento projekt poukazuje na schopnosť zariadenia </a:t>
          </a:r>
          <a:r>
            <a:rPr lang="sk-SK" dirty="0" err="1"/>
            <a:t>Nexys</a:t>
          </a:r>
          <a:r>
            <a:rPr lang="sk-SK" dirty="0"/>
            <a:t> A7 50-T šifrovať a dešifrovať znaky alebo hodnoty.</a:t>
          </a:r>
          <a:endParaRPr lang="en-US" dirty="0"/>
        </a:p>
      </dgm:t>
    </dgm:pt>
    <dgm:pt modelId="{2A443F17-3FF8-4D23-B88F-3347CADCE612}" type="parTrans" cxnId="{D268F3DB-9BAA-4F97-8DA8-C2561F566817}">
      <dgm:prSet/>
      <dgm:spPr/>
      <dgm:t>
        <a:bodyPr/>
        <a:lstStyle/>
        <a:p>
          <a:endParaRPr lang="en-US"/>
        </a:p>
      </dgm:t>
    </dgm:pt>
    <dgm:pt modelId="{5D635BF8-FAF8-4C4F-9171-9E2F42C9C104}" type="sibTrans" cxnId="{D268F3DB-9BAA-4F97-8DA8-C2561F566817}">
      <dgm:prSet/>
      <dgm:spPr/>
      <dgm:t>
        <a:bodyPr/>
        <a:lstStyle/>
        <a:p>
          <a:endParaRPr lang="en-US"/>
        </a:p>
      </dgm:t>
    </dgm:pt>
    <dgm:pt modelId="{0897F339-ED21-4C98-AFB9-A14283377A19}">
      <dgm:prSet/>
      <dgm:spPr/>
      <dgm:t>
        <a:bodyPr/>
        <a:lstStyle/>
        <a:p>
          <a:r>
            <a:rPr lang="sk-SK" dirty="0"/>
            <a:t>Taktiež poukazuje na schopnosť procesoru odosielať namerané (šifrované dáta) do iných zariadení pomocou UART </a:t>
          </a:r>
          <a:r>
            <a:rPr lang="sk-SK" dirty="0" err="1"/>
            <a:t>interfacu</a:t>
          </a:r>
          <a:r>
            <a:rPr lang="sk-SK" dirty="0"/>
            <a:t>.</a:t>
          </a:r>
          <a:endParaRPr lang="en-US" dirty="0"/>
        </a:p>
      </dgm:t>
    </dgm:pt>
    <dgm:pt modelId="{56367C24-EFE7-4F4C-B967-4C7E02988003}" type="parTrans" cxnId="{1CF668F8-42E6-4AC4-A1E5-6F921100F912}">
      <dgm:prSet/>
      <dgm:spPr/>
      <dgm:t>
        <a:bodyPr/>
        <a:lstStyle/>
        <a:p>
          <a:endParaRPr lang="en-US"/>
        </a:p>
      </dgm:t>
    </dgm:pt>
    <dgm:pt modelId="{75D3AE07-2CE7-44A9-B86A-0793E5B04B47}" type="sibTrans" cxnId="{1CF668F8-42E6-4AC4-A1E5-6F921100F912}">
      <dgm:prSet/>
      <dgm:spPr/>
      <dgm:t>
        <a:bodyPr/>
        <a:lstStyle/>
        <a:p>
          <a:endParaRPr lang="en-US"/>
        </a:p>
      </dgm:t>
    </dgm:pt>
    <dgm:pt modelId="{6A5A0451-64BE-4E57-9F44-B7710134EFAE}" type="pres">
      <dgm:prSet presAssocID="{8CD56238-14C7-41FA-8BCB-1E6669D08D8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25EE5F4-1087-4103-8EB1-B85D69E8D815}" type="pres">
      <dgm:prSet presAssocID="{C863A369-BB7C-41BB-AC57-C9E90FC9F80A}" presName="hierRoot1" presStyleCnt="0"/>
      <dgm:spPr/>
    </dgm:pt>
    <dgm:pt modelId="{619BC625-0DB9-4D40-B5A0-BD9259F3B249}" type="pres">
      <dgm:prSet presAssocID="{C863A369-BB7C-41BB-AC57-C9E90FC9F80A}" presName="composite" presStyleCnt="0"/>
      <dgm:spPr/>
    </dgm:pt>
    <dgm:pt modelId="{47B6E993-095F-4D7C-92F0-2313955FE748}" type="pres">
      <dgm:prSet presAssocID="{C863A369-BB7C-41BB-AC57-C9E90FC9F80A}" presName="background" presStyleLbl="node0" presStyleIdx="0" presStyleCnt="2"/>
      <dgm:spPr/>
    </dgm:pt>
    <dgm:pt modelId="{41413F37-0EDB-4717-A20D-26E0624AE836}" type="pres">
      <dgm:prSet presAssocID="{C863A369-BB7C-41BB-AC57-C9E90FC9F80A}" presName="text" presStyleLbl="fgAcc0" presStyleIdx="0" presStyleCnt="2">
        <dgm:presLayoutVars>
          <dgm:chPref val="3"/>
        </dgm:presLayoutVars>
      </dgm:prSet>
      <dgm:spPr/>
    </dgm:pt>
    <dgm:pt modelId="{E7853FCD-B413-455D-B0CB-72781CA19E6B}" type="pres">
      <dgm:prSet presAssocID="{C863A369-BB7C-41BB-AC57-C9E90FC9F80A}" presName="hierChild2" presStyleCnt="0"/>
      <dgm:spPr/>
    </dgm:pt>
    <dgm:pt modelId="{6894D420-ABB2-466F-961C-314174F6B21F}" type="pres">
      <dgm:prSet presAssocID="{0897F339-ED21-4C98-AFB9-A14283377A19}" presName="hierRoot1" presStyleCnt="0"/>
      <dgm:spPr/>
    </dgm:pt>
    <dgm:pt modelId="{BA4AB6A6-A527-408D-81DD-0CFC9F713E68}" type="pres">
      <dgm:prSet presAssocID="{0897F339-ED21-4C98-AFB9-A14283377A19}" presName="composite" presStyleCnt="0"/>
      <dgm:spPr/>
    </dgm:pt>
    <dgm:pt modelId="{18E605AF-66C1-43ED-A7EA-6209EB8142C4}" type="pres">
      <dgm:prSet presAssocID="{0897F339-ED21-4C98-AFB9-A14283377A19}" presName="background" presStyleLbl="node0" presStyleIdx="1" presStyleCnt="2"/>
      <dgm:spPr/>
    </dgm:pt>
    <dgm:pt modelId="{881622A3-75F1-485C-B75E-8347E4CA879D}" type="pres">
      <dgm:prSet presAssocID="{0897F339-ED21-4C98-AFB9-A14283377A19}" presName="text" presStyleLbl="fgAcc0" presStyleIdx="1" presStyleCnt="2">
        <dgm:presLayoutVars>
          <dgm:chPref val="3"/>
        </dgm:presLayoutVars>
      </dgm:prSet>
      <dgm:spPr/>
    </dgm:pt>
    <dgm:pt modelId="{0A5EA003-C946-43FE-8C8E-75C485E9A715}" type="pres">
      <dgm:prSet presAssocID="{0897F339-ED21-4C98-AFB9-A14283377A19}" presName="hierChild2" presStyleCnt="0"/>
      <dgm:spPr/>
    </dgm:pt>
  </dgm:ptLst>
  <dgm:cxnLst>
    <dgm:cxn modelId="{60BC0B93-76DB-45EC-9F3A-EF2B65CAC99D}" type="presOf" srcId="{C863A369-BB7C-41BB-AC57-C9E90FC9F80A}" destId="{41413F37-0EDB-4717-A20D-26E0624AE836}" srcOrd="0" destOrd="0" presId="urn:microsoft.com/office/officeart/2005/8/layout/hierarchy1"/>
    <dgm:cxn modelId="{7E67C5BC-87B5-44F1-AA95-374C01F0AF7B}" type="presOf" srcId="{0897F339-ED21-4C98-AFB9-A14283377A19}" destId="{881622A3-75F1-485C-B75E-8347E4CA879D}" srcOrd="0" destOrd="0" presId="urn:microsoft.com/office/officeart/2005/8/layout/hierarchy1"/>
    <dgm:cxn modelId="{8E9008C9-5D05-4B93-AF1C-059F727F357E}" type="presOf" srcId="{8CD56238-14C7-41FA-8BCB-1E6669D08D81}" destId="{6A5A0451-64BE-4E57-9F44-B7710134EFAE}" srcOrd="0" destOrd="0" presId="urn:microsoft.com/office/officeart/2005/8/layout/hierarchy1"/>
    <dgm:cxn modelId="{D268F3DB-9BAA-4F97-8DA8-C2561F566817}" srcId="{8CD56238-14C7-41FA-8BCB-1E6669D08D81}" destId="{C863A369-BB7C-41BB-AC57-C9E90FC9F80A}" srcOrd="0" destOrd="0" parTransId="{2A443F17-3FF8-4D23-B88F-3347CADCE612}" sibTransId="{5D635BF8-FAF8-4C4F-9171-9E2F42C9C104}"/>
    <dgm:cxn modelId="{1CF668F8-42E6-4AC4-A1E5-6F921100F912}" srcId="{8CD56238-14C7-41FA-8BCB-1E6669D08D81}" destId="{0897F339-ED21-4C98-AFB9-A14283377A19}" srcOrd="1" destOrd="0" parTransId="{56367C24-EFE7-4F4C-B967-4C7E02988003}" sibTransId="{75D3AE07-2CE7-44A9-B86A-0793E5B04B47}"/>
    <dgm:cxn modelId="{FC9CB3E7-E8C8-4C16-A8D5-3BABFA097E26}" type="presParOf" srcId="{6A5A0451-64BE-4E57-9F44-B7710134EFAE}" destId="{425EE5F4-1087-4103-8EB1-B85D69E8D815}" srcOrd="0" destOrd="0" presId="urn:microsoft.com/office/officeart/2005/8/layout/hierarchy1"/>
    <dgm:cxn modelId="{1818CD4C-58A5-4D48-8E91-72DB0D2BA475}" type="presParOf" srcId="{425EE5F4-1087-4103-8EB1-B85D69E8D815}" destId="{619BC625-0DB9-4D40-B5A0-BD9259F3B249}" srcOrd="0" destOrd="0" presId="urn:microsoft.com/office/officeart/2005/8/layout/hierarchy1"/>
    <dgm:cxn modelId="{4F4C98CA-F70B-4D0A-8281-1C4779034313}" type="presParOf" srcId="{619BC625-0DB9-4D40-B5A0-BD9259F3B249}" destId="{47B6E993-095F-4D7C-92F0-2313955FE748}" srcOrd="0" destOrd="0" presId="urn:microsoft.com/office/officeart/2005/8/layout/hierarchy1"/>
    <dgm:cxn modelId="{32E1D6DA-2AF8-478B-A7D4-524DD2173D30}" type="presParOf" srcId="{619BC625-0DB9-4D40-B5A0-BD9259F3B249}" destId="{41413F37-0EDB-4717-A20D-26E0624AE836}" srcOrd="1" destOrd="0" presId="urn:microsoft.com/office/officeart/2005/8/layout/hierarchy1"/>
    <dgm:cxn modelId="{112A75FF-03BA-4D8E-A544-6500085F00F3}" type="presParOf" srcId="{425EE5F4-1087-4103-8EB1-B85D69E8D815}" destId="{E7853FCD-B413-455D-B0CB-72781CA19E6B}" srcOrd="1" destOrd="0" presId="urn:microsoft.com/office/officeart/2005/8/layout/hierarchy1"/>
    <dgm:cxn modelId="{7D803329-1275-419F-BDC4-8AD14694EAB8}" type="presParOf" srcId="{6A5A0451-64BE-4E57-9F44-B7710134EFAE}" destId="{6894D420-ABB2-466F-961C-314174F6B21F}" srcOrd="1" destOrd="0" presId="urn:microsoft.com/office/officeart/2005/8/layout/hierarchy1"/>
    <dgm:cxn modelId="{A0F93355-AFA8-4A43-99D3-22BC4DE2F9A5}" type="presParOf" srcId="{6894D420-ABB2-466F-961C-314174F6B21F}" destId="{BA4AB6A6-A527-408D-81DD-0CFC9F713E68}" srcOrd="0" destOrd="0" presId="urn:microsoft.com/office/officeart/2005/8/layout/hierarchy1"/>
    <dgm:cxn modelId="{1E01E912-146E-4A2D-9B3D-8299146FAD97}" type="presParOf" srcId="{BA4AB6A6-A527-408D-81DD-0CFC9F713E68}" destId="{18E605AF-66C1-43ED-A7EA-6209EB8142C4}" srcOrd="0" destOrd="0" presId="urn:microsoft.com/office/officeart/2005/8/layout/hierarchy1"/>
    <dgm:cxn modelId="{F9B7C1A3-D0B2-4474-B9FC-EE66235E725D}" type="presParOf" srcId="{BA4AB6A6-A527-408D-81DD-0CFC9F713E68}" destId="{881622A3-75F1-485C-B75E-8347E4CA879D}" srcOrd="1" destOrd="0" presId="urn:microsoft.com/office/officeart/2005/8/layout/hierarchy1"/>
    <dgm:cxn modelId="{276E8C9C-507E-4145-A830-E37CC9FC7C25}" type="presParOf" srcId="{6894D420-ABB2-466F-961C-314174F6B21F}" destId="{0A5EA003-C946-43FE-8C8E-75C485E9A71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78D9C6-6F6B-4C5E-9931-E2AF5589391B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FE4C28-3822-4CA9-84E9-ADD90A56B228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500" kern="1200"/>
            <a:t>Riešenie šifrovania, kde bol input/output pridávaný cez seriálový interface</a:t>
          </a:r>
          <a:endParaRPr lang="en-US" sz="3500" kern="1200"/>
        </a:p>
      </dsp:txBody>
      <dsp:txXfrm>
        <a:off x="0" y="2703"/>
        <a:ext cx="6900512" cy="1843578"/>
      </dsp:txXfrm>
    </dsp:sp>
    <dsp:sp modelId="{5A97A942-C91B-4EE3-9A0A-8663D9329BF0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17BD9-13F9-4141-9D72-9460B89C6F22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500" kern="1200"/>
            <a:t>Následne sa zmenil návrh z dôvodu neúspešného nadviazania plnohodnotnej komunikácie.</a:t>
          </a:r>
          <a:endParaRPr lang="en-US" sz="3500" kern="1200"/>
        </a:p>
      </dsp:txBody>
      <dsp:txXfrm>
        <a:off x="0" y="1846281"/>
        <a:ext cx="6900512" cy="1843578"/>
      </dsp:txXfrm>
    </dsp:sp>
    <dsp:sp modelId="{95F8D0B3-079A-4187-A6EC-FE57BE9683A2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82838B-6E4D-4A7A-869B-CA8B91E59584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500" kern="1200"/>
            <a:t>Na konci sme sa zhodli nad riešením inputu pomocou tlačítok a outputu do konzole PC.</a:t>
          </a:r>
          <a:endParaRPr lang="en-US" sz="3500" kern="1200"/>
        </a:p>
      </dsp:txBody>
      <dsp:txXfrm>
        <a:off x="0" y="3689859"/>
        <a:ext cx="6900512" cy="1843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B6E993-095F-4D7C-92F0-2313955FE748}">
      <dsp:nvSpPr>
        <dsp:cNvPr id="0" name=""/>
        <dsp:cNvSpPr/>
      </dsp:nvSpPr>
      <dsp:spPr>
        <a:xfrm>
          <a:off x="1283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413F37-0EDB-4717-A20D-26E0624AE836}">
      <dsp:nvSpPr>
        <dsp:cNvPr id="0" name=""/>
        <dsp:cNvSpPr/>
      </dsp:nvSpPr>
      <dsp:spPr>
        <a:xfrm>
          <a:off x="501904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900" kern="1200" dirty="0"/>
            <a:t>Tento projekt poukazuje na schopnosť zariadenia </a:t>
          </a:r>
          <a:r>
            <a:rPr lang="sk-SK" sz="2900" kern="1200" dirty="0" err="1"/>
            <a:t>Nexys</a:t>
          </a:r>
          <a:r>
            <a:rPr lang="sk-SK" sz="2900" kern="1200" dirty="0"/>
            <a:t> A7 50-T šifrovať a dešifrovať znaky alebo hodnoty.</a:t>
          </a:r>
          <a:endParaRPr lang="en-US" sz="2900" kern="1200" dirty="0"/>
        </a:p>
      </dsp:txBody>
      <dsp:txXfrm>
        <a:off x="585701" y="1066737"/>
        <a:ext cx="4337991" cy="2693452"/>
      </dsp:txXfrm>
    </dsp:sp>
    <dsp:sp modelId="{18E605AF-66C1-43ED-A7EA-6209EB8142C4}">
      <dsp:nvSpPr>
        <dsp:cNvPr id="0" name=""/>
        <dsp:cNvSpPr/>
      </dsp:nvSpPr>
      <dsp:spPr>
        <a:xfrm>
          <a:off x="5508110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1622A3-75F1-485C-B75E-8347E4CA879D}">
      <dsp:nvSpPr>
        <dsp:cNvPr id="0" name=""/>
        <dsp:cNvSpPr/>
      </dsp:nvSpPr>
      <dsp:spPr>
        <a:xfrm>
          <a:off x="6008730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900" kern="1200" dirty="0"/>
            <a:t>Taktiež poukazuje na schopnosť procesoru odosielať namerané (šifrované dáta) do iných zariadení pomocou UART </a:t>
          </a:r>
          <a:r>
            <a:rPr lang="sk-SK" sz="2900" kern="1200" dirty="0" err="1"/>
            <a:t>interfacu</a:t>
          </a:r>
          <a:r>
            <a:rPr lang="sk-SK" sz="2900" kern="1200" dirty="0"/>
            <a:t>.</a:t>
          </a:r>
          <a:endParaRPr lang="en-US" sz="2900" kern="1200" dirty="0"/>
        </a:p>
      </dsp:txBody>
      <dsp:txXfrm>
        <a:off x="6092527" y="1066737"/>
        <a:ext cx="4337991" cy="2693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076A3-9199-2007-D098-1BC996847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6857C-705D-A766-6F0F-2B14F7DCD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315E3-51F2-5CF8-7D67-7F43E4424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BD3E-2F55-41AA-92D0-2485B981C32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B3168-8FEC-9C14-BC0F-206A7F48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1D254-61A9-23CC-5771-7AF49294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6ADF-59CE-486C-8A6B-044C72EB0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6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12C74-DFF7-E89E-97CD-01F4ACACD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B470F-A556-C8AC-0797-AA5832252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95C8E-EE03-BA61-3658-E9C38D08C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BD3E-2F55-41AA-92D0-2485B981C32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51ECF-3594-53CE-ADCD-79753506E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440F9-B24E-1E48-69DB-FF8318BC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6ADF-59CE-486C-8A6B-044C72EB0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5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033349-6377-6E7F-3412-8D46C6A87D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041F7-B8AE-284E-F34A-2422EC316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07B64-9884-2382-E397-965AEBD1F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BD3E-2F55-41AA-92D0-2485B981C32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7AFE4-5CFB-A549-553A-EAF6DB45F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8FF3E-8086-1348-84B3-DD0C2C4F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6ADF-59CE-486C-8A6B-044C72EB0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3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D785A-AEDD-C3AB-6755-8814FF508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163D6-2339-2C50-F156-FB0049559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0B4A5-0B3E-BAC0-2E6B-46D5B30C3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BD3E-2F55-41AA-92D0-2485B981C32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E413F-07B2-E9C8-23D9-36DD3F724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A287B-A6F1-F5AF-83F7-230DE515E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6ADF-59CE-486C-8A6B-044C72EB0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71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81390-19EF-17CD-2CCD-714A75203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AEE76-AEEF-3DE0-DA48-2FC7E1B8F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40F85-6F7F-709E-AA05-A69453DBD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BD3E-2F55-41AA-92D0-2485B981C32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D71E2-370C-4730-7B8C-4DFB78DA1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51DF4-23FB-D764-F36B-F3F4D6248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6ADF-59CE-486C-8A6B-044C72EB0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5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4C8C-BE42-49EB-0563-C150DBF4D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980A7-5360-E68F-A382-D72D2C657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76EA0-9299-3789-931F-E20EC0AF9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D09A8-CA84-9F3B-5230-125A7D092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BD3E-2F55-41AA-92D0-2485B981C32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600DB-02B6-67EB-D60D-41A292C3E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E26A6-A21E-F80F-6D32-B70F9D04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6ADF-59CE-486C-8A6B-044C72EB0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11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EEFDB-A4C4-7ED7-636C-2C6527356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797D3-9EB3-057E-B9F4-4AAEAB32C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D9931-DEF7-6156-4E55-3796097AE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544AE-ADA3-7DB0-7252-2B178B2363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7E4CDF-3E42-1978-527F-298C837285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F95D2F-4C29-AA72-36CD-EB607F5AA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BD3E-2F55-41AA-92D0-2485B981C32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CBFB4A-ACFA-CF4E-5472-CF8D0052F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2A092E-9A9C-9374-F98E-6CA5932C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6ADF-59CE-486C-8A6B-044C72EB0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2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C5DB6-B8F1-C611-72C0-3B4F9C54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09D55F-6A54-AEEC-56A1-E21892AB7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BD3E-2F55-41AA-92D0-2485B981C32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2B101-4324-C075-356E-0154E635F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79D824-7246-B11A-55A2-CAFECFF81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6ADF-59CE-486C-8A6B-044C72EB0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0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963BB8-7152-5340-D7C7-84936A5B7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BD3E-2F55-41AA-92D0-2485B981C32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4901D-2322-66AF-0392-439F4A9D0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C916F-9BFD-4699-C1DF-47F1D0243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6ADF-59CE-486C-8A6B-044C72EB0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6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24507-A596-18C6-B739-F25C37627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F118C-B24B-0D8F-EE69-D464AFF48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15115-E702-801C-52FA-144678B0D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05B93-BED9-9BBE-A156-9047F49A2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BD3E-2F55-41AA-92D0-2485B981C32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B66B8-3B09-AC1E-EDA2-C30D378D8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1252A-083F-0885-2220-3BAF26C7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6ADF-59CE-486C-8A6B-044C72EB0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61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DBA75-A9A1-850F-4BC7-B88FBC2F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92ABE5-773C-41D6-2398-A94E236D8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899B5-5902-D881-112B-69B33B578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822D3-483A-DEC2-5E6A-9DA6E0CC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BD3E-2F55-41AA-92D0-2485B981C32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8EE36-A738-46EC-3C8E-7AC1633BA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9A9FB-70FA-2681-9D3E-B2C9EF0E2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6ADF-59CE-486C-8A6B-044C72EB0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4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D0BE82-A5F7-9DDE-BA43-959E39AA6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F002B-1A05-4EAD-BC5F-0A40E338C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B033F-0BBB-F52A-0D73-EEE4B00BC7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81BD3E-2F55-41AA-92D0-2485B981C32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92804-0472-474E-B258-10F97D961C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DD2CF-0ACE-FE03-8EE6-EDE409F66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9C6ADF-59CE-486C-8A6B-044C72EB0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6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61EB9-646D-CFD0-121F-0E18E789C0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Šifrovacie protokoly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DC363-3780-5C49-B54A-81FEED965F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Roman Štofa, Dominik </a:t>
            </a:r>
            <a:r>
              <a:rPr lang="sk-SK" dirty="0" err="1"/>
              <a:t>Šrenk</a:t>
            </a:r>
            <a:r>
              <a:rPr lang="sk-SK" dirty="0"/>
              <a:t>, Dominik </a:t>
            </a:r>
            <a:r>
              <a:rPr lang="en-US" dirty="0" err="1"/>
              <a:t>Rechtor</a:t>
            </a:r>
            <a:r>
              <a:rPr lang="sk-SK" dirty="0" err="1"/>
              <a:t>ík</a:t>
            </a:r>
            <a:r>
              <a:rPr lang="sk-SK" dirty="0"/>
              <a:t>, Adam </a:t>
            </a:r>
            <a:r>
              <a:rPr lang="sk-SK" dirty="0" err="1"/>
              <a:t>Hodor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804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276882-8657-DCB2-F932-106F558F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sk-SK" sz="5400"/>
              <a:t>Začiatok</a:t>
            </a:r>
            <a:endParaRPr lang="cs-CZ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355271-0100-22AE-8302-70165BE77C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784733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7345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6375ADF-B6FC-F4D2-E49C-C229439E5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sk-SK" sz="5400"/>
              <a:t>Návrh</a:t>
            </a:r>
            <a:endParaRPr lang="cs-CZ" sz="5400"/>
          </a:p>
        </p:txBody>
      </p:sp>
      <p:sp>
        <p:nvSpPr>
          <p:cNvPr id="205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52BFC2-CACB-AE99-366E-A3C766969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sk-SK" sz="2200" dirty="0"/>
              <a:t>Riešenie spočítava v ovládaní zadania šifier pomocou </a:t>
            </a:r>
            <a:r>
              <a:rPr lang="sk-SK" sz="2200" dirty="0" err="1"/>
              <a:t>tlačítok</a:t>
            </a:r>
            <a:r>
              <a:rPr lang="sk-SK" sz="2200" dirty="0"/>
              <a:t> a </a:t>
            </a:r>
            <a:r>
              <a:rPr lang="sk-SK" sz="2200" dirty="0" err="1"/>
              <a:t>páčiek</a:t>
            </a:r>
            <a:r>
              <a:rPr lang="cs-CZ" sz="2200" dirty="0"/>
              <a:t>, kde </a:t>
            </a:r>
            <a:r>
              <a:rPr lang="cs-CZ" sz="2200" dirty="0" err="1"/>
              <a:t>sa</a:t>
            </a:r>
            <a:r>
              <a:rPr lang="cs-CZ" sz="2200" dirty="0"/>
              <a:t> na 7- </a:t>
            </a:r>
            <a:r>
              <a:rPr lang="cs-CZ" sz="2200" dirty="0" err="1"/>
              <a:t>Segmentovom</a:t>
            </a:r>
            <a:r>
              <a:rPr lang="cs-CZ" sz="2200" dirty="0"/>
              <a:t> </a:t>
            </a:r>
            <a:r>
              <a:rPr lang="cs-CZ" sz="2200" dirty="0" err="1"/>
              <a:t>displaji</a:t>
            </a:r>
            <a:r>
              <a:rPr lang="cs-CZ" sz="2200" dirty="0"/>
              <a:t> zobrazí typ šifry</a:t>
            </a:r>
          </a:p>
          <a:p>
            <a:r>
              <a:rPr lang="cs-CZ" sz="2200" dirty="0"/>
              <a:t>Po vybraní šifry, vložíme znaky </a:t>
            </a:r>
            <a:r>
              <a:rPr lang="cs-CZ" sz="2200" dirty="0" err="1"/>
              <a:t>pomocou</a:t>
            </a:r>
            <a:r>
              <a:rPr lang="cs-CZ" sz="2200" dirty="0"/>
              <a:t> </a:t>
            </a:r>
            <a:r>
              <a:rPr lang="sk-SK" sz="2200" dirty="0" err="1"/>
              <a:t>páčiek</a:t>
            </a:r>
            <a:r>
              <a:rPr lang="cs-CZ" sz="2200" dirty="0"/>
              <a:t> a </a:t>
            </a:r>
            <a:r>
              <a:rPr lang="cs-CZ" sz="2200" dirty="0" err="1"/>
              <a:t>následne</a:t>
            </a:r>
            <a:r>
              <a:rPr lang="cs-CZ" sz="2200" dirty="0"/>
              <a:t> nám </a:t>
            </a:r>
            <a:r>
              <a:rPr lang="cs-CZ" sz="2200" dirty="0" err="1"/>
              <a:t>zariadenie</a:t>
            </a:r>
            <a:r>
              <a:rPr lang="cs-CZ" sz="2200" dirty="0"/>
              <a:t> ukáže jeho </a:t>
            </a:r>
            <a:r>
              <a:rPr lang="cs-CZ" sz="2200" dirty="0" err="1"/>
              <a:t>zašifrovanú</a:t>
            </a:r>
            <a:r>
              <a:rPr lang="cs-CZ" sz="2200" dirty="0"/>
              <a:t> podobu v terminály PC.</a:t>
            </a:r>
          </a:p>
          <a:p>
            <a:endParaRPr lang="cs-CZ" sz="2200" dirty="0"/>
          </a:p>
        </p:txBody>
      </p:sp>
      <p:pic>
        <p:nvPicPr>
          <p:cNvPr id="2050" name="Picture 2" descr="vlastní zapojení">
            <a:extLst>
              <a:ext uri="{FF2B5EF4-FFF2-40B4-BE49-F238E27FC236}">
                <a16:creationId xmlns:a16="http://schemas.microsoft.com/office/drawing/2014/main" id="{010CDB27-31D6-0ACF-3D41-FE8229AF14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28" b="2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018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1047">
            <a:extLst>
              <a:ext uri="{FF2B5EF4-FFF2-40B4-BE49-F238E27FC236}">
                <a16:creationId xmlns:a16="http://schemas.microsoft.com/office/drawing/2014/main" id="{C29C59CE-9D5A-4E64-9F64-161998AB2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A40C70A-B47A-452B-AD20-BB98F872F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1809" y="365125"/>
            <a:ext cx="4851990" cy="2068086"/>
          </a:xfrm>
        </p:spPr>
        <p:txBody>
          <a:bodyPr anchor="b">
            <a:normAutofit/>
          </a:bodyPr>
          <a:lstStyle/>
          <a:p>
            <a:r>
              <a:rPr lang="sk-SK" sz="5400"/>
              <a:t>Komponenty</a:t>
            </a:r>
            <a:endParaRPr lang="cs-CZ" sz="5400"/>
          </a:p>
        </p:txBody>
      </p:sp>
      <p:pic>
        <p:nvPicPr>
          <p:cNvPr id="1030" name="Picture 6" descr="vlastní zapojení">
            <a:extLst>
              <a:ext uri="{FF2B5EF4-FFF2-40B4-BE49-F238E27FC236}">
                <a16:creationId xmlns:a16="http://schemas.microsoft.com/office/drawing/2014/main" id="{B1A21D25-743A-E48F-33E7-4A20E8295F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" r="2" b="2"/>
          <a:stretch/>
        </p:blipFill>
        <p:spPr bwMode="auto">
          <a:xfrm>
            <a:off x="142079" y="1586774"/>
            <a:ext cx="2873113" cy="2520153"/>
          </a:xfrm>
          <a:custGeom>
            <a:avLst/>
            <a:gdLst/>
            <a:ahLst/>
            <a:cxnLst/>
            <a:rect l="l" t="t" r="r" b="b"/>
            <a:pathLst>
              <a:path w="2873113" h="2520153">
                <a:moveTo>
                  <a:pt x="0" y="0"/>
                </a:moveTo>
                <a:lnTo>
                  <a:pt x="2863050" y="0"/>
                </a:lnTo>
                <a:lnTo>
                  <a:pt x="2860357" y="23417"/>
                </a:lnTo>
                <a:cubicBezTo>
                  <a:pt x="2854714" y="58297"/>
                  <a:pt x="2848787" y="93209"/>
                  <a:pt x="2846577" y="128562"/>
                </a:cubicBezTo>
                <a:cubicBezTo>
                  <a:pt x="2835325" y="313204"/>
                  <a:pt x="2844701" y="497594"/>
                  <a:pt x="2857292" y="681606"/>
                </a:cubicBezTo>
                <a:cubicBezTo>
                  <a:pt x="2874974" y="930009"/>
                  <a:pt x="2873501" y="1179283"/>
                  <a:pt x="2852872" y="1427485"/>
                </a:cubicBezTo>
                <a:cubicBezTo>
                  <a:pt x="2831655" y="1647555"/>
                  <a:pt x="2835660" y="1869138"/>
                  <a:pt x="2864794" y="2088415"/>
                </a:cubicBezTo>
                <a:cubicBezTo>
                  <a:pt x="2882609" y="2212685"/>
                  <a:pt x="2866535" y="2338091"/>
                  <a:pt x="2864794" y="2462992"/>
                </a:cubicBezTo>
                <a:lnTo>
                  <a:pt x="2863832" y="2503401"/>
                </a:lnTo>
                <a:lnTo>
                  <a:pt x="2759379" y="2506812"/>
                </a:lnTo>
                <a:cubicBezTo>
                  <a:pt x="2718815" y="2505399"/>
                  <a:pt x="2678327" y="2501250"/>
                  <a:pt x="2638141" y="2494371"/>
                </a:cubicBezTo>
                <a:cubicBezTo>
                  <a:pt x="2542898" y="2477013"/>
                  <a:pt x="2447655" y="2484775"/>
                  <a:pt x="2352412" y="2491125"/>
                </a:cubicBezTo>
                <a:cubicBezTo>
                  <a:pt x="2090938" y="2508483"/>
                  <a:pt x="1829464" y="2529652"/>
                  <a:pt x="1567101" y="2515539"/>
                </a:cubicBezTo>
                <a:cubicBezTo>
                  <a:pt x="1511098" y="2512576"/>
                  <a:pt x="1456492" y="2499593"/>
                  <a:pt x="1400871" y="2494229"/>
                </a:cubicBezTo>
                <a:cubicBezTo>
                  <a:pt x="1239211" y="2478564"/>
                  <a:pt x="1078187" y="2496912"/>
                  <a:pt x="916909" y="2504391"/>
                </a:cubicBezTo>
                <a:cubicBezTo>
                  <a:pt x="738423" y="2515144"/>
                  <a:pt x="559493" y="2512971"/>
                  <a:pt x="381262" y="2497899"/>
                </a:cubicBezTo>
                <a:cubicBezTo>
                  <a:pt x="284495" y="2488444"/>
                  <a:pt x="187601" y="2485233"/>
                  <a:pt x="90675" y="2486397"/>
                </a:cubicBezTo>
                <a:lnTo>
                  <a:pt x="0" y="249099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F9ACA07-3020-E310-773E-61DA70DB0F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5" r="1055" b="3"/>
          <a:stretch/>
        </p:blipFill>
        <p:spPr bwMode="auto">
          <a:xfrm>
            <a:off x="3250903" y="54647"/>
            <a:ext cx="2843573" cy="2524624"/>
          </a:xfrm>
          <a:custGeom>
            <a:avLst/>
            <a:gdLst/>
            <a:ahLst/>
            <a:cxnLst/>
            <a:rect l="l" t="t" r="r" b="b"/>
            <a:pathLst>
              <a:path w="2843573" h="2524634">
                <a:moveTo>
                  <a:pt x="26682" y="0"/>
                </a:moveTo>
                <a:lnTo>
                  <a:pt x="2822452" y="0"/>
                </a:lnTo>
                <a:lnTo>
                  <a:pt x="2820993" y="10824"/>
                </a:lnTo>
                <a:cubicBezTo>
                  <a:pt x="2808235" y="122326"/>
                  <a:pt x="2818697" y="233190"/>
                  <a:pt x="2829285" y="343799"/>
                </a:cubicBezTo>
                <a:cubicBezTo>
                  <a:pt x="2840997" y="479092"/>
                  <a:pt x="2837348" y="615270"/>
                  <a:pt x="2818441" y="749749"/>
                </a:cubicBezTo>
                <a:cubicBezTo>
                  <a:pt x="2807788" y="840800"/>
                  <a:pt x="2808044" y="932796"/>
                  <a:pt x="2819207" y="1023783"/>
                </a:cubicBezTo>
                <a:cubicBezTo>
                  <a:pt x="2837578" y="1193205"/>
                  <a:pt x="2863349" y="1363775"/>
                  <a:pt x="2819207" y="1534090"/>
                </a:cubicBezTo>
                <a:cubicBezTo>
                  <a:pt x="2800453" y="1606554"/>
                  <a:pt x="2806449" y="1682589"/>
                  <a:pt x="2816911" y="1756456"/>
                </a:cubicBezTo>
                <a:cubicBezTo>
                  <a:pt x="2833853" y="1883025"/>
                  <a:pt x="2834796" y="2011227"/>
                  <a:pt x="2819717" y="2138038"/>
                </a:cubicBezTo>
                <a:cubicBezTo>
                  <a:pt x="2811335" y="2205118"/>
                  <a:pt x="2811679" y="2273002"/>
                  <a:pt x="2820738" y="2339992"/>
                </a:cubicBezTo>
                <a:cubicBezTo>
                  <a:pt x="2827117" y="2381582"/>
                  <a:pt x="2826415" y="2423364"/>
                  <a:pt x="2825315" y="2465177"/>
                </a:cubicBezTo>
                <a:lnTo>
                  <a:pt x="2825058" y="2479654"/>
                </a:lnTo>
                <a:lnTo>
                  <a:pt x="2679762" y="2483128"/>
                </a:lnTo>
                <a:cubicBezTo>
                  <a:pt x="2618897" y="2485860"/>
                  <a:pt x="2558084" y="2490067"/>
                  <a:pt x="2497351" y="2496347"/>
                </a:cubicBezTo>
                <a:cubicBezTo>
                  <a:pt x="2332771" y="2513422"/>
                  <a:pt x="2168953" y="2506649"/>
                  <a:pt x="2004501" y="2503544"/>
                </a:cubicBezTo>
                <a:cubicBezTo>
                  <a:pt x="1819728" y="2500017"/>
                  <a:pt x="1634831" y="2501710"/>
                  <a:pt x="1450058" y="2501710"/>
                </a:cubicBezTo>
                <a:cubicBezTo>
                  <a:pt x="1369673" y="2501992"/>
                  <a:pt x="1289796" y="2497193"/>
                  <a:pt x="1209792" y="2489009"/>
                </a:cubicBezTo>
                <a:cubicBezTo>
                  <a:pt x="1093723" y="2477295"/>
                  <a:pt x="978288" y="2491407"/>
                  <a:pt x="863997" y="2510177"/>
                </a:cubicBezTo>
                <a:cubicBezTo>
                  <a:pt x="784361" y="2521298"/>
                  <a:pt x="704102" y="2526010"/>
                  <a:pt x="623857" y="2524289"/>
                </a:cubicBezTo>
                <a:cubicBezTo>
                  <a:pt x="427783" y="2524430"/>
                  <a:pt x="232091" y="2514693"/>
                  <a:pt x="36524" y="2497052"/>
                </a:cubicBezTo>
                <a:lnTo>
                  <a:pt x="13350" y="2496674"/>
                </a:lnTo>
                <a:lnTo>
                  <a:pt x="17533" y="2292198"/>
                </a:lnTo>
                <a:cubicBezTo>
                  <a:pt x="19808" y="2209062"/>
                  <a:pt x="21290" y="2125926"/>
                  <a:pt x="17874" y="2042789"/>
                </a:cubicBezTo>
                <a:cubicBezTo>
                  <a:pt x="8899" y="1823109"/>
                  <a:pt x="-1415" y="1603430"/>
                  <a:pt x="13052" y="1383876"/>
                </a:cubicBezTo>
                <a:cubicBezTo>
                  <a:pt x="22963" y="1233390"/>
                  <a:pt x="35957" y="1082147"/>
                  <a:pt x="31938" y="930905"/>
                </a:cubicBezTo>
                <a:cubicBezTo>
                  <a:pt x="27652" y="775629"/>
                  <a:pt x="13587" y="620983"/>
                  <a:pt x="3274" y="466086"/>
                </a:cubicBezTo>
                <a:cubicBezTo>
                  <a:pt x="-4187" y="352451"/>
                  <a:pt x="1117" y="238378"/>
                  <a:pt x="19079" y="125790"/>
                </a:cubicBezTo>
                <a:cubicBezTo>
                  <a:pt x="25442" y="85647"/>
                  <a:pt x="27250" y="45378"/>
                  <a:pt x="26899" y="509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0" name="sketch line">
            <a:extLst>
              <a:ext uri="{FF2B5EF4-FFF2-40B4-BE49-F238E27FC236}">
                <a16:creationId xmlns:a16="http://schemas.microsoft.com/office/drawing/2014/main" id="{2EA3E16E-E32B-4992-ADBC-EA9C33A6F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9" y="2579272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D103E90-CF81-568E-3384-577D7F691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1809" y="2846851"/>
            <a:ext cx="4851990" cy="333011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sz="1500" dirty="0"/>
              <a:t>FPGA doska </a:t>
            </a:r>
            <a:r>
              <a:rPr lang="sk-SK" sz="1500" dirty="0" err="1"/>
              <a:t>Nexys</a:t>
            </a:r>
            <a:r>
              <a:rPr lang="sk-SK" sz="1500" dirty="0"/>
              <a:t> A7 50-T</a:t>
            </a:r>
          </a:p>
          <a:p>
            <a:pPr marL="514350" indent="-514350">
              <a:buFont typeface="+mj-lt"/>
              <a:buAutoNum type="arabicPeriod"/>
            </a:pPr>
            <a:endParaRPr lang="sk-SK" sz="1500" dirty="0"/>
          </a:p>
          <a:p>
            <a:pPr marL="514350" indent="-514350">
              <a:buFont typeface="+mj-lt"/>
              <a:buAutoNum type="arabicPeriod"/>
            </a:pPr>
            <a:r>
              <a:rPr lang="sk-SK" sz="1500" dirty="0"/>
              <a:t>USB-UART </a:t>
            </a:r>
            <a:r>
              <a:rPr lang="sk-SK" sz="1500" dirty="0" err="1"/>
              <a:t>Převodník</a:t>
            </a:r>
            <a:r>
              <a:rPr lang="sk-SK" sz="1500" dirty="0"/>
              <a:t> (WH-408), ktorý obsahuje CP2102 čip</a:t>
            </a:r>
          </a:p>
          <a:p>
            <a:pPr marL="514350" indent="-514350">
              <a:buFont typeface="+mj-lt"/>
              <a:buAutoNum type="arabicPeriod"/>
            </a:pPr>
            <a:endParaRPr lang="sk-SK" sz="1500" dirty="0"/>
          </a:p>
          <a:p>
            <a:pPr marL="514350" indent="-514350">
              <a:buFont typeface="+mj-lt"/>
              <a:buAutoNum type="arabicPeriod"/>
            </a:pPr>
            <a:r>
              <a:rPr lang="sk-SK" sz="1500" dirty="0"/>
              <a:t>7-Segmentový display</a:t>
            </a:r>
          </a:p>
          <a:p>
            <a:pPr marL="514350" indent="-514350">
              <a:buFont typeface="+mj-lt"/>
              <a:buAutoNum type="arabicPeriod"/>
            </a:pPr>
            <a:endParaRPr lang="sk-SK" sz="1500" dirty="0"/>
          </a:p>
          <a:p>
            <a:pPr marL="514350" indent="-514350">
              <a:buFont typeface="+mj-lt"/>
              <a:buAutoNum type="arabicPeriod"/>
            </a:pPr>
            <a:r>
              <a:rPr lang="sk-SK" sz="1500" dirty="0"/>
              <a:t>On-</a:t>
            </a:r>
            <a:r>
              <a:rPr lang="sk-SK" sz="1500" dirty="0" err="1"/>
              <a:t>board</a:t>
            </a:r>
            <a:r>
              <a:rPr lang="sk-SK" sz="1500" dirty="0"/>
              <a:t> </a:t>
            </a:r>
            <a:r>
              <a:rPr lang="sk-SK" sz="1500" dirty="0" err="1"/>
              <a:t>tlačítka</a:t>
            </a:r>
            <a:r>
              <a:rPr lang="sk-SK" sz="1500" dirty="0"/>
              <a:t> a spínače</a:t>
            </a:r>
          </a:p>
          <a:p>
            <a:pPr marL="514350" indent="-514350">
              <a:buFont typeface="+mj-lt"/>
              <a:buAutoNum type="arabicPeriod"/>
            </a:pPr>
            <a:endParaRPr lang="sk-SK" sz="1500" dirty="0"/>
          </a:p>
          <a:p>
            <a:pPr marL="514350" indent="-514350">
              <a:buFont typeface="+mj-lt"/>
              <a:buAutoNum type="arabicPeriod"/>
            </a:pPr>
            <a:r>
              <a:rPr lang="sk-SK" sz="1500" dirty="0"/>
              <a:t>PC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7F35DA0-8ECC-FFA1-B5D3-6C1BDA5F5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271" y="3927817"/>
            <a:ext cx="2612343" cy="261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026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1" name="Rectangle 103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2" name="Rectangle 103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3" name="Rectangle 103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B6888DC-80C0-B807-851A-9F2A8AFFC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sk-SK" sz="4000"/>
              <a:t>Schéma</a:t>
            </a:r>
            <a:endParaRPr lang="cs-CZ" sz="4000"/>
          </a:p>
        </p:txBody>
      </p:sp>
      <p:sp>
        <p:nvSpPr>
          <p:cNvPr id="1044" name="Rectangle 103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FEAE4F-447D-A805-1C23-7076D05511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2" b="-991"/>
          <a:stretch/>
        </p:blipFill>
        <p:spPr bwMode="auto">
          <a:xfrm>
            <a:off x="1857873" y="1612047"/>
            <a:ext cx="7641804" cy="495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Zástupný obsah 2">
            <a:extLst>
              <a:ext uri="{FF2B5EF4-FFF2-40B4-BE49-F238E27FC236}">
                <a16:creationId xmlns:a16="http://schemas.microsoft.com/office/drawing/2014/main" id="{0301851F-9AB3-B31E-68B9-779E7ADD2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endParaRPr lang="cs-CZ" sz="1800"/>
          </a:p>
        </p:txBody>
      </p:sp>
    </p:spTree>
    <p:extLst>
      <p:ext uri="{BB962C8B-B14F-4D97-AF65-F5344CB8AC3E}">
        <p14:creationId xmlns:p14="http://schemas.microsoft.com/office/powerpoint/2010/main" val="1927599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338E169-27D2-BF3F-7F17-272D4F15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88842"/>
            <a:ext cx="6894576" cy="1389228"/>
          </a:xfrm>
        </p:spPr>
        <p:txBody>
          <a:bodyPr anchor="b">
            <a:normAutofit/>
          </a:bodyPr>
          <a:lstStyle/>
          <a:p>
            <a:r>
              <a:rPr lang="sk-SK" sz="5400" dirty="0"/>
              <a:t>Šifry</a:t>
            </a:r>
            <a:endParaRPr lang="cs-CZ" sz="5400" dirty="0"/>
          </a:p>
        </p:txBody>
      </p:sp>
      <p:sp>
        <p:nvSpPr>
          <p:cNvPr id="103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9CA92D4-F7DC-DFFB-117D-91203DDEE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80823"/>
            <a:ext cx="7730922" cy="3822192"/>
          </a:xfrm>
        </p:spPr>
        <p:txBody>
          <a:bodyPr>
            <a:normAutofit/>
          </a:bodyPr>
          <a:lstStyle/>
          <a:p>
            <a:r>
              <a:rPr lang="sk-SK" sz="2200" dirty="0"/>
              <a:t>Pre každú šifru bol vytvorený </a:t>
            </a:r>
            <a:r>
              <a:rPr lang="sk-SK" sz="2200" dirty="0" err="1"/>
              <a:t>testbench</a:t>
            </a:r>
            <a:r>
              <a:rPr lang="sk-SK" sz="2200" dirty="0"/>
              <a:t> pre kontrolu jej funkčnosti.</a:t>
            </a:r>
          </a:p>
          <a:p>
            <a:r>
              <a:rPr lang="sk-SK" sz="2200" dirty="0"/>
              <a:t>Šifry, ktoré zariadenie podporuje:</a:t>
            </a:r>
          </a:p>
          <a:p>
            <a:pPr lvl="1"/>
            <a:r>
              <a:rPr lang="sk-SK" sz="1800" dirty="0"/>
              <a:t>Caesarova šifra</a:t>
            </a:r>
          </a:p>
          <a:p>
            <a:pPr lvl="1"/>
            <a:r>
              <a:rPr lang="sk-SK" sz="1800" dirty="0" err="1"/>
              <a:t>Atbashova</a:t>
            </a:r>
            <a:r>
              <a:rPr lang="sk-SK" sz="1800" dirty="0"/>
              <a:t> šifra</a:t>
            </a:r>
          </a:p>
          <a:p>
            <a:pPr lvl="1"/>
            <a:r>
              <a:rPr lang="sk-SK" sz="1800" dirty="0" err="1"/>
              <a:t>Vernamova</a:t>
            </a:r>
            <a:r>
              <a:rPr lang="sk-SK" sz="1800" dirty="0"/>
              <a:t> šifra</a:t>
            </a:r>
            <a:endParaRPr lang="cs-CZ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12B7BF-2493-8345-9344-4FCD1B6C5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84655" y="527693"/>
            <a:ext cx="6972693" cy="102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B83E12A-8B30-58B8-26BD-78F00166A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38215" y="4919985"/>
            <a:ext cx="8966947" cy="109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000B3E07-3F7A-7517-B6BB-8D7CA5373E9F}"/>
              </a:ext>
            </a:extLst>
          </p:cNvPr>
          <p:cNvSpPr txBox="1"/>
          <p:nvPr/>
        </p:nvSpPr>
        <p:spPr>
          <a:xfrm>
            <a:off x="7375459" y="1595157"/>
            <a:ext cx="1991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dirty="0" err="1"/>
              <a:t>Testbench</a:t>
            </a:r>
            <a:r>
              <a:rPr lang="sk-SK" sz="1200" dirty="0"/>
              <a:t> Caesarovej šifry</a:t>
            </a:r>
            <a:endParaRPr lang="cs-CZ" sz="1200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09F084BB-A003-5E7F-A7C5-1F1861410417}"/>
              </a:ext>
            </a:extLst>
          </p:cNvPr>
          <p:cNvSpPr txBox="1"/>
          <p:nvPr/>
        </p:nvSpPr>
        <p:spPr>
          <a:xfrm>
            <a:off x="5184740" y="6135481"/>
            <a:ext cx="2073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dirty="0" err="1"/>
              <a:t>Testbench</a:t>
            </a:r>
            <a:r>
              <a:rPr lang="sk-SK" sz="1200" dirty="0"/>
              <a:t> </a:t>
            </a:r>
            <a:r>
              <a:rPr lang="sk-SK" sz="1200" dirty="0" err="1"/>
              <a:t>Vernamovej</a:t>
            </a:r>
            <a:r>
              <a:rPr lang="sk-SK" sz="1200" dirty="0"/>
              <a:t> šifry</a:t>
            </a:r>
            <a:endParaRPr lang="cs-CZ" sz="12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9BA416F-83D1-C95C-74F7-BED2339DC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79999"/>
            <a:ext cx="6024563" cy="73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594A7EB9-BEEC-7421-CDC8-8C6889752D39}"/>
              </a:ext>
            </a:extLst>
          </p:cNvPr>
          <p:cNvSpPr txBox="1"/>
          <p:nvPr/>
        </p:nvSpPr>
        <p:spPr>
          <a:xfrm>
            <a:off x="8542540" y="3883477"/>
            <a:ext cx="1991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dirty="0" err="1"/>
              <a:t>Testbench</a:t>
            </a:r>
            <a:r>
              <a:rPr lang="sk-SK" sz="1200" dirty="0"/>
              <a:t> </a:t>
            </a:r>
            <a:r>
              <a:rPr lang="sk-SK" sz="1200" dirty="0" err="1"/>
              <a:t>Atbashovej</a:t>
            </a:r>
            <a:r>
              <a:rPr lang="sk-SK" sz="1200" dirty="0"/>
              <a:t> šifry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1393166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9FA0DE1-2445-5F1B-2032-BB907F1B9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sk-SK" sz="5200"/>
              <a:t>Záver</a:t>
            </a:r>
            <a:endParaRPr lang="cs-CZ" sz="5200"/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423EFB25-9D9D-4757-7639-B0B3F79D30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8851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4843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Nadpis 5">
            <a:extLst>
              <a:ext uri="{FF2B5EF4-FFF2-40B4-BE49-F238E27FC236}">
                <a16:creationId xmlns:a16="http://schemas.microsoft.com/office/drawing/2014/main" id="{99BFCED9-F0F3-304C-E045-BC9EBD4B9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Ďakujeme za pozornosť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33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189</Words>
  <Application>Microsoft Office PowerPoint</Application>
  <PresentationFormat>Širokoúhlá obrazovka</PresentationFormat>
  <Paragraphs>33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Šifrovacie protokoly</vt:lpstr>
      <vt:lpstr>Začiatok</vt:lpstr>
      <vt:lpstr>Návrh</vt:lpstr>
      <vt:lpstr>Komponenty</vt:lpstr>
      <vt:lpstr>Schéma</vt:lpstr>
      <vt:lpstr>Šifry</vt:lpstr>
      <vt:lpstr>Záver</vt:lpstr>
      <vt:lpstr>Ďakujeme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Šifrovací protokoly</dc:title>
  <dc:creator>Roman Štofa</dc:creator>
  <cp:lastModifiedBy>Štofa Roman (247183)</cp:lastModifiedBy>
  <cp:revision>1</cp:revision>
  <dcterms:created xsi:type="dcterms:W3CDTF">2024-04-22T07:26:05Z</dcterms:created>
  <dcterms:modified xsi:type="dcterms:W3CDTF">2024-04-24T07:52:27Z</dcterms:modified>
</cp:coreProperties>
</file>