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5"/>
  </p:notesMasterIdLst>
  <p:handoutMasterIdLst>
    <p:handoutMasterId r:id="rId16"/>
  </p:handoutMasterIdLst>
  <p:sldIdLst>
    <p:sldId id="306" r:id="rId5"/>
    <p:sldId id="308" r:id="rId6"/>
    <p:sldId id="309" r:id="rId7"/>
    <p:sldId id="310" r:id="rId8"/>
    <p:sldId id="304" r:id="rId9"/>
    <p:sldId id="314" r:id="rId10"/>
    <p:sldId id="315" r:id="rId11"/>
    <p:sldId id="316" r:id="rId12"/>
    <p:sldId id="317" r:id="rId13"/>
    <p:sldId id="312" r:id="rId14"/>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5007" autoAdjust="0"/>
  </p:normalViewPr>
  <p:slideViewPr>
    <p:cSldViewPr snapToGrid="0">
      <p:cViewPr varScale="1">
        <p:scale>
          <a:sx n="63" d="100"/>
          <a:sy n="63" d="100"/>
        </p:scale>
        <p:origin x="1445" y="259"/>
      </p:cViewPr>
      <p:guideLst>
        <p:guide orient="horz" pos="1392"/>
        <p:guide pos="7056"/>
        <p:guide orient="horz" pos="3168"/>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7" d="100"/>
          <a:sy n="87" d="100"/>
        </p:scale>
        <p:origin x="379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B86346-59A2-4282-9A64-05524C79D8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C161D54C-AFC8-47F5-B030-A8ED60D0880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36B27D-C1ED-4C55-9062-2279210E96ED}" type="datetime1">
              <a:rPr lang="en-GB" smtClean="0"/>
              <a:t>03/07/2025</a:t>
            </a:fld>
            <a:endParaRPr lang="en-GB" dirty="0"/>
          </a:p>
        </p:txBody>
      </p:sp>
      <p:sp>
        <p:nvSpPr>
          <p:cNvPr id="4" name="Footer Placeholder 3">
            <a:extLst>
              <a:ext uri="{FF2B5EF4-FFF2-40B4-BE49-F238E27FC236}">
                <a16:creationId xmlns:a16="http://schemas.microsoft.com/office/drawing/2014/main" id="{B43D8396-DC49-433C-84C0-BD573781E57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CDA06B3-9442-49D9-BE03-080DCCEA199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5AD26-F754-4E27-9D95-B069583ABB63}" type="slidenum">
              <a:rPr lang="en-GB" smtClean="0"/>
              <a:t>‹#›</a:t>
            </a:fld>
            <a:endParaRPr lang="en-GB"/>
          </a:p>
        </p:txBody>
      </p:sp>
    </p:spTree>
    <p:extLst>
      <p:ext uri="{BB962C8B-B14F-4D97-AF65-F5344CB8AC3E}">
        <p14:creationId xmlns:p14="http://schemas.microsoft.com/office/powerpoint/2010/main" val="4122084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1EAF8-BEF3-4EDD-99CF-6435314FE1C9}" type="datetime1">
              <a:rPr lang="en-GB" smtClean="0"/>
              <a:pPr/>
              <a:t>03/07/2025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5939589-3E79-4C82-AA4A-FE78234FAA59}" type="slidenum">
              <a:rPr lang="en-GB" noProof="0" smtClean="0"/>
              <a:t>‹#›</a:t>
            </a:fld>
            <a:endParaRPr lang="en-GB" noProof="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1</a:t>
            </a:fld>
            <a:endParaRPr lang="en-GB"/>
          </a:p>
        </p:txBody>
      </p:sp>
    </p:spTree>
    <p:extLst>
      <p:ext uri="{BB962C8B-B14F-4D97-AF65-F5344CB8AC3E}">
        <p14:creationId xmlns:p14="http://schemas.microsoft.com/office/powerpoint/2010/main" val="686272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10</a:t>
            </a:fld>
            <a:endParaRPr lang="en-GB"/>
          </a:p>
        </p:txBody>
      </p:sp>
    </p:spTree>
    <p:extLst>
      <p:ext uri="{BB962C8B-B14F-4D97-AF65-F5344CB8AC3E}">
        <p14:creationId xmlns:p14="http://schemas.microsoft.com/office/powerpoint/2010/main" val="2994507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2</a:t>
            </a:fld>
            <a:endParaRPr lang="en-GB"/>
          </a:p>
        </p:txBody>
      </p:sp>
    </p:spTree>
    <p:extLst>
      <p:ext uri="{BB962C8B-B14F-4D97-AF65-F5344CB8AC3E}">
        <p14:creationId xmlns:p14="http://schemas.microsoft.com/office/powerpoint/2010/main" val="493016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3</a:t>
            </a:fld>
            <a:endParaRPr lang="en-GB"/>
          </a:p>
        </p:txBody>
      </p:sp>
    </p:spTree>
    <p:extLst>
      <p:ext uri="{BB962C8B-B14F-4D97-AF65-F5344CB8AC3E}">
        <p14:creationId xmlns:p14="http://schemas.microsoft.com/office/powerpoint/2010/main" val="299751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4</a:t>
            </a:fld>
            <a:endParaRPr lang="en-GB"/>
          </a:p>
        </p:txBody>
      </p:sp>
    </p:spTree>
    <p:extLst>
      <p:ext uri="{BB962C8B-B14F-4D97-AF65-F5344CB8AC3E}">
        <p14:creationId xmlns:p14="http://schemas.microsoft.com/office/powerpoint/2010/main" val="1045073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5939589-3E79-4C82-AA4A-FE78234FAA59}" type="slidenum">
              <a:rPr lang="en-GB" smtClean="0"/>
              <a:t>5</a:t>
            </a:fld>
            <a:endParaRPr lang="en-GB"/>
          </a:p>
        </p:txBody>
      </p:sp>
    </p:spTree>
    <p:extLst>
      <p:ext uri="{BB962C8B-B14F-4D97-AF65-F5344CB8AC3E}">
        <p14:creationId xmlns:p14="http://schemas.microsoft.com/office/powerpoint/2010/main" val="947308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095621-2654-C9AE-C69B-B791C06728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C62704-A0D9-32EF-504C-6E7A1A57DD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8046DE-4C2A-CBA8-441D-4C51F538E0F5}"/>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D8A37DAA-F28E-FEAC-5A2D-B5D00849BEBF}"/>
              </a:ext>
            </a:extLst>
          </p:cNvPr>
          <p:cNvSpPr>
            <a:spLocks noGrp="1"/>
          </p:cNvSpPr>
          <p:nvPr>
            <p:ph type="sldNum" sz="quarter" idx="5"/>
          </p:nvPr>
        </p:nvSpPr>
        <p:spPr/>
        <p:txBody>
          <a:bodyPr/>
          <a:lstStyle/>
          <a:p>
            <a:pPr rtl="0"/>
            <a:fld id="{D5939589-3E79-4C82-AA4A-FE78234FAA59}" type="slidenum">
              <a:rPr lang="en-GB" smtClean="0"/>
              <a:t>6</a:t>
            </a:fld>
            <a:endParaRPr lang="en-GB"/>
          </a:p>
        </p:txBody>
      </p:sp>
    </p:spTree>
    <p:extLst>
      <p:ext uri="{BB962C8B-B14F-4D97-AF65-F5344CB8AC3E}">
        <p14:creationId xmlns:p14="http://schemas.microsoft.com/office/powerpoint/2010/main" val="3495144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21A875-B107-1ED8-0806-2CAEB63E6C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F30DFD-F13F-2838-24F3-5F81F25F0D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13137-F74F-3E6B-25C0-6558D7803125}"/>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C76CC500-5D00-8585-21D9-28DE05177CBA}"/>
              </a:ext>
            </a:extLst>
          </p:cNvPr>
          <p:cNvSpPr>
            <a:spLocks noGrp="1"/>
          </p:cNvSpPr>
          <p:nvPr>
            <p:ph type="sldNum" sz="quarter" idx="5"/>
          </p:nvPr>
        </p:nvSpPr>
        <p:spPr/>
        <p:txBody>
          <a:bodyPr/>
          <a:lstStyle/>
          <a:p>
            <a:pPr rtl="0"/>
            <a:fld id="{D5939589-3E79-4C82-AA4A-FE78234FAA59}" type="slidenum">
              <a:rPr lang="en-GB" smtClean="0"/>
              <a:t>7</a:t>
            </a:fld>
            <a:endParaRPr lang="en-GB"/>
          </a:p>
        </p:txBody>
      </p:sp>
    </p:spTree>
    <p:extLst>
      <p:ext uri="{BB962C8B-B14F-4D97-AF65-F5344CB8AC3E}">
        <p14:creationId xmlns:p14="http://schemas.microsoft.com/office/powerpoint/2010/main" val="2264896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D7DB1-7E79-0B01-5496-0B220DBE7D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A18556-403D-334D-6525-30B874880A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CC2162-FC4A-6ACA-3776-B8DB4B104D81}"/>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95059CDD-8413-576D-F43E-F274BB8F183F}"/>
              </a:ext>
            </a:extLst>
          </p:cNvPr>
          <p:cNvSpPr>
            <a:spLocks noGrp="1"/>
          </p:cNvSpPr>
          <p:nvPr>
            <p:ph type="sldNum" sz="quarter" idx="5"/>
          </p:nvPr>
        </p:nvSpPr>
        <p:spPr/>
        <p:txBody>
          <a:bodyPr/>
          <a:lstStyle/>
          <a:p>
            <a:pPr rtl="0"/>
            <a:fld id="{D5939589-3E79-4C82-AA4A-FE78234FAA59}" type="slidenum">
              <a:rPr lang="en-GB" smtClean="0"/>
              <a:t>8</a:t>
            </a:fld>
            <a:endParaRPr lang="en-GB"/>
          </a:p>
        </p:txBody>
      </p:sp>
    </p:spTree>
    <p:extLst>
      <p:ext uri="{BB962C8B-B14F-4D97-AF65-F5344CB8AC3E}">
        <p14:creationId xmlns:p14="http://schemas.microsoft.com/office/powerpoint/2010/main" val="3698233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117423-663C-59E9-3DD0-6127571F9E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4CE003-0757-F27C-F9EB-CF40228A14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CF9BCA-EAC4-C3E0-E706-A8FFF44A6BF0}"/>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3E664FF8-068F-6FF9-C974-F8D53C55F3AB}"/>
              </a:ext>
            </a:extLst>
          </p:cNvPr>
          <p:cNvSpPr>
            <a:spLocks noGrp="1"/>
          </p:cNvSpPr>
          <p:nvPr>
            <p:ph type="sldNum" sz="quarter" idx="5"/>
          </p:nvPr>
        </p:nvSpPr>
        <p:spPr/>
        <p:txBody>
          <a:bodyPr/>
          <a:lstStyle/>
          <a:p>
            <a:pPr rtl="0"/>
            <a:fld id="{D5939589-3E79-4C82-AA4A-FE78234FAA59}" type="slidenum">
              <a:rPr lang="en-GB" smtClean="0"/>
              <a:t>9</a:t>
            </a:fld>
            <a:endParaRPr lang="en-GB"/>
          </a:p>
        </p:txBody>
      </p:sp>
    </p:spTree>
    <p:extLst>
      <p:ext uri="{BB962C8B-B14F-4D97-AF65-F5344CB8AC3E}">
        <p14:creationId xmlns:p14="http://schemas.microsoft.com/office/powerpoint/2010/main" val="1795693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rtlCol="0" anchor="b"/>
          <a:lstStyle>
            <a:lvl1pPr algn="l">
              <a:defRPr sz="6000" b="1" i="0" cap="all" baseline="0"/>
            </a:lvl1pPr>
          </a:lstStyle>
          <a:p>
            <a:pPr rtl="0"/>
            <a:r>
              <a:rPr lang="en-GB" noProof="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rtlCol="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en-GB" noProof="0"/>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n-GB" noProof="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en-GB" noProof="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rtlCol="0"/>
          <a:lstStyle/>
          <a:p>
            <a:pPr rtl="0"/>
            <a:r>
              <a:rPr lang="en-GB" noProof="0"/>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n-GB" noProof="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en-GB" noProof="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n-GB" noProof="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rtlCol="0" anchor="b"/>
          <a:lstStyle>
            <a:lvl1pPr algn="l">
              <a:defRPr sz="5400" b="0" i="0" cap="none" baseline="0"/>
            </a:lvl1pPr>
          </a:lstStyle>
          <a:p>
            <a:pPr rtl="0"/>
            <a:r>
              <a:rPr lang="en-GB" noProof="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rtlCol="0">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en-GB" noProof="0" smtClean="0"/>
              <a:pPr/>
              <a:t>‹#›</a:t>
            </a:fld>
            <a:endParaRPr lang="en-GB" noProof="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rtlCol="0" anchor="ctr"/>
          <a:lstStyle>
            <a:lvl1pPr algn="ctr">
              <a:buNone/>
              <a:defRPr>
                <a:solidFill>
                  <a:schemeClr val="bg1"/>
                </a:solidFill>
              </a:defRPr>
            </a:lvl1pPr>
          </a:lstStyle>
          <a:p>
            <a:pPr rtl="0"/>
            <a:r>
              <a:rPr lang="en-GB" noProof="0"/>
              <a:t>Click icon to add picture</a:t>
            </a:r>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rtlCol="0" anchor="ctr"/>
          <a:lstStyle>
            <a:lvl1pPr algn="ctr">
              <a:buNone/>
              <a:defRPr>
                <a:solidFill>
                  <a:schemeClr val="bg1"/>
                </a:solidFill>
              </a:defRPr>
            </a:lvl1pPr>
          </a:lstStyle>
          <a:p>
            <a:pPr rtl="0"/>
            <a:r>
              <a:rPr lang="en-GB" noProof="0"/>
              <a:t>Click icon to add picture</a:t>
            </a:r>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rtlCol="0" anchor="ctr"/>
          <a:lstStyle>
            <a:lvl1pPr algn="ctr">
              <a:buNone/>
              <a:defRPr>
                <a:solidFill>
                  <a:schemeClr val="bg1"/>
                </a:solidFill>
              </a:defRPr>
            </a:lvl1pPr>
          </a:lstStyle>
          <a:p>
            <a:pPr rtl="0"/>
            <a:r>
              <a:rPr lang="en-GB" noProof="0"/>
              <a:t>Click icon to add picture</a:t>
            </a:r>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rtlCol="0" anchor="ctr">
            <a:noAutofit/>
          </a:bodyPr>
          <a:lstStyle>
            <a:lvl1pPr algn="ctr">
              <a:buNone/>
              <a:defRPr sz="1800">
                <a:solidFill>
                  <a:schemeClr val="bg1"/>
                </a:solidFill>
              </a:defRPr>
            </a:lvl1pPr>
          </a:lstStyle>
          <a:p>
            <a:pPr rtl="0"/>
            <a:r>
              <a:rPr lang="en-GB" noProof="0"/>
              <a:t>Click icon to add picture</a:t>
            </a:r>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rtlCol="0" anchor="ctr">
            <a:noAutofit/>
          </a:bodyPr>
          <a:lstStyle>
            <a:lvl1pPr algn="ctr">
              <a:buNone/>
              <a:defRPr sz="1800">
                <a:solidFill>
                  <a:schemeClr val="bg1"/>
                </a:solidFill>
              </a:defRPr>
            </a:lvl1pPr>
          </a:lstStyle>
          <a:p>
            <a:pPr rtl="0"/>
            <a:r>
              <a:rPr lang="en-GB" noProof="0"/>
              <a:t>Click icon to add picture</a:t>
            </a:r>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rtlCol="0" anchor="ctr">
            <a:noAutofit/>
          </a:bodyPr>
          <a:lstStyle>
            <a:lvl1pPr algn="ctr">
              <a:buNone/>
              <a:defRPr sz="1800">
                <a:solidFill>
                  <a:schemeClr val="bg1"/>
                </a:solidFill>
              </a:defRPr>
            </a:lvl1pPr>
          </a:lstStyle>
          <a:p>
            <a:pPr rtl="0"/>
            <a:r>
              <a:rPr lang="en-GB" noProof="0"/>
              <a:t>Click icon to add picture</a:t>
            </a:r>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rtlCol="0" anchor="ctr">
            <a:noAutofit/>
          </a:bodyPr>
          <a:lstStyle>
            <a:lvl1pPr algn="ctr">
              <a:buNone/>
              <a:defRPr sz="1800">
                <a:solidFill>
                  <a:schemeClr val="bg1"/>
                </a:solidFill>
              </a:defRPr>
            </a:lvl1pPr>
          </a:lstStyle>
          <a:p>
            <a:pPr rtl="0"/>
            <a:r>
              <a:rPr lang="en-GB" noProof="0"/>
              <a:t>Click icon to add picture</a:t>
            </a:r>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rtlCol="0" anchor="b"/>
          <a:lstStyle>
            <a:lvl1pPr algn="r">
              <a:defRPr sz="4800" b="1" cap="all" spc="400" baseline="0">
                <a:solidFill>
                  <a:schemeClr val="bg1"/>
                </a:solidFill>
              </a:defRPr>
            </a:lvl1pPr>
          </a:lstStyle>
          <a:p>
            <a:pPr rtl="0"/>
            <a:r>
              <a:rPr lang="en-GB" noProof="0"/>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en-GB" noProof="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en-GB" noProof="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en-GB" noProof="0" smtClean="0"/>
              <a:pPr/>
              <a:t>‹#›</a:t>
            </a:fld>
            <a:endParaRPr lang="en-GB" noProof="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n-GB" noProof="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n-GB" noProof="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n-GB" noProof="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rtlCol="0"/>
          <a:lstStyle>
            <a:lvl1pPr marL="0" indent="0" algn="r">
              <a:buNone/>
              <a:defRPr sz="1800">
                <a:solidFill>
                  <a:schemeClr val="bg1"/>
                </a:solidFill>
              </a:defRPr>
            </a:lvl1pPr>
          </a:lstStyle>
          <a:p>
            <a:pPr lvl="0" rtl="0"/>
            <a:r>
              <a:rPr lang="en-GB" noProof="0"/>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rtlCol="0"/>
          <a:lstStyle/>
          <a:p>
            <a:pPr rtl="0"/>
            <a:r>
              <a:rPr lang="en-GB" noProof="0"/>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rtlCol="0"/>
          <a:lstStyle/>
          <a:p>
            <a:pPr rtl="0"/>
            <a:r>
              <a:rPr lang="en-GB" noProof="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rtlCol="0"/>
          <a:lstStyle/>
          <a:p>
            <a:pPr rtl="0"/>
            <a:r>
              <a:rPr lang="en-GB" noProof="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rtlCol="0"/>
          <a:lstStyle/>
          <a:p>
            <a:pPr rtl="0"/>
            <a:fld id="{D8DA9DAA-006C-4F4B-980E-E3DF019B24E2}" type="slidenum">
              <a:rPr lang="en-GB" noProof="0" smtClean="0"/>
              <a:t>‹#›</a:t>
            </a:fld>
            <a:endParaRPr lang="en-GB" noProof="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rtlCol="0"/>
          <a:lstStyle/>
          <a:p>
            <a:pPr rtl="0"/>
            <a:r>
              <a:rPr lang="en-GB" noProof="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rtlCol="0"/>
          <a:lstStyle/>
          <a:p>
            <a:pPr rtl="0"/>
            <a:r>
              <a:rPr lang="en-GB" noProof="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rtlCol="0"/>
          <a:lstStyle/>
          <a:p>
            <a:pPr rtl="0"/>
            <a:fld id="{D8DA9DAA-006C-4F4B-980E-E3DF019B24E2}" type="slidenum">
              <a:rPr lang="en-GB" noProof="0" smtClean="0"/>
              <a:t>‹#›</a:t>
            </a:fld>
            <a:endParaRPr lang="en-GB" noProof="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rtlCol="0" anchor="b"/>
          <a:lstStyle>
            <a:lvl1pPr>
              <a:defRPr sz="3200"/>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rtlCol="0"/>
          <a:lstStyle/>
          <a:p>
            <a:pPr rtl="0"/>
            <a:r>
              <a:rPr lang="en-GB" noProof="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rtlCol="0"/>
          <a:lstStyle/>
          <a:p>
            <a:pPr rtl="0"/>
            <a:r>
              <a:rPr lang="en-GB" noProof="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rtlCol="0"/>
          <a:lstStyle/>
          <a:p>
            <a:pPr rtl="0"/>
            <a:fld id="{D8DA9DAA-006C-4F4B-980E-E3DF019B24E2}" type="slidenum">
              <a:rPr lang="en-GB" noProof="0" smtClean="0"/>
              <a:t>‹#›</a:t>
            </a:fld>
            <a:endParaRPr lang="en-GB" noProof="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rtlCol="0" anchor="b"/>
          <a:lstStyle>
            <a:lvl1pPr>
              <a:defRPr sz="3200"/>
            </a:lvl1pPr>
          </a:lstStyle>
          <a:p>
            <a:pPr rtl="0"/>
            <a:r>
              <a:rPr lang="en-GB" noProof="0"/>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rtlCol="0"/>
          <a:lstStyle/>
          <a:p>
            <a:pPr rtl="0"/>
            <a:r>
              <a:rPr lang="en-GB" noProof="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rtlCol="0"/>
          <a:lstStyle/>
          <a:p>
            <a:pPr rtl="0"/>
            <a:r>
              <a:rPr lang="en-GB" noProof="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rtlCol="0"/>
          <a:lstStyle/>
          <a:p>
            <a:pPr rtl="0"/>
            <a:fld id="{D8DA9DAA-006C-4F4B-980E-E3DF019B24E2}" type="slidenum">
              <a:rPr lang="en-GB" noProof="0" smtClean="0"/>
              <a:t>‹#›</a:t>
            </a:fld>
            <a:endParaRPr lang="en-GB" noProof="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rtlCol="0" anchor="b"/>
          <a:lstStyle>
            <a:lvl1pPr algn="l">
              <a:defRPr sz="5400" b="1" i="0" cap="all" baseline="0">
                <a:solidFill>
                  <a:schemeClr val="bg1"/>
                </a:solidFill>
              </a:defRPr>
            </a:lvl1pPr>
          </a:lstStyle>
          <a:p>
            <a:pPr rtl="0"/>
            <a:r>
              <a:rPr lang="en-GB" noProof="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rtlCol="0">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n-GB" noProof="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pPr rtl="0"/>
            <a:endParaRPr lang="en-GB" noProof="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rtlCol="0" anchor="ctr">
            <a:noAutofit/>
          </a:bodyPr>
          <a:lstStyle>
            <a:lvl1pPr algn="ctr">
              <a:buNone/>
              <a:defRPr sz="1600" b="1">
                <a:solidFill>
                  <a:schemeClr val="bg1"/>
                </a:solidFill>
              </a:defRPr>
            </a:lvl1pPr>
          </a:lstStyle>
          <a:p>
            <a:pPr rtl="0"/>
            <a:r>
              <a:rPr lang="en-GB" noProof="0"/>
              <a:t>Click icon to add picture</a:t>
            </a:r>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rtlCol="0" anchor="b"/>
          <a:lstStyle>
            <a:lvl1pPr algn="r">
              <a:defRPr sz="6000" b="1" cap="all" spc="400" baseline="0">
                <a:solidFill>
                  <a:schemeClr val="bg1"/>
                </a:solidFill>
              </a:defRPr>
            </a:lvl1pPr>
          </a:lstStyle>
          <a:p>
            <a:pPr rtl="0"/>
            <a:r>
              <a:rPr lang="en-GB" noProof="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rtlCol="0"/>
          <a:lstStyle>
            <a:lvl1pPr>
              <a:defRPr>
                <a:solidFill>
                  <a:schemeClr val="bg1"/>
                </a:solidFill>
              </a:defRPr>
            </a:lvl1pPr>
          </a:lstStyle>
          <a:p>
            <a:pPr rtl="0"/>
            <a:r>
              <a:rPr lang="en-GB" noProof="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rtlCol="0"/>
          <a:lstStyle>
            <a:lvl1pPr>
              <a:defRPr>
                <a:solidFill>
                  <a:schemeClr val="bg1"/>
                </a:solidFill>
              </a:defRPr>
            </a:lvl1pPr>
          </a:lstStyle>
          <a:p>
            <a:pPr rtl="0"/>
            <a:r>
              <a:rPr lang="en-GB" noProof="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rtlCol="0"/>
          <a:lstStyle>
            <a:lvl1pPr>
              <a:defRPr>
                <a:solidFill>
                  <a:schemeClr val="bg1"/>
                </a:solidFill>
              </a:defRPr>
            </a:lvl1pPr>
          </a:lstStyle>
          <a:p>
            <a:pPr rtl="0"/>
            <a:fld id="{D8DA9DAA-006C-4F4B-980E-E3DF019B24E2}" type="slidenum">
              <a:rPr lang="en-GB" noProof="0" smtClean="0"/>
              <a:pPr/>
              <a:t>‹#›</a:t>
            </a:fld>
            <a:endParaRPr lang="en-GB" noProof="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rtlCol="0"/>
          <a:lstStyle>
            <a:lvl1pPr marL="0" indent="0" algn="r">
              <a:buNone/>
              <a:defRPr sz="1800">
                <a:solidFill>
                  <a:schemeClr val="bg1"/>
                </a:solidFill>
              </a:defRPr>
            </a:lvl1pPr>
          </a:lstStyle>
          <a:p>
            <a:pPr lvl="0" rtl="0"/>
            <a:r>
              <a:rPr lang="en-GB" noProof="0"/>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n-GB" noProof="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n-GB" noProof="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rtlCol="0" anchor="ctr">
            <a:noAutofit/>
          </a:bodyPr>
          <a:lstStyle>
            <a:lvl1pPr algn="ctr">
              <a:buNone/>
              <a:defRPr/>
            </a:lvl1pPr>
          </a:lstStyle>
          <a:p>
            <a:pPr rtl="0"/>
            <a:r>
              <a:rPr lang="en-GB" noProof="0"/>
              <a:t>Click icon to add picture</a:t>
            </a:r>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rtlCol="0" anchor="b"/>
          <a:lstStyle>
            <a:lvl1pPr>
              <a:defRPr sz="5400"/>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rtlCol="0"/>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rtlCol="0"/>
          <a:lstStyle>
            <a:lvl1pPr>
              <a:defRPr>
                <a:solidFill>
                  <a:schemeClr val="accent2"/>
                </a:solidFill>
              </a:defRPr>
            </a:lvl1pPr>
          </a:lstStyle>
          <a:p>
            <a:pPr rtl="0"/>
            <a:r>
              <a:rPr lang="en-GB" noProof="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rtlCol="0"/>
          <a:lstStyle>
            <a:lvl1pPr>
              <a:defRPr baseline="0">
                <a:solidFill>
                  <a:schemeClr val="accent2"/>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en-GB" noProof="0" smtClean="0"/>
              <a:pPr/>
              <a:t>‹#›</a:t>
            </a:fld>
            <a:endParaRPr lang="en-GB" noProof="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n-GB" noProof="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rtlCol="0" anchor="b">
            <a:normAutofit/>
          </a:bodyPr>
          <a:lstStyle>
            <a:lvl1pPr algn="ctr">
              <a:defRPr sz="6000" b="1" i="0" cap="all" baseline="0">
                <a:solidFill>
                  <a:schemeClr val="bg1"/>
                </a:solidFill>
              </a:defRPr>
            </a:lvl1pPr>
          </a:lstStyle>
          <a:p>
            <a:pPr rtl="0"/>
            <a:r>
              <a:rPr lang="en-GB" noProof="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rtlCol="0">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pPr rtl="0"/>
            <a:endParaRPr lang="en-GB" noProof="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pPr rtl="0"/>
            <a:endParaRPr lang="en-GB" noProof="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pPr rtl="0"/>
            <a:endParaRPr lang="en-GB" noProof="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en-GB" noProof="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pPr rtl="0"/>
            <a:endParaRPr lang="en-GB" noProof="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rtlCol="0"/>
          <a:lstStyle>
            <a:lvl1pPr>
              <a:defRPr sz="5400"/>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p>
            <a:pPr rtl="0"/>
            <a:fld id="{D8DA9DAA-006C-4F4B-980E-E3DF019B24E2}" type="slidenum">
              <a:rPr lang="en-GB" noProof="0" smtClean="0"/>
              <a:t>‹#›</a:t>
            </a:fld>
            <a:endParaRPr lang="en-GB" noProof="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rtlCol="0" anchor="b"/>
          <a:lstStyle>
            <a:lvl1pPr algn="l">
              <a:lnSpc>
                <a:spcPct val="110000"/>
              </a:lnSpc>
              <a:spcBef>
                <a:spcPts val="1000"/>
              </a:spcBef>
              <a:defRPr sz="3600" b="0" i="0" cap="none" baseline="0"/>
            </a:lvl1pPr>
          </a:lstStyle>
          <a:p>
            <a:pPr rtl="0"/>
            <a:r>
              <a:rPr lang="en-GB" noProof="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rtlCol="0"/>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rtlCol="0"/>
          <a:lstStyle>
            <a:lvl1pPr>
              <a:defRPr>
                <a:solidFill>
                  <a:schemeClr val="accent2"/>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rtlCol="0"/>
          <a:lstStyle>
            <a:lvl1pPr>
              <a:defRPr>
                <a:solidFill>
                  <a:schemeClr val="accent2"/>
                </a:solidFill>
              </a:defRPr>
            </a:lvl1pPr>
          </a:lstStyle>
          <a:p>
            <a:pPr rtl="0"/>
            <a:fld id="{D8DA9DAA-006C-4F4B-980E-E3DF019B24E2}" type="slidenum">
              <a:rPr lang="en-GB" noProof="0" smtClean="0"/>
              <a:pPr/>
              <a:t>‹#›</a:t>
            </a:fld>
            <a:endParaRPr lang="en-GB" noProof="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rtlCol="0" anchor="ctr"/>
          <a:lstStyle>
            <a:lvl1pPr algn="ctr">
              <a:buNone/>
              <a:defRPr>
                <a:solidFill>
                  <a:schemeClr val="bg1"/>
                </a:solidFill>
              </a:defRPr>
            </a:lvl1pPr>
          </a:lstStyle>
          <a:p>
            <a:pPr rtl="0"/>
            <a:r>
              <a:rPr lang="en-GB" noProof="0"/>
              <a:t>Click icon to add picture</a:t>
            </a:r>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rtlCol="0"/>
          <a:lstStyle>
            <a:lvl1pPr>
              <a:defRPr sz="5400" b="1" cap="all" baseline="0">
                <a:solidFill>
                  <a:schemeClr val="bg1"/>
                </a:solidFill>
              </a:defRPr>
            </a:lvl1pPr>
          </a:lstStyle>
          <a:p>
            <a:pPr rtl="0"/>
            <a:r>
              <a:rPr lang="en-GB" noProof="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rtlCol="0"/>
          <a:lstStyle>
            <a:lvl1pPr>
              <a:defRPr>
                <a:solidFill>
                  <a:schemeClr val="bg1"/>
                </a:solidFill>
              </a:defRPr>
            </a:lvl1pPr>
          </a:lstStyle>
          <a:p>
            <a:pPr rtl="0"/>
            <a:r>
              <a:rPr lang="en-GB" noProof="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rtlCol="0"/>
          <a:lstStyle>
            <a:lvl1pPr>
              <a:defRPr>
                <a:solidFill>
                  <a:schemeClr val="bg1"/>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rtlCol="0"/>
          <a:lstStyle>
            <a:lvl1pPr>
              <a:defRPr>
                <a:solidFill>
                  <a:schemeClr val="bg1"/>
                </a:solidFill>
              </a:defRPr>
            </a:lvl1pPr>
          </a:lstStyle>
          <a:p>
            <a:pPr rtl="0"/>
            <a:fld id="{D8DA9DAA-006C-4F4B-980E-E3DF019B24E2}" type="slidenum">
              <a:rPr lang="en-GB" noProof="0" smtClean="0"/>
              <a:pPr/>
              <a:t>‹#›</a:t>
            </a:fld>
            <a:endParaRPr lang="en-GB" noProof="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pPr rtl="0"/>
            <a:endParaRPr lang="en-GB" noProof="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rtlCol="0">
            <a:normAutofit/>
          </a:bodyPr>
          <a:lstStyle>
            <a:lvl1pPr>
              <a:defRPr sz="2400"/>
            </a:lvl1pPr>
            <a:lvl2pPr>
              <a:defRPr sz="2000"/>
            </a:lvl2pPr>
            <a:lvl3pPr>
              <a:defRPr sz="1800"/>
            </a:lvl3pPr>
            <a:lvl4pPr>
              <a:defRPr sz="1600"/>
            </a:lvl4pPr>
            <a:lvl5pPr>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pPr rtl="0"/>
            <a:endParaRPr lang="en-GB" noProof="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pPr rtl="0"/>
            <a:endParaRPr lang="en-GB" noProof="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pPr rtl="0"/>
            <a:endParaRPr lang="en-GB" noProof="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GB" noProof="0"/>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pPr rtl="0"/>
            <a:r>
              <a:rPr lang="en-GB" noProof="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pPr rtl="0"/>
            <a:fld id="{D8DA9DAA-006C-4F4B-980E-E3DF019B24E2}" type="slidenum">
              <a:rPr lang="en-GB" noProof="0" smtClean="0"/>
              <a:t>‹#›</a:t>
            </a:fld>
            <a:endParaRPr lang="en-GB" noProof="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3.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rtlCol="0"/>
          <a:lstStyle/>
          <a:p>
            <a:pPr rtl="0"/>
            <a:r>
              <a:rPr lang="en-GB" sz="5400" spc="400">
                <a:solidFill>
                  <a:schemeClr val="bg1"/>
                </a:solidFill>
              </a:rPr>
              <a:t>Galaxy</a:t>
            </a:r>
            <a:endParaRPr lang="en-GB"/>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p:txBody>
          <a:bodyPr rtlCol="0"/>
          <a:lstStyle/>
          <a:p>
            <a:pPr rtl="0"/>
            <a:r>
              <a:rPr lang="en-GB" sz="2000">
                <a:solidFill>
                  <a:schemeClr val="bg1"/>
                </a:solidFill>
              </a:rPr>
              <a:t>Presenter Name</a:t>
            </a:r>
          </a:p>
          <a:p>
            <a:pPr rtl="0"/>
            <a:endParaRPr lang="en-GB"/>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21">
            <a:extLst>
              <a:ext uri="{FF2B5EF4-FFF2-40B4-BE49-F238E27FC236}">
                <a16:creationId xmlns:a16="http://schemas.microsoft.com/office/drawing/2014/main" id="{692474E6-3035-46B8-9C05-9B4204E8ED39}"/>
              </a:ext>
            </a:extLst>
          </p:cNvPr>
          <p:cNvSpPr>
            <a:spLocks noGrp="1"/>
          </p:cNvSpPr>
          <p:nvPr>
            <p:ph type="dt" sz="half" idx="10"/>
          </p:nvPr>
        </p:nvSpPr>
        <p:spPr/>
        <p:txBody>
          <a:bodyPr rtlCol="0"/>
          <a:lstStyle/>
          <a:p>
            <a:pPr rtl="0"/>
            <a:r>
              <a:rPr lang="en-GB"/>
              <a:t>9/3/20XX</a:t>
            </a:r>
          </a:p>
        </p:txBody>
      </p:sp>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rtlCol="0"/>
          <a:lstStyle/>
          <a:p>
            <a:pPr rtl="0"/>
            <a:fld id="{D8DA9DAA-006C-4F4B-980E-E3DF019B24E2}" type="slidenum">
              <a:rPr lang="en-GB" smtClean="0"/>
              <a:pPr rtl="0"/>
              <a:t>10</a:t>
            </a:fld>
            <a:endParaRPr lang="en-GB"/>
          </a:p>
        </p:txBody>
      </p:sp>
      <p:sp>
        <p:nvSpPr>
          <p:cNvPr id="23" name="Footer Placeholder 22">
            <a:extLst>
              <a:ext uri="{FF2B5EF4-FFF2-40B4-BE49-F238E27FC236}">
                <a16:creationId xmlns:a16="http://schemas.microsoft.com/office/drawing/2014/main" id="{DE8D546E-0F46-4CC0-B2B1-8B2430D00C0C}"/>
              </a:ext>
            </a:extLst>
          </p:cNvPr>
          <p:cNvSpPr>
            <a:spLocks noGrp="1"/>
          </p:cNvSpPr>
          <p:nvPr>
            <p:ph type="ftr" sz="quarter" idx="11"/>
          </p:nvPr>
        </p:nvSpPr>
        <p:spPr/>
        <p:txBody>
          <a:bodyPr rtlCol="0"/>
          <a:lstStyle/>
          <a:p>
            <a:pPr rtl="0"/>
            <a:r>
              <a:rPr lang="en-GB"/>
              <a:t>Presentation Title</a:t>
            </a:r>
          </a:p>
        </p:txBody>
      </p:sp>
      <p:pic>
        <p:nvPicPr>
          <p:cNvPr id="9" name="Picture Placeholder 8" descr="mountains at sunset">
            <a:extLst>
              <a:ext uri="{FF2B5EF4-FFF2-40B4-BE49-F238E27FC236}">
                <a16:creationId xmlns:a16="http://schemas.microsoft.com/office/drawing/2014/main" id="{C82DA925-978C-48A9-98AD-0653B7A3D2D9}"/>
              </a:ext>
            </a:extLst>
          </p:cNvPr>
          <p:cNvPicPr>
            <a:picLocks noGrp="1" noChangeAspect="1"/>
          </p:cNvPicPr>
          <p:nvPr>
            <p:ph type="pic" sz="quarter" idx="14"/>
          </p:nvPr>
        </p:nvPicPr>
        <p:blipFill rotWithShape="1">
          <a:blip r:embed="rId3"/>
          <a:srcRect t="41" b="41"/>
          <a:stretch/>
        </p:blipFill>
        <p:spPr/>
      </p:pic>
      <p:pic>
        <p:nvPicPr>
          <p:cNvPr id="11" name="Picture Placeholder 10" descr="mountains at sunset">
            <a:extLst>
              <a:ext uri="{FF2B5EF4-FFF2-40B4-BE49-F238E27FC236}">
                <a16:creationId xmlns:a16="http://schemas.microsoft.com/office/drawing/2014/main" id="{E63B7C3F-04A4-43F6-881D-FA11061CBAFA}"/>
              </a:ext>
            </a:extLst>
          </p:cNvPr>
          <p:cNvPicPr>
            <a:picLocks noGrp="1" noChangeAspect="1"/>
          </p:cNvPicPr>
          <p:nvPr>
            <p:ph type="pic" sz="quarter" idx="15"/>
          </p:nvPr>
        </p:nvPicPr>
        <p:blipFill rotWithShape="1">
          <a:blip r:embed="rId4"/>
          <a:srcRect t="347" b="347"/>
          <a:stretch/>
        </p:blipFill>
        <p:spPr/>
      </p:pic>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rtlCol="0"/>
          <a:lstStyle/>
          <a:p>
            <a:pPr rtl="0"/>
            <a:r>
              <a:rPr lang="en-GB"/>
              <a:t>Thank you</a:t>
            </a:r>
          </a:p>
        </p:txBody>
      </p:sp>
      <p:sp>
        <p:nvSpPr>
          <p:cNvPr id="7" name="Text Placeholder 6">
            <a:extLst>
              <a:ext uri="{FF2B5EF4-FFF2-40B4-BE49-F238E27FC236}">
                <a16:creationId xmlns:a16="http://schemas.microsoft.com/office/drawing/2014/main" id="{42AF1107-8D35-4E35-93C7-D3640946F742}"/>
              </a:ext>
            </a:extLst>
          </p:cNvPr>
          <p:cNvSpPr>
            <a:spLocks noGrp="1"/>
          </p:cNvSpPr>
          <p:nvPr>
            <p:ph type="body" sz="quarter" idx="13"/>
          </p:nvPr>
        </p:nvSpPr>
        <p:spPr/>
        <p:txBody>
          <a:bodyPr rtlCol="0"/>
          <a:lstStyle/>
          <a:p>
            <a:pPr rtl="0"/>
            <a:r>
              <a:rPr lang="en-GB"/>
              <a:t>Presenter name</a:t>
            </a:r>
          </a:p>
          <a:p>
            <a:pPr rtl="0"/>
            <a:r>
              <a:rPr lang="en-GB"/>
              <a:t>Email address</a:t>
            </a:r>
          </a:p>
          <a:p>
            <a:pPr rtl="0"/>
            <a:r>
              <a:rPr lang="en-GB"/>
              <a:t>Website</a:t>
            </a:r>
          </a:p>
          <a:p>
            <a:pPr rtl="0"/>
            <a:endParaRPr lang="en-GB"/>
          </a:p>
        </p:txBody>
      </p:sp>
      <p:pic>
        <p:nvPicPr>
          <p:cNvPr id="15" name="Picture Placeholder 14" descr="mountains under near dusk sky">
            <a:extLst>
              <a:ext uri="{FF2B5EF4-FFF2-40B4-BE49-F238E27FC236}">
                <a16:creationId xmlns:a16="http://schemas.microsoft.com/office/drawing/2014/main" id="{3D15FDC1-74B5-4FD8-BD17-0E2502C411A6}"/>
              </a:ext>
            </a:extLst>
          </p:cNvPr>
          <p:cNvPicPr>
            <a:picLocks noGrp="1" noChangeAspect="1"/>
          </p:cNvPicPr>
          <p:nvPr>
            <p:ph type="pic" sz="quarter" idx="17"/>
          </p:nvPr>
        </p:nvPicPr>
        <p:blipFill rotWithShape="1">
          <a:blip r:embed="rId5"/>
          <a:srcRect l="16" r="16"/>
          <a:stretch/>
        </p:blipFill>
        <p:spPr/>
      </p:pic>
      <p:pic>
        <p:nvPicPr>
          <p:cNvPr id="13" name="Picture Placeholder 12" descr="mountains under the night sky just before dawn">
            <a:extLst>
              <a:ext uri="{FF2B5EF4-FFF2-40B4-BE49-F238E27FC236}">
                <a16:creationId xmlns:a16="http://schemas.microsoft.com/office/drawing/2014/main" id="{E02C4914-F076-4415-9C5D-A9BDB6CC6110}"/>
              </a:ext>
            </a:extLst>
          </p:cNvPr>
          <p:cNvPicPr>
            <a:picLocks noGrp="1" noChangeAspect="1"/>
          </p:cNvPicPr>
          <p:nvPr>
            <p:ph type="pic" sz="quarter" idx="16"/>
          </p:nvPr>
        </p:nvPicPr>
        <p:blipFill rotWithShape="1">
          <a:blip r:embed="rId6"/>
          <a:srcRect t="108" b="108"/>
          <a:stretch/>
        </p:blipFill>
        <p:spPr/>
      </p:pic>
    </p:spTree>
    <p:extLst>
      <p:ext uri="{BB962C8B-B14F-4D97-AF65-F5344CB8AC3E}">
        <p14:creationId xmlns:p14="http://schemas.microsoft.com/office/powerpoint/2010/main" val="92731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rtlCol="0"/>
          <a:lstStyle/>
          <a:p>
            <a:pPr rtl="0"/>
            <a:r>
              <a:rPr lang="en-GB" sz="5400"/>
              <a:t>Introduction</a:t>
            </a:r>
            <a:endParaRPr lang="en-GB"/>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p:txBody>
          <a:bodyPr rtlCol="0"/>
          <a:lstStyle/>
          <a:p>
            <a:pPr rtl="0"/>
            <a:r>
              <a:rPr lang="en-GB" sz="200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a:p>
            <a:pPr rtl="0"/>
            <a:endParaRPr lang="en-GB"/>
          </a:p>
        </p:txBody>
      </p:sp>
      <p:pic>
        <p:nvPicPr>
          <p:cNvPr id="8" name="Picture Placeholder 7" descr="mountains under the night sky just before dawn">
            <a:extLst>
              <a:ext uri="{FF2B5EF4-FFF2-40B4-BE49-F238E27FC236}">
                <a16:creationId xmlns:a16="http://schemas.microsoft.com/office/drawing/2014/main" id="{B53D1AAB-32B2-4F04-828F-AB1C758AF004}"/>
              </a:ext>
            </a:extLst>
          </p:cNvPr>
          <p:cNvPicPr>
            <a:picLocks noGrp="1" noChangeAspect="1"/>
          </p:cNvPicPr>
          <p:nvPr>
            <p:ph type="pic" sz="quarter" idx="13"/>
          </p:nvPr>
        </p:nvPicPr>
        <p:blipFill rotWithShape="1">
          <a:blip r:embed="rId3"/>
          <a:srcRect l="71" r="71"/>
          <a:stretch/>
        </p:blipFill>
        <p:spPr/>
      </p:pic>
      <p:sp>
        <p:nvSpPr>
          <p:cNvPr id="9" name="Date Placeholder 8">
            <a:extLst>
              <a:ext uri="{FF2B5EF4-FFF2-40B4-BE49-F238E27FC236}">
                <a16:creationId xmlns:a16="http://schemas.microsoft.com/office/drawing/2014/main" id="{D45C472E-4078-40A0-83A2-652E8356EDCB}"/>
              </a:ext>
            </a:extLst>
          </p:cNvPr>
          <p:cNvSpPr>
            <a:spLocks noGrp="1"/>
          </p:cNvSpPr>
          <p:nvPr>
            <p:ph type="dt" sz="half" idx="10"/>
          </p:nvPr>
        </p:nvSpPr>
        <p:spPr/>
        <p:txBody>
          <a:bodyPr rtlCol="0"/>
          <a:lstStyle/>
          <a:p>
            <a:pPr rtl="0"/>
            <a:r>
              <a:rPr lang="en-GB"/>
              <a:t>9/3/20XX</a:t>
            </a:r>
          </a:p>
        </p:txBody>
      </p:sp>
      <p:sp>
        <p:nvSpPr>
          <p:cNvPr id="10" name="Footer Placeholder 9">
            <a:extLst>
              <a:ext uri="{FF2B5EF4-FFF2-40B4-BE49-F238E27FC236}">
                <a16:creationId xmlns:a16="http://schemas.microsoft.com/office/drawing/2014/main" id="{A8C7C3A0-5E78-49C8-B8D4-F3DF62B2BC93}"/>
              </a:ext>
            </a:extLst>
          </p:cNvPr>
          <p:cNvSpPr>
            <a:spLocks noGrp="1"/>
          </p:cNvSpPr>
          <p:nvPr>
            <p:ph type="ftr" sz="quarter" idx="11"/>
          </p:nvPr>
        </p:nvSpPr>
        <p:spPr/>
        <p:txBody>
          <a:bodyPr rtlCol="0"/>
          <a:lstStyle/>
          <a:p>
            <a:pPr rtl="0"/>
            <a:r>
              <a:rPr lang="en-GB"/>
              <a:t>Presentation Title</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rtlCol="0"/>
          <a:lstStyle/>
          <a:p>
            <a:pPr rtl="0"/>
            <a:fld id="{D8DA9DAA-006C-4F4B-980E-E3DF019B24E2}" type="slidenum">
              <a:rPr lang="en-GB" smtClean="0"/>
              <a:pPr rtl="0"/>
              <a:t>2</a:t>
            </a:fld>
            <a:endParaRPr lang="en-GB"/>
          </a:p>
        </p:txBody>
      </p:sp>
    </p:spTree>
    <p:extLst>
      <p:ext uri="{BB962C8B-B14F-4D97-AF65-F5344CB8AC3E}">
        <p14:creationId xmlns:p14="http://schemas.microsoft.com/office/powerpoint/2010/main" val="36533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2FB0B-15EC-453B-BC9B-69AD35DDCEA3}"/>
              </a:ext>
            </a:extLst>
          </p:cNvPr>
          <p:cNvSpPr>
            <a:spLocks noGrp="1"/>
          </p:cNvSpPr>
          <p:nvPr>
            <p:ph type="ctrTitle"/>
          </p:nvPr>
        </p:nvSpPr>
        <p:spPr/>
        <p:txBody>
          <a:bodyPr rtlCol="0"/>
          <a:lstStyle/>
          <a:p>
            <a:pPr rtl="0"/>
            <a:r>
              <a:rPr lang="en-GB" b="1" cap="all" spc="400">
                <a:solidFill>
                  <a:schemeClr val="bg1"/>
                </a:solidFill>
                <a:latin typeface="+mn-lt"/>
              </a:rPr>
              <a:t>Topic one</a:t>
            </a:r>
            <a:endParaRPr lang="en-GB"/>
          </a:p>
        </p:txBody>
      </p:sp>
      <p:sp>
        <p:nvSpPr>
          <p:cNvPr id="3" name="Subtitle 2">
            <a:extLst>
              <a:ext uri="{FF2B5EF4-FFF2-40B4-BE49-F238E27FC236}">
                <a16:creationId xmlns:a16="http://schemas.microsoft.com/office/drawing/2014/main" id="{05408798-0DB3-46BF-880E-7BB904D700F6}"/>
              </a:ext>
            </a:extLst>
          </p:cNvPr>
          <p:cNvSpPr>
            <a:spLocks noGrp="1"/>
          </p:cNvSpPr>
          <p:nvPr>
            <p:ph type="subTitle" idx="1"/>
          </p:nvPr>
        </p:nvSpPr>
        <p:spPr/>
        <p:txBody>
          <a:bodyPr rtlCol="0"/>
          <a:lstStyle/>
          <a:p>
            <a:pPr rtl="0"/>
            <a:r>
              <a:rPr lang="en-GB" sz="2000">
                <a:solidFill>
                  <a:schemeClr val="bg1"/>
                </a:solidFill>
              </a:rPr>
              <a:t>Subtitle</a:t>
            </a:r>
            <a:endParaRPr lang="en-GB"/>
          </a:p>
        </p:txBody>
      </p:sp>
    </p:spTree>
    <p:extLst>
      <p:ext uri="{BB962C8B-B14F-4D97-AF65-F5344CB8AC3E}">
        <p14:creationId xmlns:p14="http://schemas.microsoft.com/office/powerpoint/2010/main" val="2227882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FB95-2803-4882-8DE6-333A75D37240}"/>
              </a:ext>
            </a:extLst>
          </p:cNvPr>
          <p:cNvSpPr>
            <a:spLocks noGrp="1"/>
          </p:cNvSpPr>
          <p:nvPr>
            <p:ph type="ctrTitle"/>
          </p:nvPr>
        </p:nvSpPr>
        <p:spPr/>
        <p:txBody>
          <a:bodyPr rtlCol="0"/>
          <a:lstStyle/>
          <a:p>
            <a:pPr rtl="0"/>
            <a:r>
              <a:rPr lang="en-GB" sz="3600"/>
              <a:t>The way to get started is to quit talking and begin doing.</a:t>
            </a:r>
            <a:endParaRPr lang="en-GB"/>
          </a:p>
        </p:txBody>
      </p:sp>
      <p:sp>
        <p:nvSpPr>
          <p:cNvPr id="3" name="Subtitle 2">
            <a:extLst>
              <a:ext uri="{FF2B5EF4-FFF2-40B4-BE49-F238E27FC236}">
                <a16:creationId xmlns:a16="http://schemas.microsoft.com/office/drawing/2014/main" id="{8AFC25C2-2815-4A92-A043-0CEC83591A94}"/>
              </a:ext>
            </a:extLst>
          </p:cNvPr>
          <p:cNvSpPr>
            <a:spLocks noGrp="1"/>
          </p:cNvSpPr>
          <p:nvPr>
            <p:ph type="subTitle" idx="1"/>
          </p:nvPr>
        </p:nvSpPr>
        <p:spPr/>
        <p:txBody>
          <a:bodyPr rtlCol="0"/>
          <a:lstStyle/>
          <a:p>
            <a:pPr rtl="0"/>
            <a:r>
              <a:rPr lang="en-GB" sz="1800"/>
              <a:t>Walt Disney</a:t>
            </a:r>
          </a:p>
        </p:txBody>
      </p:sp>
      <p:pic>
        <p:nvPicPr>
          <p:cNvPr id="8" name="Picture Placeholder 7" descr="mountains at sunset">
            <a:extLst>
              <a:ext uri="{FF2B5EF4-FFF2-40B4-BE49-F238E27FC236}">
                <a16:creationId xmlns:a16="http://schemas.microsoft.com/office/drawing/2014/main" id="{8DD372BB-220C-48D2-B19A-562BE88C2109}"/>
              </a:ext>
            </a:extLst>
          </p:cNvPr>
          <p:cNvPicPr>
            <a:picLocks noGrp="1" noChangeAspect="1"/>
          </p:cNvPicPr>
          <p:nvPr>
            <p:ph type="pic" sz="quarter" idx="13"/>
          </p:nvPr>
        </p:nvPicPr>
        <p:blipFill rotWithShape="1">
          <a:blip r:embed="rId3"/>
          <a:srcRect/>
          <a:stretch/>
        </p:blipFill>
        <p:spPr/>
      </p:pic>
      <p:sp>
        <p:nvSpPr>
          <p:cNvPr id="9" name="Footer Placeholder 8">
            <a:extLst>
              <a:ext uri="{FF2B5EF4-FFF2-40B4-BE49-F238E27FC236}">
                <a16:creationId xmlns:a16="http://schemas.microsoft.com/office/drawing/2014/main" id="{A2055D38-CE59-4FC4-85CE-CF9DA81D858C}"/>
              </a:ext>
            </a:extLst>
          </p:cNvPr>
          <p:cNvSpPr>
            <a:spLocks noGrp="1"/>
          </p:cNvSpPr>
          <p:nvPr>
            <p:ph type="ftr" sz="quarter" idx="11"/>
          </p:nvPr>
        </p:nvSpPr>
        <p:spPr/>
        <p:txBody>
          <a:bodyPr rtlCol="0"/>
          <a:lstStyle/>
          <a:p>
            <a:pPr rtl="0"/>
            <a:r>
              <a:rPr lang="en-GB"/>
              <a:t>Presentation Title</a:t>
            </a:r>
          </a:p>
        </p:txBody>
      </p:sp>
      <p:sp>
        <p:nvSpPr>
          <p:cNvPr id="10" name="Slide Number Placeholder 9">
            <a:extLst>
              <a:ext uri="{FF2B5EF4-FFF2-40B4-BE49-F238E27FC236}">
                <a16:creationId xmlns:a16="http://schemas.microsoft.com/office/drawing/2014/main" id="{FE0D311A-C366-4A86-9404-C0F5CBF9C811}"/>
              </a:ext>
            </a:extLst>
          </p:cNvPr>
          <p:cNvSpPr>
            <a:spLocks noGrp="1"/>
          </p:cNvSpPr>
          <p:nvPr>
            <p:ph type="sldNum" sz="quarter" idx="12"/>
          </p:nvPr>
        </p:nvSpPr>
        <p:spPr/>
        <p:txBody>
          <a:bodyPr rtlCol="0"/>
          <a:lstStyle/>
          <a:p>
            <a:pPr rtl="0"/>
            <a:fld id="{D8DA9DAA-006C-4F4B-980E-E3DF019B24E2}" type="slidenum">
              <a:rPr lang="en-GB" smtClean="0"/>
              <a:pPr rtl="0"/>
              <a:t>4</a:t>
            </a:fld>
            <a:endParaRPr lang="en-GB"/>
          </a:p>
        </p:txBody>
      </p:sp>
    </p:spTree>
    <p:extLst>
      <p:ext uri="{BB962C8B-B14F-4D97-AF65-F5344CB8AC3E}">
        <p14:creationId xmlns:p14="http://schemas.microsoft.com/office/powerpoint/2010/main" val="3561473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793845" y="201624"/>
            <a:ext cx="5203730" cy="409996"/>
          </a:xfrm>
        </p:spPr>
        <p:txBody>
          <a:bodyPr rtlCol="0">
            <a:normAutofit/>
          </a:bodyPr>
          <a:lstStyle/>
          <a:p>
            <a:pPr rtl="0"/>
            <a:r>
              <a:rPr lang="en-GB" sz="2000" dirty="0"/>
              <a:t>Template slide</a:t>
            </a:r>
          </a:p>
        </p:txBody>
      </p:sp>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a:xfrm>
            <a:off x="1447800" y="1681163"/>
            <a:ext cx="4549775" cy="823912"/>
          </a:xfrm>
        </p:spPr>
        <p:txBody>
          <a:bodyPr rtlCol="0"/>
          <a:lstStyle/>
          <a:p>
            <a:pPr rtl="0"/>
            <a:r>
              <a:rPr lang="en-GB" dirty="0"/>
              <a:t>Subtitle</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447800" y="2505075"/>
            <a:ext cx="4549775" cy="3684588"/>
          </a:xfrm>
        </p:spPr>
        <p:txBody>
          <a:bodyPr rtlCol="0">
            <a:normAutofit/>
          </a:bodyPr>
          <a:lstStyle/>
          <a:p>
            <a:pPr rtl="0"/>
            <a:r>
              <a:rPr lang="en-GB" sz="2000"/>
              <a:t>Add text, images, art, and videos. </a:t>
            </a:r>
          </a:p>
          <a:p>
            <a:pPr rtl="0"/>
            <a:r>
              <a:rPr lang="en-GB" sz="2000"/>
              <a:t>Add transitions, animations, and motion. </a:t>
            </a:r>
          </a:p>
          <a:p>
            <a:pPr rtl="0"/>
            <a:r>
              <a:rPr lang="en-GB" sz="2000"/>
              <a:t>Save to OneDrive, to get to your presentations from your computer, tablet, or phone. </a:t>
            </a:r>
          </a:p>
        </p:txBody>
      </p:sp>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3"/>
          </p:nvPr>
        </p:nvSpPr>
        <p:spPr>
          <a:xfrm>
            <a:off x="6783206" y="1681163"/>
            <a:ext cx="4572182" cy="823912"/>
          </a:xfrm>
        </p:spPr>
        <p:txBody>
          <a:bodyPr rtlCol="0"/>
          <a:lstStyle/>
          <a:p>
            <a:pPr rtl="0"/>
            <a:r>
              <a:rPr lang="en-GB"/>
              <a:t>Subtitle</a:t>
            </a:r>
          </a:p>
        </p:txBody>
      </p:sp>
      <p:sp>
        <p:nvSpPr>
          <p:cNvPr id="6" name="Content Placeholder 5">
            <a:extLst>
              <a:ext uri="{FF2B5EF4-FFF2-40B4-BE49-F238E27FC236}">
                <a16:creationId xmlns:a16="http://schemas.microsoft.com/office/drawing/2014/main" id="{5A74CB9D-E60B-4C8A-B4E7-23BC1D9FA66E}"/>
              </a:ext>
            </a:extLst>
          </p:cNvPr>
          <p:cNvSpPr>
            <a:spLocks noGrp="1"/>
          </p:cNvSpPr>
          <p:nvPr>
            <p:ph sz="quarter" idx="4"/>
          </p:nvPr>
        </p:nvSpPr>
        <p:spPr>
          <a:xfrm>
            <a:off x="6783206" y="2505075"/>
            <a:ext cx="4572182" cy="3684588"/>
          </a:xfrm>
        </p:spPr>
        <p:txBody>
          <a:bodyPr rtlCol="0">
            <a:normAutofit/>
          </a:bodyPr>
          <a:lstStyle/>
          <a:p>
            <a:pPr rtl="0"/>
            <a:r>
              <a:rPr lang="en-GB" sz="2000"/>
              <a:t>Open the Design Ideas pane for instant slide makeovers. </a:t>
            </a:r>
          </a:p>
          <a:p>
            <a:pPr rtl="0"/>
            <a:r>
              <a:rPr lang="en-GB" sz="2000"/>
              <a:t>When we have design ideas, we’ll show them to you right there. </a:t>
            </a:r>
          </a:p>
        </p:txBody>
      </p:sp>
    </p:spTree>
    <p:extLst>
      <p:ext uri="{BB962C8B-B14F-4D97-AF65-F5344CB8AC3E}">
        <p14:creationId xmlns:p14="http://schemas.microsoft.com/office/powerpoint/2010/main" val="3124766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60A36A-1BC0-41BC-D2AC-5B11150B91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4E8195-7954-2203-50CE-4CA257CF9AD0}"/>
              </a:ext>
            </a:extLst>
          </p:cNvPr>
          <p:cNvSpPr>
            <a:spLocks noGrp="1"/>
          </p:cNvSpPr>
          <p:nvPr>
            <p:ph type="title"/>
          </p:nvPr>
        </p:nvSpPr>
        <p:spPr>
          <a:xfrm>
            <a:off x="793845" y="201624"/>
            <a:ext cx="5203730" cy="409996"/>
          </a:xfrm>
        </p:spPr>
        <p:txBody>
          <a:bodyPr rtlCol="0">
            <a:normAutofit/>
          </a:bodyPr>
          <a:lstStyle/>
          <a:p>
            <a:pPr rtl="0"/>
            <a:r>
              <a:rPr lang="en-GB" sz="2000" dirty="0"/>
              <a:t>Template slide</a:t>
            </a:r>
          </a:p>
        </p:txBody>
      </p:sp>
      <p:sp>
        <p:nvSpPr>
          <p:cNvPr id="3" name="Text Placeholder 2">
            <a:extLst>
              <a:ext uri="{FF2B5EF4-FFF2-40B4-BE49-F238E27FC236}">
                <a16:creationId xmlns:a16="http://schemas.microsoft.com/office/drawing/2014/main" id="{957AC5B8-0FA9-FC58-3EEB-64E0A90F9833}"/>
              </a:ext>
            </a:extLst>
          </p:cNvPr>
          <p:cNvSpPr>
            <a:spLocks noGrp="1"/>
          </p:cNvSpPr>
          <p:nvPr>
            <p:ph type="body" idx="1"/>
          </p:nvPr>
        </p:nvSpPr>
        <p:spPr>
          <a:xfrm>
            <a:off x="1447800" y="1681163"/>
            <a:ext cx="4549775" cy="823912"/>
          </a:xfrm>
        </p:spPr>
        <p:txBody>
          <a:bodyPr rtlCol="0"/>
          <a:lstStyle/>
          <a:p>
            <a:pPr rtl="0"/>
            <a:r>
              <a:rPr lang="en-GB" dirty="0"/>
              <a:t>Subtitle</a:t>
            </a:r>
          </a:p>
        </p:txBody>
      </p:sp>
      <p:sp>
        <p:nvSpPr>
          <p:cNvPr id="4" name="Content Placeholder 3">
            <a:extLst>
              <a:ext uri="{FF2B5EF4-FFF2-40B4-BE49-F238E27FC236}">
                <a16:creationId xmlns:a16="http://schemas.microsoft.com/office/drawing/2014/main" id="{215C41AC-A6C4-2E34-03C3-B5BE89247CB7}"/>
              </a:ext>
            </a:extLst>
          </p:cNvPr>
          <p:cNvSpPr>
            <a:spLocks noGrp="1"/>
          </p:cNvSpPr>
          <p:nvPr>
            <p:ph sz="half" idx="2"/>
          </p:nvPr>
        </p:nvSpPr>
        <p:spPr>
          <a:xfrm>
            <a:off x="1447800" y="2505075"/>
            <a:ext cx="4549775" cy="3684588"/>
          </a:xfrm>
        </p:spPr>
        <p:txBody>
          <a:bodyPr rtlCol="0">
            <a:normAutofit/>
          </a:bodyPr>
          <a:lstStyle/>
          <a:p>
            <a:pPr rtl="0"/>
            <a:r>
              <a:rPr lang="en-GB" sz="2000"/>
              <a:t>Add text, images, art, and videos. </a:t>
            </a:r>
          </a:p>
          <a:p>
            <a:pPr rtl="0"/>
            <a:r>
              <a:rPr lang="en-GB" sz="2000"/>
              <a:t>Add transitions, animations, and motion. </a:t>
            </a:r>
          </a:p>
          <a:p>
            <a:pPr rtl="0"/>
            <a:r>
              <a:rPr lang="en-GB" sz="2000"/>
              <a:t>Save to OneDrive, to get to your presentations from your computer, tablet, or phone. </a:t>
            </a:r>
          </a:p>
        </p:txBody>
      </p:sp>
      <p:sp>
        <p:nvSpPr>
          <p:cNvPr id="5" name="Text Placeholder 4">
            <a:extLst>
              <a:ext uri="{FF2B5EF4-FFF2-40B4-BE49-F238E27FC236}">
                <a16:creationId xmlns:a16="http://schemas.microsoft.com/office/drawing/2014/main" id="{91D25F58-D37C-01E2-863C-9F0BCB7C6755}"/>
              </a:ext>
            </a:extLst>
          </p:cNvPr>
          <p:cNvSpPr>
            <a:spLocks noGrp="1"/>
          </p:cNvSpPr>
          <p:nvPr>
            <p:ph type="body" sz="quarter" idx="3"/>
          </p:nvPr>
        </p:nvSpPr>
        <p:spPr>
          <a:xfrm>
            <a:off x="6783206" y="1681163"/>
            <a:ext cx="4572182" cy="823912"/>
          </a:xfrm>
        </p:spPr>
        <p:txBody>
          <a:bodyPr rtlCol="0"/>
          <a:lstStyle/>
          <a:p>
            <a:pPr rtl="0"/>
            <a:r>
              <a:rPr lang="en-GB"/>
              <a:t>Subtitle</a:t>
            </a:r>
          </a:p>
        </p:txBody>
      </p:sp>
      <p:sp>
        <p:nvSpPr>
          <p:cNvPr id="6" name="Content Placeholder 5">
            <a:extLst>
              <a:ext uri="{FF2B5EF4-FFF2-40B4-BE49-F238E27FC236}">
                <a16:creationId xmlns:a16="http://schemas.microsoft.com/office/drawing/2014/main" id="{62730F4C-36AA-9D98-75F9-4D6CE17589C9}"/>
              </a:ext>
            </a:extLst>
          </p:cNvPr>
          <p:cNvSpPr>
            <a:spLocks noGrp="1"/>
          </p:cNvSpPr>
          <p:nvPr>
            <p:ph sz="quarter" idx="4"/>
          </p:nvPr>
        </p:nvSpPr>
        <p:spPr>
          <a:xfrm>
            <a:off x="6783206" y="2505075"/>
            <a:ext cx="4572182" cy="3684588"/>
          </a:xfrm>
        </p:spPr>
        <p:txBody>
          <a:bodyPr rtlCol="0">
            <a:normAutofit/>
          </a:bodyPr>
          <a:lstStyle/>
          <a:p>
            <a:pPr rtl="0"/>
            <a:r>
              <a:rPr lang="en-GB" sz="2000"/>
              <a:t>Open the Design Ideas pane for instant slide makeovers. </a:t>
            </a:r>
          </a:p>
          <a:p>
            <a:pPr rtl="0"/>
            <a:r>
              <a:rPr lang="en-GB" sz="2000"/>
              <a:t>When we have design ideas, we’ll show them to you right there. </a:t>
            </a:r>
          </a:p>
        </p:txBody>
      </p:sp>
    </p:spTree>
    <p:extLst>
      <p:ext uri="{BB962C8B-B14F-4D97-AF65-F5344CB8AC3E}">
        <p14:creationId xmlns:p14="http://schemas.microsoft.com/office/powerpoint/2010/main" val="3616719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5CD6D6-BF42-FC07-7B87-4B53917558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8DE185-E5CA-3B9D-C759-57EB9F11C7E4}"/>
              </a:ext>
            </a:extLst>
          </p:cNvPr>
          <p:cNvSpPr>
            <a:spLocks noGrp="1"/>
          </p:cNvSpPr>
          <p:nvPr>
            <p:ph type="title"/>
          </p:nvPr>
        </p:nvSpPr>
        <p:spPr>
          <a:xfrm>
            <a:off x="793845" y="201624"/>
            <a:ext cx="5203730" cy="409996"/>
          </a:xfrm>
        </p:spPr>
        <p:txBody>
          <a:bodyPr rtlCol="0">
            <a:normAutofit/>
          </a:bodyPr>
          <a:lstStyle/>
          <a:p>
            <a:pPr rtl="0"/>
            <a:r>
              <a:rPr lang="en-GB" sz="2000" dirty="0"/>
              <a:t>Template slide</a:t>
            </a:r>
          </a:p>
        </p:txBody>
      </p:sp>
      <p:sp>
        <p:nvSpPr>
          <p:cNvPr id="3" name="Text Placeholder 2">
            <a:extLst>
              <a:ext uri="{FF2B5EF4-FFF2-40B4-BE49-F238E27FC236}">
                <a16:creationId xmlns:a16="http://schemas.microsoft.com/office/drawing/2014/main" id="{588C32CE-77D3-2184-6E49-37B65830B08C}"/>
              </a:ext>
            </a:extLst>
          </p:cNvPr>
          <p:cNvSpPr>
            <a:spLocks noGrp="1"/>
          </p:cNvSpPr>
          <p:nvPr>
            <p:ph type="body" idx="1"/>
          </p:nvPr>
        </p:nvSpPr>
        <p:spPr>
          <a:xfrm>
            <a:off x="1447800" y="1681163"/>
            <a:ext cx="4549775" cy="823912"/>
          </a:xfrm>
        </p:spPr>
        <p:txBody>
          <a:bodyPr rtlCol="0"/>
          <a:lstStyle/>
          <a:p>
            <a:pPr rtl="0"/>
            <a:r>
              <a:rPr lang="en-GB" dirty="0"/>
              <a:t>Subtitle</a:t>
            </a:r>
          </a:p>
        </p:txBody>
      </p:sp>
      <p:sp>
        <p:nvSpPr>
          <p:cNvPr id="4" name="Content Placeholder 3">
            <a:extLst>
              <a:ext uri="{FF2B5EF4-FFF2-40B4-BE49-F238E27FC236}">
                <a16:creationId xmlns:a16="http://schemas.microsoft.com/office/drawing/2014/main" id="{54C2208E-174A-CA7A-4D50-2FE7891EA419}"/>
              </a:ext>
            </a:extLst>
          </p:cNvPr>
          <p:cNvSpPr>
            <a:spLocks noGrp="1"/>
          </p:cNvSpPr>
          <p:nvPr>
            <p:ph sz="half" idx="2"/>
          </p:nvPr>
        </p:nvSpPr>
        <p:spPr>
          <a:xfrm>
            <a:off x="1447800" y="2505075"/>
            <a:ext cx="4549775" cy="3684588"/>
          </a:xfrm>
        </p:spPr>
        <p:txBody>
          <a:bodyPr rtlCol="0">
            <a:normAutofit/>
          </a:bodyPr>
          <a:lstStyle/>
          <a:p>
            <a:pPr rtl="0"/>
            <a:r>
              <a:rPr lang="en-GB" sz="2000"/>
              <a:t>Add text, images, art, and videos. </a:t>
            </a:r>
          </a:p>
          <a:p>
            <a:pPr rtl="0"/>
            <a:r>
              <a:rPr lang="en-GB" sz="2000"/>
              <a:t>Add transitions, animations, and motion. </a:t>
            </a:r>
          </a:p>
          <a:p>
            <a:pPr rtl="0"/>
            <a:r>
              <a:rPr lang="en-GB" sz="2000"/>
              <a:t>Save to OneDrive, to get to your presentations from your computer, tablet, or phone. </a:t>
            </a:r>
          </a:p>
        </p:txBody>
      </p:sp>
      <p:sp>
        <p:nvSpPr>
          <p:cNvPr id="5" name="Text Placeholder 4">
            <a:extLst>
              <a:ext uri="{FF2B5EF4-FFF2-40B4-BE49-F238E27FC236}">
                <a16:creationId xmlns:a16="http://schemas.microsoft.com/office/drawing/2014/main" id="{EEACDFF2-E6B9-A980-F3E1-46EF52D6564E}"/>
              </a:ext>
            </a:extLst>
          </p:cNvPr>
          <p:cNvSpPr>
            <a:spLocks noGrp="1"/>
          </p:cNvSpPr>
          <p:nvPr>
            <p:ph type="body" sz="quarter" idx="3"/>
          </p:nvPr>
        </p:nvSpPr>
        <p:spPr>
          <a:xfrm>
            <a:off x="6783206" y="1681163"/>
            <a:ext cx="4572182" cy="823912"/>
          </a:xfrm>
        </p:spPr>
        <p:txBody>
          <a:bodyPr rtlCol="0"/>
          <a:lstStyle/>
          <a:p>
            <a:pPr rtl="0"/>
            <a:r>
              <a:rPr lang="en-GB"/>
              <a:t>Subtitle</a:t>
            </a:r>
          </a:p>
        </p:txBody>
      </p:sp>
      <p:sp>
        <p:nvSpPr>
          <p:cNvPr id="6" name="Content Placeholder 5">
            <a:extLst>
              <a:ext uri="{FF2B5EF4-FFF2-40B4-BE49-F238E27FC236}">
                <a16:creationId xmlns:a16="http://schemas.microsoft.com/office/drawing/2014/main" id="{5873DA39-60CE-62F8-6333-AD8EB9F9D1BF}"/>
              </a:ext>
            </a:extLst>
          </p:cNvPr>
          <p:cNvSpPr>
            <a:spLocks noGrp="1"/>
          </p:cNvSpPr>
          <p:nvPr>
            <p:ph sz="quarter" idx="4"/>
          </p:nvPr>
        </p:nvSpPr>
        <p:spPr>
          <a:xfrm>
            <a:off x="6783206" y="2505075"/>
            <a:ext cx="4572182" cy="3684588"/>
          </a:xfrm>
        </p:spPr>
        <p:txBody>
          <a:bodyPr rtlCol="0">
            <a:normAutofit/>
          </a:bodyPr>
          <a:lstStyle/>
          <a:p>
            <a:pPr rtl="0"/>
            <a:r>
              <a:rPr lang="en-GB" sz="2000"/>
              <a:t>Open the Design Ideas pane for instant slide makeovers. </a:t>
            </a:r>
          </a:p>
          <a:p>
            <a:pPr rtl="0"/>
            <a:r>
              <a:rPr lang="en-GB" sz="2000"/>
              <a:t>When we have design ideas, we’ll show them to you right there. </a:t>
            </a:r>
          </a:p>
        </p:txBody>
      </p:sp>
    </p:spTree>
    <p:extLst>
      <p:ext uri="{BB962C8B-B14F-4D97-AF65-F5344CB8AC3E}">
        <p14:creationId xmlns:p14="http://schemas.microsoft.com/office/powerpoint/2010/main" val="3433611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157123-B45F-5737-40A5-6AD723227D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AB80A3-004A-6CD6-38CA-E9EBC049F9A9}"/>
              </a:ext>
            </a:extLst>
          </p:cNvPr>
          <p:cNvSpPr>
            <a:spLocks noGrp="1"/>
          </p:cNvSpPr>
          <p:nvPr>
            <p:ph type="title"/>
          </p:nvPr>
        </p:nvSpPr>
        <p:spPr>
          <a:xfrm>
            <a:off x="793845" y="201624"/>
            <a:ext cx="5203730" cy="409996"/>
          </a:xfrm>
        </p:spPr>
        <p:txBody>
          <a:bodyPr rtlCol="0">
            <a:normAutofit/>
          </a:bodyPr>
          <a:lstStyle/>
          <a:p>
            <a:pPr rtl="0"/>
            <a:r>
              <a:rPr lang="en-GB" sz="2000" dirty="0"/>
              <a:t>Template slide</a:t>
            </a:r>
          </a:p>
        </p:txBody>
      </p:sp>
      <p:sp>
        <p:nvSpPr>
          <p:cNvPr id="3" name="Text Placeholder 2">
            <a:extLst>
              <a:ext uri="{FF2B5EF4-FFF2-40B4-BE49-F238E27FC236}">
                <a16:creationId xmlns:a16="http://schemas.microsoft.com/office/drawing/2014/main" id="{8FB60470-965D-5B59-7152-C89AEEBA0B0E}"/>
              </a:ext>
            </a:extLst>
          </p:cNvPr>
          <p:cNvSpPr>
            <a:spLocks noGrp="1"/>
          </p:cNvSpPr>
          <p:nvPr>
            <p:ph type="body" idx="1"/>
          </p:nvPr>
        </p:nvSpPr>
        <p:spPr>
          <a:xfrm>
            <a:off x="1447800" y="1681163"/>
            <a:ext cx="4549775" cy="823912"/>
          </a:xfrm>
        </p:spPr>
        <p:txBody>
          <a:bodyPr rtlCol="0"/>
          <a:lstStyle/>
          <a:p>
            <a:pPr rtl="0"/>
            <a:r>
              <a:rPr lang="en-GB" dirty="0"/>
              <a:t>Subtitle</a:t>
            </a:r>
          </a:p>
        </p:txBody>
      </p:sp>
      <p:sp>
        <p:nvSpPr>
          <p:cNvPr id="4" name="Content Placeholder 3">
            <a:extLst>
              <a:ext uri="{FF2B5EF4-FFF2-40B4-BE49-F238E27FC236}">
                <a16:creationId xmlns:a16="http://schemas.microsoft.com/office/drawing/2014/main" id="{F86A046A-BF25-615B-8E75-DA6D4E9A3ACD}"/>
              </a:ext>
            </a:extLst>
          </p:cNvPr>
          <p:cNvSpPr>
            <a:spLocks noGrp="1"/>
          </p:cNvSpPr>
          <p:nvPr>
            <p:ph sz="half" idx="2"/>
          </p:nvPr>
        </p:nvSpPr>
        <p:spPr>
          <a:xfrm>
            <a:off x="1447800" y="2505075"/>
            <a:ext cx="4549775" cy="3684588"/>
          </a:xfrm>
        </p:spPr>
        <p:txBody>
          <a:bodyPr rtlCol="0">
            <a:normAutofit/>
          </a:bodyPr>
          <a:lstStyle/>
          <a:p>
            <a:pPr rtl="0"/>
            <a:r>
              <a:rPr lang="en-GB" sz="2000"/>
              <a:t>Add text, images, art, and videos. </a:t>
            </a:r>
          </a:p>
          <a:p>
            <a:pPr rtl="0"/>
            <a:r>
              <a:rPr lang="en-GB" sz="2000"/>
              <a:t>Add transitions, animations, and motion. </a:t>
            </a:r>
          </a:p>
          <a:p>
            <a:pPr rtl="0"/>
            <a:r>
              <a:rPr lang="en-GB" sz="2000"/>
              <a:t>Save to OneDrive, to get to your presentations from your computer, tablet, or phone. </a:t>
            </a:r>
          </a:p>
        </p:txBody>
      </p:sp>
      <p:sp>
        <p:nvSpPr>
          <p:cNvPr id="5" name="Text Placeholder 4">
            <a:extLst>
              <a:ext uri="{FF2B5EF4-FFF2-40B4-BE49-F238E27FC236}">
                <a16:creationId xmlns:a16="http://schemas.microsoft.com/office/drawing/2014/main" id="{1A8988A3-6F92-ECE1-87E2-10E6D06A8F1A}"/>
              </a:ext>
            </a:extLst>
          </p:cNvPr>
          <p:cNvSpPr>
            <a:spLocks noGrp="1"/>
          </p:cNvSpPr>
          <p:nvPr>
            <p:ph type="body" sz="quarter" idx="3"/>
          </p:nvPr>
        </p:nvSpPr>
        <p:spPr>
          <a:xfrm>
            <a:off x="6783206" y="1681163"/>
            <a:ext cx="4572182" cy="823912"/>
          </a:xfrm>
        </p:spPr>
        <p:txBody>
          <a:bodyPr rtlCol="0"/>
          <a:lstStyle/>
          <a:p>
            <a:pPr rtl="0"/>
            <a:r>
              <a:rPr lang="en-GB"/>
              <a:t>Subtitle</a:t>
            </a:r>
          </a:p>
        </p:txBody>
      </p:sp>
      <p:sp>
        <p:nvSpPr>
          <p:cNvPr id="6" name="Content Placeholder 5">
            <a:extLst>
              <a:ext uri="{FF2B5EF4-FFF2-40B4-BE49-F238E27FC236}">
                <a16:creationId xmlns:a16="http://schemas.microsoft.com/office/drawing/2014/main" id="{BE86B627-4EA0-81DB-D36F-E407B77F77D5}"/>
              </a:ext>
            </a:extLst>
          </p:cNvPr>
          <p:cNvSpPr>
            <a:spLocks noGrp="1"/>
          </p:cNvSpPr>
          <p:nvPr>
            <p:ph sz="quarter" idx="4"/>
          </p:nvPr>
        </p:nvSpPr>
        <p:spPr>
          <a:xfrm>
            <a:off x="6783206" y="2505075"/>
            <a:ext cx="4572182" cy="3684588"/>
          </a:xfrm>
        </p:spPr>
        <p:txBody>
          <a:bodyPr rtlCol="0">
            <a:normAutofit/>
          </a:bodyPr>
          <a:lstStyle/>
          <a:p>
            <a:pPr rtl="0"/>
            <a:r>
              <a:rPr lang="en-GB" sz="2000"/>
              <a:t>Open the Design Ideas pane for instant slide makeovers. </a:t>
            </a:r>
          </a:p>
          <a:p>
            <a:pPr rtl="0"/>
            <a:r>
              <a:rPr lang="en-GB" sz="2000"/>
              <a:t>When we have design ideas, we’ll show them to you right there. </a:t>
            </a:r>
          </a:p>
        </p:txBody>
      </p:sp>
    </p:spTree>
    <p:extLst>
      <p:ext uri="{BB962C8B-B14F-4D97-AF65-F5344CB8AC3E}">
        <p14:creationId xmlns:p14="http://schemas.microsoft.com/office/powerpoint/2010/main" val="1745816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BF1C7-69AD-AE83-79D2-E560BA6F48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4F4898-7BE9-03DE-CCD2-E5E56AEB4536}"/>
              </a:ext>
            </a:extLst>
          </p:cNvPr>
          <p:cNvSpPr>
            <a:spLocks noGrp="1"/>
          </p:cNvSpPr>
          <p:nvPr>
            <p:ph type="title"/>
          </p:nvPr>
        </p:nvSpPr>
        <p:spPr>
          <a:xfrm>
            <a:off x="793845" y="201624"/>
            <a:ext cx="5203730" cy="409996"/>
          </a:xfrm>
        </p:spPr>
        <p:txBody>
          <a:bodyPr rtlCol="0">
            <a:normAutofit/>
          </a:bodyPr>
          <a:lstStyle/>
          <a:p>
            <a:pPr rtl="0"/>
            <a:r>
              <a:rPr lang="en-GB" sz="2000" dirty="0"/>
              <a:t>Challenges and Goofs</a:t>
            </a:r>
          </a:p>
        </p:txBody>
      </p:sp>
      <p:sp>
        <p:nvSpPr>
          <p:cNvPr id="3" name="Text Placeholder 2">
            <a:extLst>
              <a:ext uri="{FF2B5EF4-FFF2-40B4-BE49-F238E27FC236}">
                <a16:creationId xmlns:a16="http://schemas.microsoft.com/office/drawing/2014/main" id="{C315928B-8532-A947-4940-B4E6AA62060A}"/>
              </a:ext>
            </a:extLst>
          </p:cNvPr>
          <p:cNvSpPr>
            <a:spLocks noGrp="1"/>
          </p:cNvSpPr>
          <p:nvPr>
            <p:ph type="body" idx="1"/>
          </p:nvPr>
        </p:nvSpPr>
        <p:spPr>
          <a:xfrm>
            <a:off x="793845" y="450798"/>
            <a:ext cx="4549775" cy="823912"/>
          </a:xfrm>
        </p:spPr>
        <p:txBody>
          <a:bodyPr rtlCol="0"/>
          <a:lstStyle/>
          <a:p>
            <a:pPr rtl="0"/>
            <a:r>
              <a:rPr lang="en-GB" dirty="0"/>
              <a:t>Biggest Ls</a:t>
            </a:r>
          </a:p>
        </p:txBody>
      </p:sp>
      <p:sp>
        <p:nvSpPr>
          <p:cNvPr id="4" name="Content Placeholder 3">
            <a:extLst>
              <a:ext uri="{FF2B5EF4-FFF2-40B4-BE49-F238E27FC236}">
                <a16:creationId xmlns:a16="http://schemas.microsoft.com/office/drawing/2014/main" id="{4B957AD9-35FA-8A10-CB8B-907C0E71C0ED}"/>
              </a:ext>
            </a:extLst>
          </p:cNvPr>
          <p:cNvSpPr>
            <a:spLocks noGrp="1"/>
          </p:cNvSpPr>
          <p:nvPr>
            <p:ph sz="half" idx="2"/>
          </p:nvPr>
        </p:nvSpPr>
        <p:spPr>
          <a:xfrm>
            <a:off x="793844" y="1274710"/>
            <a:ext cx="4549775" cy="3684588"/>
          </a:xfrm>
        </p:spPr>
        <p:txBody>
          <a:bodyPr rtlCol="0">
            <a:normAutofit/>
          </a:bodyPr>
          <a:lstStyle/>
          <a:p>
            <a:pPr rtl="0"/>
            <a:r>
              <a:rPr lang="en-GB" sz="2000" dirty="0"/>
              <a:t>Ads in the videos</a:t>
            </a:r>
          </a:p>
          <a:p>
            <a:pPr rtl="0"/>
            <a:r>
              <a:rPr lang="en-GB" dirty="0"/>
              <a:t>Equal Vector Dims in all databases</a:t>
            </a:r>
            <a:endParaRPr lang="en-GB" sz="2000" dirty="0"/>
          </a:p>
          <a:p>
            <a:pPr rtl="0"/>
            <a:r>
              <a:rPr lang="en-GB" sz="2000" dirty="0"/>
              <a:t>Accidentally generated 129k summaries</a:t>
            </a:r>
          </a:p>
          <a:p>
            <a:pPr rtl="0"/>
            <a:endParaRPr lang="en-GB" sz="2000" dirty="0"/>
          </a:p>
        </p:txBody>
      </p:sp>
      <p:pic>
        <p:nvPicPr>
          <p:cNvPr id="11" name="It_s_working_Star_Wars_Anakin_Explosion">
            <a:hlinkClick r:id="" action="ppaction://media"/>
            <a:extLst>
              <a:ext uri="{FF2B5EF4-FFF2-40B4-BE49-F238E27FC236}">
                <a16:creationId xmlns:a16="http://schemas.microsoft.com/office/drawing/2014/main" id="{C6D3B8C1-0D7A-EECA-EFD9-72BC48D0AB49}"/>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6096000" y="1274710"/>
            <a:ext cx="5754194" cy="4284358"/>
          </a:xfrm>
          <a:prstGeom prst="rect">
            <a:avLst/>
          </a:prstGeom>
        </p:spPr>
      </p:pic>
      <p:sp>
        <p:nvSpPr>
          <p:cNvPr id="12" name="TextBox 11">
            <a:extLst>
              <a:ext uri="{FF2B5EF4-FFF2-40B4-BE49-F238E27FC236}">
                <a16:creationId xmlns:a16="http://schemas.microsoft.com/office/drawing/2014/main" id="{DB1C6EBE-D3D6-510A-5466-0523867926C0}"/>
              </a:ext>
            </a:extLst>
          </p:cNvPr>
          <p:cNvSpPr txBox="1"/>
          <p:nvPr/>
        </p:nvSpPr>
        <p:spPr>
          <a:xfrm>
            <a:off x="7521901" y="4959298"/>
            <a:ext cx="5080673" cy="369332"/>
          </a:xfrm>
          <a:prstGeom prst="rect">
            <a:avLst/>
          </a:prstGeom>
          <a:noFill/>
        </p:spPr>
        <p:txBody>
          <a:bodyPr wrap="square" rtlCol="0">
            <a:spAutoFit/>
          </a:bodyPr>
          <a:lstStyle/>
          <a:p>
            <a:r>
              <a:rPr lang="en-US" b="1" dirty="0">
                <a:solidFill>
                  <a:schemeClr val="bg1"/>
                </a:solidFill>
              </a:rPr>
              <a:t>It’s working, it’s working!</a:t>
            </a:r>
            <a:endParaRPr lang="LID4096" b="1" dirty="0">
              <a:solidFill>
                <a:schemeClr val="bg1"/>
              </a:solidFill>
            </a:endParaRPr>
          </a:p>
        </p:txBody>
      </p:sp>
    </p:spTree>
    <p:extLst>
      <p:ext uri="{BB962C8B-B14F-4D97-AF65-F5344CB8AC3E}">
        <p14:creationId xmlns:p14="http://schemas.microsoft.com/office/powerpoint/2010/main" val="1247205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000"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1"/>
                </p:tgtEl>
              </p:cMediaNode>
            </p:video>
            <p:seq concurrent="1" nextAc="seek">
              <p:cTn id="8" restart="whenNotActive" fill="hold" evtFilter="cancelBubble" nodeType="interactiveSeq">
                <p:stCondLst>
                  <p:cond evt="onClick" delay="0">
                    <p:tgtEl>
                      <p:spTgt spid="11"/>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1"/>
                                        </p:tgtEl>
                                      </p:cBhvr>
                                    </p:cmd>
                                  </p:childTnLst>
                                </p:cTn>
                              </p:par>
                            </p:childTnLst>
                          </p:cTn>
                        </p:par>
                      </p:childTnLst>
                    </p:cTn>
                  </p:par>
                </p:childTnLst>
              </p:cTn>
              <p:nextCondLst>
                <p:cond evt="onClick" delay="0">
                  <p:tgtEl>
                    <p:spTgt spid="11"/>
                  </p:tgtEl>
                </p:cond>
              </p:nextCondLst>
            </p:seq>
          </p:childTnLst>
        </p:cTn>
      </p:par>
    </p:tnLst>
  </p:timing>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167186_TF89338750_Win32" id="{41E8F413-9A18-4BDF-B28A-7CD5BF285DD4}" vid="{F5763C4E-78C1-4EFB-B9F5-2F4B07C76D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{1164F872-8BD5-404A-8846-A2824508546C}tf89338750_win32</Template>
  <TotalTime>23</TotalTime>
  <Words>389</Words>
  <Application>Microsoft Office PowerPoint</Application>
  <PresentationFormat>Widescreen</PresentationFormat>
  <Paragraphs>68</Paragraphs>
  <Slides>10</Slides>
  <Notes>10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Univers</vt:lpstr>
      <vt:lpstr>GradientUnivers</vt:lpstr>
      <vt:lpstr>Galaxy</vt:lpstr>
      <vt:lpstr>Introduction</vt:lpstr>
      <vt:lpstr>Topic one</vt:lpstr>
      <vt:lpstr>The way to get started is to quit talking and begin doing.</vt:lpstr>
      <vt:lpstr>Template slide</vt:lpstr>
      <vt:lpstr>Template slide</vt:lpstr>
      <vt:lpstr>Template slide</vt:lpstr>
      <vt:lpstr>Template slide</vt:lpstr>
      <vt:lpstr>Challenges and Goofs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karel de rijk</dc:creator>
  <cp:lastModifiedBy>karel de rijk</cp:lastModifiedBy>
  <cp:revision>2</cp:revision>
  <dcterms:created xsi:type="dcterms:W3CDTF">2025-07-03T09:50:36Z</dcterms:created>
  <dcterms:modified xsi:type="dcterms:W3CDTF">2025-07-03T10:13:45Z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