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4"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7A8A04-200B-4306-8FC6-6823F1E11CC9}" v="56" dt="2023-05-29T03:02:22.684"/>
    <p1510:client id="{5479122E-EEFC-4080-9696-F3EF37C9F364}" v="3056" dt="2023-05-28T18:34:57.064"/>
    <p1510:client id="{7A666AF7-4D69-44EC-89B3-78D5BFEBB96A}" v="458" dt="2023-05-28T19:03:26.875"/>
    <p1510:client id="{AE27C91A-107B-47EF-BE2B-A0D9B0E37C8E}" v="392" dt="2023-05-28T16:38:31.4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46126C-2BAD-4FF4-BA25-BF440D873C65}"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052C2A2E-0C98-4F38-91E7-EFD62681B4CC}">
      <dgm:prSet/>
      <dgm:spPr/>
      <dgm:t>
        <a:bodyPr/>
        <a:lstStyle/>
        <a:p>
          <a:r>
            <a:rPr lang="en-US"/>
            <a:t>HC-05 BLUETOOTH MODULE </a:t>
          </a:r>
        </a:p>
      </dgm:t>
    </dgm:pt>
    <dgm:pt modelId="{9CED3BBA-FED9-4540-9165-19F5A2EFC3F2}" type="parTrans" cxnId="{D9ED212E-AFDD-4ACE-BE7F-7DE53CA13430}">
      <dgm:prSet/>
      <dgm:spPr/>
      <dgm:t>
        <a:bodyPr/>
        <a:lstStyle/>
        <a:p>
          <a:endParaRPr lang="en-US"/>
        </a:p>
      </dgm:t>
    </dgm:pt>
    <dgm:pt modelId="{3B959230-353B-4587-B343-5240635D5896}" type="sibTrans" cxnId="{D9ED212E-AFDD-4ACE-BE7F-7DE53CA13430}">
      <dgm:prSet/>
      <dgm:spPr/>
      <dgm:t>
        <a:bodyPr/>
        <a:lstStyle/>
        <a:p>
          <a:endParaRPr lang="en-US"/>
        </a:p>
      </dgm:t>
    </dgm:pt>
    <dgm:pt modelId="{48C6D909-180A-469C-B2C9-4944D5A3EC4D}">
      <dgm:prSet/>
      <dgm:spPr/>
      <dgm:t>
        <a:bodyPr/>
        <a:lstStyle/>
        <a:p>
          <a:r>
            <a:rPr lang="en-US"/>
            <a:t>L298N MOTOR DRIVER </a:t>
          </a:r>
        </a:p>
      </dgm:t>
    </dgm:pt>
    <dgm:pt modelId="{87072650-65B9-4E53-9FDD-88A7C9448D68}" type="parTrans" cxnId="{F622B311-59A9-45ED-882F-067CC2F6BB62}">
      <dgm:prSet/>
      <dgm:spPr/>
      <dgm:t>
        <a:bodyPr/>
        <a:lstStyle/>
        <a:p>
          <a:endParaRPr lang="en-US"/>
        </a:p>
      </dgm:t>
    </dgm:pt>
    <dgm:pt modelId="{75F98CA6-D95A-4D87-A617-49113F9D30E0}" type="sibTrans" cxnId="{F622B311-59A9-45ED-882F-067CC2F6BB62}">
      <dgm:prSet/>
      <dgm:spPr/>
      <dgm:t>
        <a:bodyPr/>
        <a:lstStyle/>
        <a:p>
          <a:endParaRPr lang="en-US"/>
        </a:p>
      </dgm:t>
    </dgm:pt>
    <dgm:pt modelId="{0AC8AE11-39F4-46E0-9395-EAD1D86462A7}">
      <dgm:prSet/>
      <dgm:spPr/>
      <dgm:t>
        <a:bodyPr/>
        <a:lstStyle/>
        <a:p>
          <a:r>
            <a:rPr lang="en-US"/>
            <a:t>ARDUINO UNO</a:t>
          </a:r>
        </a:p>
      </dgm:t>
    </dgm:pt>
    <dgm:pt modelId="{5FC0938C-CAA5-44B8-A8BF-0871549EBBFF}" type="parTrans" cxnId="{7AB69962-DA78-4277-BE88-8FA82D6BBE12}">
      <dgm:prSet/>
      <dgm:spPr/>
      <dgm:t>
        <a:bodyPr/>
        <a:lstStyle/>
        <a:p>
          <a:endParaRPr lang="en-US"/>
        </a:p>
      </dgm:t>
    </dgm:pt>
    <dgm:pt modelId="{617DF7E0-6F6A-489B-AB1A-A37CC50D4E9D}" type="sibTrans" cxnId="{7AB69962-DA78-4277-BE88-8FA82D6BBE12}">
      <dgm:prSet/>
      <dgm:spPr/>
      <dgm:t>
        <a:bodyPr/>
        <a:lstStyle/>
        <a:p>
          <a:endParaRPr lang="en-US"/>
        </a:p>
      </dgm:t>
    </dgm:pt>
    <dgm:pt modelId="{6F520E4B-4CAE-4ADB-897E-83307D7D41ED}">
      <dgm:prSet/>
      <dgm:spPr/>
      <dgm:t>
        <a:bodyPr/>
        <a:lstStyle/>
        <a:p>
          <a:r>
            <a:rPr lang="en-US"/>
            <a:t>YX850 POWER FAILURE AUTOMATIC SWITCHING BATTERY MODULE </a:t>
          </a:r>
        </a:p>
      </dgm:t>
    </dgm:pt>
    <dgm:pt modelId="{68C23845-B8C5-49C4-8E02-53295697DA47}" type="parTrans" cxnId="{0ACA7F07-DC81-47CA-941C-4161AD6B76DD}">
      <dgm:prSet/>
      <dgm:spPr/>
      <dgm:t>
        <a:bodyPr/>
        <a:lstStyle/>
        <a:p>
          <a:endParaRPr lang="en-US"/>
        </a:p>
      </dgm:t>
    </dgm:pt>
    <dgm:pt modelId="{46835736-C32A-4B54-B185-995AC039A3FA}" type="sibTrans" cxnId="{0ACA7F07-DC81-47CA-941C-4161AD6B76DD}">
      <dgm:prSet/>
      <dgm:spPr/>
      <dgm:t>
        <a:bodyPr/>
        <a:lstStyle/>
        <a:p>
          <a:endParaRPr lang="en-US"/>
        </a:p>
      </dgm:t>
    </dgm:pt>
    <dgm:pt modelId="{EF90D8B6-2863-4D07-8714-85AE9CB3E596}">
      <dgm:prSet/>
      <dgm:spPr/>
      <dgm:t>
        <a:bodyPr/>
        <a:lstStyle/>
        <a:p>
          <a:r>
            <a:rPr lang="en-US"/>
            <a:t>SOLAR PANEL </a:t>
          </a:r>
        </a:p>
      </dgm:t>
    </dgm:pt>
    <dgm:pt modelId="{CD711A93-218B-4D00-A8F5-DABF03004F3A}" type="parTrans" cxnId="{AE072E62-6509-4C55-899F-625D41CC5A98}">
      <dgm:prSet/>
      <dgm:spPr/>
      <dgm:t>
        <a:bodyPr/>
        <a:lstStyle/>
        <a:p>
          <a:endParaRPr lang="en-US"/>
        </a:p>
      </dgm:t>
    </dgm:pt>
    <dgm:pt modelId="{9AC7694B-6BC1-49D3-B153-C1844FFCA498}" type="sibTrans" cxnId="{AE072E62-6509-4C55-899F-625D41CC5A98}">
      <dgm:prSet/>
      <dgm:spPr/>
      <dgm:t>
        <a:bodyPr/>
        <a:lstStyle/>
        <a:p>
          <a:endParaRPr lang="en-US"/>
        </a:p>
      </dgm:t>
    </dgm:pt>
    <dgm:pt modelId="{9924D41B-1C80-44F2-8FE7-B385DF89B180}">
      <dgm:prSet/>
      <dgm:spPr/>
      <dgm:t>
        <a:bodyPr/>
        <a:lstStyle/>
        <a:p>
          <a:pPr rtl="0"/>
          <a:r>
            <a:rPr lang="en-US"/>
            <a:t>BATTERY</a:t>
          </a:r>
          <a:r>
            <a:rPr lang="en-US">
              <a:latin typeface="Calibri Light" panose="020F0302020204030204"/>
            </a:rPr>
            <a:t> HOLDER</a:t>
          </a:r>
          <a:endParaRPr lang="en-US"/>
        </a:p>
      </dgm:t>
    </dgm:pt>
    <dgm:pt modelId="{62D56B4D-AD98-4A06-BB1C-7F82BDC62304}" type="parTrans" cxnId="{97AC452C-93F1-4F7E-A636-6BEDFBC70111}">
      <dgm:prSet/>
      <dgm:spPr/>
      <dgm:t>
        <a:bodyPr/>
        <a:lstStyle/>
        <a:p>
          <a:endParaRPr lang="en-US"/>
        </a:p>
      </dgm:t>
    </dgm:pt>
    <dgm:pt modelId="{1743E43E-9BBC-4C56-A36B-7DAF2384631F}" type="sibTrans" cxnId="{97AC452C-93F1-4F7E-A636-6BEDFBC70111}">
      <dgm:prSet/>
      <dgm:spPr/>
      <dgm:t>
        <a:bodyPr/>
        <a:lstStyle/>
        <a:p>
          <a:endParaRPr lang="en-US"/>
        </a:p>
      </dgm:t>
    </dgm:pt>
    <dgm:pt modelId="{66741382-28A8-4187-934F-47E4D5DD6E56}">
      <dgm:prSet/>
      <dgm:spPr/>
      <dgm:t>
        <a:bodyPr/>
        <a:lstStyle/>
        <a:p>
          <a:r>
            <a:rPr lang="en-US"/>
            <a:t>BATTERY HOLDER</a:t>
          </a:r>
        </a:p>
      </dgm:t>
    </dgm:pt>
    <dgm:pt modelId="{C6BF9B7E-8D7A-47AF-A555-F090B4CCA980}" type="parTrans" cxnId="{852E67B7-29D8-44F8-92BE-80E376BB20AC}">
      <dgm:prSet/>
      <dgm:spPr/>
      <dgm:t>
        <a:bodyPr/>
        <a:lstStyle/>
        <a:p>
          <a:endParaRPr lang="en-US"/>
        </a:p>
      </dgm:t>
    </dgm:pt>
    <dgm:pt modelId="{E76C34EB-BEE8-4AA8-BA75-AB99F2D97760}" type="sibTrans" cxnId="{852E67B7-29D8-44F8-92BE-80E376BB20AC}">
      <dgm:prSet/>
      <dgm:spPr/>
      <dgm:t>
        <a:bodyPr/>
        <a:lstStyle/>
        <a:p>
          <a:endParaRPr lang="en-US"/>
        </a:p>
      </dgm:t>
    </dgm:pt>
    <dgm:pt modelId="{B4247F49-11FA-4960-9D50-8ED7E1BA51A0}">
      <dgm:prSet/>
      <dgm:spPr/>
      <dgm:t>
        <a:bodyPr/>
        <a:lstStyle/>
        <a:p>
          <a:r>
            <a:rPr lang="en-US"/>
            <a:t>SINGLE SHAFT BO MOTOR </a:t>
          </a:r>
        </a:p>
      </dgm:t>
    </dgm:pt>
    <dgm:pt modelId="{C033B85F-7285-40C1-8DEE-1E3DEB5D83BF}" type="parTrans" cxnId="{58E8A174-EE70-493C-86B3-8F2670410D61}">
      <dgm:prSet/>
      <dgm:spPr/>
      <dgm:t>
        <a:bodyPr/>
        <a:lstStyle/>
        <a:p>
          <a:endParaRPr lang="en-US"/>
        </a:p>
      </dgm:t>
    </dgm:pt>
    <dgm:pt modelId="{4073D7C4-B9A3-434D-90DB-BF9E38A1C58E}" type="sibTrans" cxnId="{58E8A174-EE70-493C-86B3-8F2670410D61}">
      <dgm:prSet/>
      <dgm:spPr/>
      <dgm:t>
        <a:bodyPr/>
        <a:lstStyle/>
        <a:p>
          <a:endParaRPr lang="en-US"/>
        </a:p>
      </dgm:t>
    </dgm:pt>
    <dgm:pt modelId="{7C66CB3D-607B-4B5A-8F32-BAD47F1FDE52}">
      <dgm:prSet/>
      <dgm:spPr/>
      <dgm:t>
        <a:bodyPr/>
        <a:lstStyle/>
        <a:p>
          <a:r>
            <a:rPr lang="en-US"/>
            <a:t>65 MM MOTOR WHEEL </a:t>
          </a:r>
        </a:p>
      </dgm:t>
    </dgm:pt>
    <dgm:pt modelId="{9A6A7828-1B66-4E28-9A74-DEDC06DC636C}" type="parTrans" cxnId="{D7D0330C-46B0-4D60-BBE7-243D123695D9}">
      <dgm:prSet/>
      <dgm:spPr/>
      <dgm:t>
        <a:bodyPr/>
        <a:lstStyle/>
        <a:p>
          <a:endParaRPr lang="en-US"/>
        </a:p>
      </dgm:t>
    </dgm:pt>
    <dgm:pt modelId="{20CC175A-6C71-4A53-B3C0-5782168D89EE}" type="sibTrans" cxnId="{D7D0330C-46B0-4D60-BBE7-243D123695D9}">
      <dgm:prSet/>
      <dgm:spPr/>
      <dgm:t>
        <a:bodyPr/>
        <a:lstStyle/>
        <a:p>
          <a:endParaRPr lang="en-US"/>
        </a:p>
      </dgm:t>
    </dgm:pt>
    <dgm:pt modelId="{1DB8501C-9F01-43B2-9E2B-82A278C0C996}">
      <dgm:prSet/>
      <dgm:spPr/>
      <dgm:t>
        <a:bodyPr/>
        <a:lstStyle/>
        <a:p>
          <a:r>
            <a:rPr lang="en-US"/>
            <a:t>SOLAR BATTERY CHARGER </a:t>
          </a:r>
        </a:p>
      </dgm:t>
    </dgm:pt>
    <dgm:pt modelId="{1224A48C-CD1B-414C-806C-31A4BA871652}" type="parTrans" cxnId="{4B228298-82F4-4E71-9766-10342E2AD6AD}">
      <dgm:prSet/>
      <dgm:spPr/>
      <dgm:t>
        <a:bodyPr/>
        <a:lstStyle/>
        <a:p>
          <a:endParaRPr lang="en-US"/>
        </a:p>
      </dgm:t>
    </dgm:pt>
    <dgm:pt modelId="{A30B42DF-62B8-4F3F-866D-31DACCF25B78}" type="sibTrans" cxnId="{4B228298-82F4-4E71-9766-10342E2AD6AD}">
      <dgm:prSet/>
      <dgm:spPr/>
      <dgm:t>
        <a:bodyPr/>
        <a:lstStyle/>
        <a:p>
          <a:endParaRPr lang="en-US"/>
        </a:p>
      </dgm:t>
    </dgm:pt>
    <dgm:pt modelId="{CB80A965-3DFE-487B-9958-AECB7A861E1D}">
      <dgm:prSet/>
      <dgm:spPr/>
      <dgm:t>
        <a:bodyPr/>
        <a:lstStyle/>
        <a:p>
          <a:pPr rtl="0"/>
          <a:r>
            <a:rPr lang="en-US"/>
            <a:t>The list of components used are</a:t>
          </a:r>
          <a:r>
            <a:rPr lang="en-US">
              <a:latin typeface="Calibri Light" panose="020F0302020204030204"/>
            </a:rPr>
            <a:t> </a:t>
          </a:r>
          <a:endParaRPr lang="en-US"/>
        </a:p>
      </dgm:t>
    </dgm:pt>
    <dgm:pt modelId="{BA21B214-ED56-4CA5-8206-936117276FBA}" type="parTrans" cxnId="{8EDEA5B1-EA95-431D-84F3-E5B50EDADD50}">
      <dgm:prSet/>
      <dgm:spPr/>
      <dgm:t>
        <a:bodyPr/>
        <a:lstStyle/>
        <a:p>
          <a:endParaRPr lang="en-US"/>
        </a:p>
      </dgm:t>
    </dgm:pt>
    <dgm:pt modelId="{314AFD63-BE4D-436F-A017-D889780B76C6}" type="sibTrans" cxnId="{8EDEA5B1-EA95-431D-84F3-E5B50EDADD50}">
      <dgm:prSet/>
      <dgm:spPr/>
      <dgm:t>
        <a:bodyPr/>
        <a:lstStyle/>
        <a:p>
          <a:endParaRPr lang="en-US"/>
        </a:p>
      </dgm:t>
    </dgm:pt>
    <dgm:pt modelId="{C7EFE360-D023-421F-B19D-D3BF3BBCCBF2}" type="pres">
      <dgm:prSet presAssocID="{0946126C-2BAD-4FF4-BA25-BF440D873C65}" presName="vert0" presStyleCnt="0">
        <dgm:presLayoutVars>
          <dgm:dir/>
          <dgm:animOne val="branch"/>
          <dgm:animLvl val="lvl"/>
        </dgm:presLayoutVars>
      </dgm:prSet>
      <dgm:spPr/>
    </dgm:pt>
    <dgm:pt modelId="{A7161A54-E7B8-4B5D-859D-41F6A545FD01}" type="pres">
      <dgm:prSet presAssocID="{CB80A965-3DFE-487B-9958-AECB7A861E1D}" presName="thickLine" presStyleLbl="alignNode1" presStyleIdx="0" presStyleCnt="1"/>
      <dgm:spPr/>
    </dgm:pt>
    <dgm:pt modelId="{D30AB573-844E-4091-92C4-B595DF30A729}" type="pres">
      <dgm:prSet presAssocID="{CB80A965-3DFE-487B-9958-AECB7A861E1D}" presName="horz1" presStyleCnt="0"/>
      <dgm:spPr/>
    </dgm:pt>
    <dgm:pt modelId="{99D441DB-BD01-4410-81CF-F12F403BE9F7}" type="pres">
      <dgm:prSet presAssocID="{CB80A965-3DFE-487B-9958-AECB7A861E1D}" presName="tx1" presStyleLbl="revTx" presStyleIdx="0" presStyleCnt="11"/>
      <dgm:spPr/>
    </dgm:pt>
    <dgm:pt modelId="{1FA8BA17-8CF2-415A-A073-4EAAF66C5CCE}" type="pres">
      <dgm:prSet presAssocID="{CB80A965-3DFE-487B-9958-AECB7A861E1D}" presName="vert1" presStyleCnt="0"/>
      <dgm:spPr/>
    </dgm:pt>
    <dgm:pt modelId="{8BD5B34C-19C3-498B-B80F-E41CF51FF094}" type="pres">
      <dgm:prSet presAssocID="{052C2A2E-0C98-4F38-91E7-EFD62681B4CC}" presName="vertSpace2a" presStyleCnt="0"/>
      <dgm:spPr/>
    </dgm:pt>
    <dgm:pt modelId="{ED1B1CD3-A2FA-4288-A925-A291C6D4F0D0}" type="pres">
      <dgm:prSet presAssocID="{052C2A2E-0C98-4F38-91E7-EFD62681B4CC}" presName="horz2" presStyleCnt="0"/>
      <dgm:spPr/>
    </dgm:pt>
    <dgm:pt modelId="{1812D9A8-539E-4499-A63A-08C0CE456F0F}" type="pres">
      <dgm:prSet presAssocID="{052C2A2E-0C98-4F38-91E7-EFD62681B4CC}" presName="horzSpace2" presStyleCnt="0"/>
      <dgm:spPr/>
    </dgm:pt>
    <dgm:pt modelId="{3045F9E8-7392-48A1-9E6A-0942F8E018F4}" type="pres">
      <dgm:prSet presAssocID="{052C2A2E-0C98-4F38-91E7-EFD62681B4CC}" presName="tx2" presStyleLbl="revTx" presStyleIdx="1" presStyleCnt="11"/>
      <dgm:spPr/>
    </dgm:pt>
    <dgm:pt modelId="{28C843E0-2AEA-4F06-93A7-A2AECC99833E}" type="pres">
      <dgm:prSet presAssocID="{052C2A2E-0C98-4F38-91E7-EFD62681B4CC}" presName="vert2" presStyleCnt="0"/>
      <dgm:spPr/>
    </dgm:pt>
    <dgm:pt modelId="{9E0A953C-45F3-4A5A-AD74-9EDD1CDDCF1A}" type="pres">
      <dgm:prSet presAssocID="{052C2A2E-0C98-4F38-91E7-EFD62681B4CC}" presName="thinLine2b" presStyleLbl="callout" presStyleIdx="0" presStyleCnt="10"/>
      <dgm:spPr/>
    </dgm:pt>
    <dgm:pt modelId="{D9B393A7-A213-44F0-AABC-BE293C6C7F68}" type="pres">
      <dgm:prSet presAssocID="{052C2A2E-0C98-4F38-91E7-EFD62681B4CC}" presName="vertSpace2b" presStyleCnt="0"/>
      <dgm:spPr/>
    </dgm:pt>
    <dgm:pt modelId="{FCDE5754-154F-4F51-ABD3-70E186ADB78E}" type="pres">
      <dgm:prSet presAssocID="{48C6D909-180A-469C-B2C9-4944D5A3EC4D}" presName="horz2" presStyleCnt="0"/>
      <dgm:spPr/>
    </dgm:pt>
    <dgm:pt modelId="{831646CB-B8E3-49EF-A55A-4E444283AB5C}" type="pres">
      <dgm:prSet presAssocID="{48C6D909-180A-469C-B2C9-4944D5A3EC4D}" presName="horzSpace2" presStyleCnt="0"/>
      <dgm:spPr/>
    </dgm:pt>
    <dgm:pt modelId="{9B1E9CBF-11B8-4B1F-81DC-D62986F15BB7}" type="pres">
      <dgm:prSet presAssocID="{48C6D909-180A-469C-B2C9-4944D5A3EC4D}" presName="tx2" presStyleLbl="revTx" presStyleIdx="2" presStyleCnt="11"/>
      <dgm:spPr/>
    </dgm:pt>
    <dgm:pt modelId="{01433F11-057B-465E-9CA7-CC697D69EA44}" type="pres">
      <dgm:prSet presAssocID="{48C6D909-180A-469C-B2C9-4944D5A3EC4D}" presName="vert2" presStyleCnt="0"/>
      <dgm:spPr/>
    </dgm:pt>
    <dgm:pt modelId="{CE63ACBB-4918-400F-9423-B2B7D2249B5D}" type="pres">
      <dgm:prSet presAssocID="{48C6D909-180A-469C-B2C9-4944D5A3EC4D}" presName="thinLine2b" presStyleLbl="callout" presStyleIdx="1" presStyleCnt="10"/>
      <dgm:spPr/>
    </dgm:pt>
    <dgm:pt modelId="{DC804E65-5D15-4A15-B570-491F3E6AF9EC}" type="pres">
      <dgm:prSet presAssocID="{48C6D909-180A-469C-B2C9-4944D5A3EC4D}" presName="vertSpace2b" presStyleCnt="0"/>
      <dgm:spPr/>
    </dgm:pt>
    <dgm:pt modelId="{28A3EB79-3661-41C6-8B4B-AF66CA342A45}" type="pres">
      <dgm:prSet presAssocID="{0AC8AE11-39F4-46E0-9395-EAD1D86462A7}" presName="horz2" presStyleCnt="0"/>
      <dgm:spPr/>
    </dgm:pt>
    <dgm:pt modelId="{7F57CAED-E9D0-4559-B9ED-F41EE95C23E5}" type="pres">
      <dgm:prSet presAssocID="{0AC8AE11-39F4-46E0-9395-EAD1D86462A7}" presName="horzSpace2" presStyleCnt="0"/>
      <dgm:spPr/>
    </dgm:pt>
    <dgm:pt modelId="{2B990E0B-821B-4085-9F61-8964C6CF130B}" type="pres">
      <dgm:prSet presAssocID="{0AC8AE11-39F4-46E0-9395-EAD1D86462A7}" presName="tx2" presStyleLbl="revTx" presStyleIdx="3" presStyleCnt="11"/>
      <dgm:spPr/>
    </dgm:pt>
    <dgm:pt modelId="{F9F9880D-0A4F-4678-A0C8-59F2984B8EC4}" type="pres">
      <dgm:prSet presAssocID="{0AC8AE11-39F4-46E0-9395-EAD1D86462A7}" presName="vert2" presStyleCnt="0"/>
      <dgm:spPr/>
    </dgm:pt>
    <dgm:pt modelId="{EE16E608-F35A-4D50-A701-F782E4869764}" type="pres">
      <dgm:prSet presAssocID="{0AC8AE11-39F4-46E0-9395-EAD1D86462A7}" presName="thinLine2b" presStyleLbl="callout" presStyleIdx="2" presStyleCnt="10"/>
      <dgm:spPr/>
    </dgm:pt>
    <dgm:pt modelId="{A2665F9B-2E44-45B3-9458-E9772F6FC7D7}" type="pres">
      <dgm:prSet presAssocID="{0AC8AE11-39F4-46E0-9395-EAD1D86462A7}" presName="vertSpace2b" presStyleCnt="0"/>
      <dgm:spPr/>
    </dgm:pt>
    <dgm:pt modelId="{6F7640AA-963A-4FDD-A530-5AACD8A97516}" type="pres">
      <dgm:prSet presAssocID="{6F520E4B-4CAE-4ADB-897E-83307D7D41ED}" presName="horz2" presStyleCnt="0"/>
      <dgm:spPr/>
    </dgm:pt>
    <dgm:pt modelId="{2363F0C5-8A69-455E-9728-678292E62FD3}" type="pres">
      <dgm:prSet presAssocID="{6F520E4B-4CAE-4ADB-897E-83307D7D41ED}" presName="horzSpace2" presStyleCnt="0"/>
      <dgm:spPr/>
    </dgm:pt>
    <dgm:pt modelId="{ED1E0EB5-6795-440A-AA93-176FC15E24EF}" type="pres">
      <dgm:prSet presAssocID="{6F520E4B-4CAE-4ADB-897E-83307D7D41ED}" presName="tx2" presStyleLbl="revTx" presStyleIdx="4" presStyleCnt="11"/>
      <dgm:spPr/>
    </dgm:pt>
    <dgm:pt modelId="{E766755E-E9DC-49D8-B3E9-1EFD161711B2}" type="pres">
      <dgm:prSet presAssocID="{6F520E4B-4CAE-4ADB-897E-83307D7D41ED}" presName="vert2" presStyleCnt="0"/>
      <dgm:spPr/>
    </dgm:pt>
    <dgm:pt modelId="{3E455874-5219-4BCA-839C-4A1777B16301}" type="pres">
      <dgm:prSet presAssocID="{6F520E4B-4CAE-4ADB-897E-83307D7D41ED}" presName="thinLine2b" presStyleLbl="callout" presStyleIdx="3" presStyleCnt="10"/>
      <dgm:spPr/>
    </dgm:pt>
    <dgm:pt modelId="{27E082A6-2001-49BA-ADF3-7ACF5C994795}" type="pres">
      <dgm:prSet presAssocID="{6F520E4B-4CAE-4ADB-897E-83307D7D41ED}" presName="vertSpace2b" presStyleCnt="0"/>
      <dgm:spPr/>
    </dgm:pt>
    <dgm:pt modelId="{EA4BF203-1D96-4247-B4F3-AC72B4E800AE}" type="pres">
      <dgm:prSet presAssocID="{EF90D8B6-2863-4D07-8714-85AE9CB3E596}" presName="horz2" presStyleCnt="0"/>
      <dgm:spPr/>
    </dgm:pt>
    <dgm:pt modelId="{B0EEA8CC-A412-4134-871A-36E904822A25}" type="pres">
      <dgm:prSet presAssocID="{EF90D8B6-2863-4D07-8714-85AE9CB3E596}" presName="horzSpace2" presStyleCnt="0"/>
      <dgm:spPr/>
    </dgm:pt>
    <dgm:pt modelId="{669C0EC6-EE19-4C7D-A3FC-FF6D1B29EB58}" type="pres">
      <dgm:prSet presAssocID="{EF90D8B6-2863-4D07-8714-85AE9CB3E596}" presName="tx2" presStyleLbl="revTx" presStyleIdx="5" presStyleCnt="11"/>
      <dgm:spPr/>
    </dgm:pt>
    <dgm:pt modelId="{538FF9A1-0F8F-4836-A391-6801AB3A1D84}" type="pres">
      <dgm:prSet presAssocID="{EF90D8B6-2863-4D07-8714-85AE9CB3E596}" presName="vert2" presStyleCnt="0"/>
      <dgm:spPr/>
    </dgm:pt>
    <dgm:pt modelId="{6DDB0E53-577B-4E4D-9A3F-46DA42663202}" type="pres">
      <dgm:prSet presAssocID="{EF90D8B6-2863-4D07-8714-85AE9CB3E596}" presName="thinLine2b" presStyleLbl="callout" presStyleIdx="4" presStyleCnt="10"/>
      <dgm:spPr/>
    </dgm:pt>
    <dgm:pt modelId="{BA11D847-0F42-494D-8518-AC86C3697C77}" type="pres">
      <dgm:prSet presAssocID="{EF90D8B6-2863-4D07-8714-85AE9CB3E596}" presName="vertSpace2b" presStyleCnt="0"/>
      <dgm:spPr/>
    </dgm:pt>
    <dgm:pt modelId="{CC1E64D4-BEB8-4F69-9366-B88712AF7014}" type="pres">
      <dgm:prSet presAssocID="{9924D41B-1C80-44F2-8FE7-B385DF89B180}" presName="horz2" presStyleCnt="0"/>
      <dgm:spPr/>
    </dgm:pt>
    <dgm:pt modelId="{7BC87E95-201E-4181-A5F0-5689ED5E5D6F}" type="pres">
      <dgm:prSet presAssocID="{9924D41B-1C80-44F2-8FE7-B385DF89B180}" presName="horzSpace2" presStyleCnt="0"/>
      <dgm:spPr/>
    </dgm:pt>
    <dgm:pt modelId="{6BC16316-8945-42AC-9122-377C63523448}" type="pres">
      <dgm:prSet presAssocID="{9924D41B-1C80-44F2-8FE7-B385DF89B180}" presName="tx2" presStyleLbl="revTx" presStyleIdx="6" presStyleCnt="11"/>
      <dgm:spPr/>
    </dgm:pt>
    <dgm:pt modelId="{58BF7408-65CA-44A9-B331-C3E248BDCC60}" type="pres">
      <dgm:prSet presAssocID="{9924D41B-1C80-44F2-8FE7-B385DF89B180}" presName="vert2" presStyleCnt="0"/>
      <dgm:spPr/>
    </dgm:pt>
    <dgm:pt modelId="{D6A1639F-4FDE-4375-AFEA-82EF3DDE193D}" type="pres">
      <dgm:prSet presAssocID="{9924D41B-1C80-44F2-8FE7-B385DF89B180}" presName="thinLine2b" presStyleLbl="callout" presStyleIdx="5" presStyleCnt="10"/>
      <dgm:spPr/>
    </dgm:pt>
    <dgm:pt modelId="{067EBF16-005C-4D37-A730-A865E1B4164F}" type="pres">
      <dgm:prSet presAssocID="{9924D41B-1C80-44F2-8FE7-B385DF89B180}" presName="vertSpace2b" presStyleCnt="0"/>
      <dgm:spPr/>
    </dgm:pt>
    <dgm:pt modelId="{2EBCA9A9-1378-42AD-800B-F7A7E14A9735}" type="pres">
      <dgm:prSet presAssocID="{66741382-28A8-4187-934F-47E4D5DD6E56}" presName="horz2" presStyleCnt="0"/>
      <dgm:spPr/>
    </dgm:pt>
    <dgm:pt modelId="{23A6969F-F556-4FA5-8CEF-939D8888739D}" type="pres">
      <dgm:prSet presAssocID="{66741382-28A8-4187-934F-47E4D5DD6E56}" presName="horzSpace2" presStyleCnt="0"/>
      <dgm:spPr/>
    </dgm:pt>
    <dgm:pt modelId="{034CFD79-A651-4B83-8503-92ADA63D616E}" type="pres">
      <dgm:prSet presAssocID="{66741382-28A8-4187-934F-47E4D5DD6E56}" presName="tx2" presStyleLbl="revTx" presStyleIdx="7" presStyleCnt="11"/>
      <dgm:spPr/>
    </dgm:pt>
    <dgm:pt modelId="{C26CC74E-6FB7-484B-A40C-9370D196A5A3}" type="pres">
      <dgm:prSet presAssocID="{66741382-28A8-4187-934F-47E4D5DD6E56}" presName="vert2" presStyleCnt="0"/>
      <dgm:spPr/>
    </dgm:pt>
    <dgm:pt modelId="{694A8521-79DF-4130-9953-1EB5C4DE5A99}" type="pres">
      <dgm:prSet presAssocID="{66741382-28A8-4187-934F-47E4D5DD6E56}" presName="thinLine2b" presStyleLbl="callout" presStyleIdx="6" presStyleCnt="10"/>
      <dgm:spPr/>
    </dgm:pt>
    <dgm:pt modelId="{3FA37B3E-966B-4325-B7D3-B31B073FF74D}" type="pres">
      <dgm:prSet presAssocID="{66741382-28A8-4187-934F-47E4D5DD6E56}" presName="vertSpace2b" presStyleCnt="0"/>
      <dgm:spPr/>
    </dgm:pt>
    <dgm:pt modelId="{46704DF6-7460-4B3A-9BDD-89D702734FCF}" type="pres">
      <dgm:prSet presAssocID="{B4247F49-11FA-4960-9D50-8ED7E1BA51A0}" presName="horz2" presStyleCnt="0"/>
      <dgm:spPr/>
    </dgm:pt>
    <dgm:pt modelId="{41F03590-D6D4-4745-A73E-4B5AF2982414}" type="pres">
      <dgm:prSet presAssocID="{B4247F49-11FA-4960-9D50-8ED7E1BA51A0}" presName="horzSpace2" presStyleCnt="0"/>
      <dgm:spPr/>
    </dgm:pt>
    <dgm:pt modelId="{3097F7A8-C004-4750-8EC1-107E20BAFC44}" type="pres">
      <dgm:prSet presAssocID="{B4247F49-11FA-4960-9D50-8ED7E1BA51A0}" presName="tx2" presStyleLbl="revTx" presStyleIdx="8" presStyleCnt="11"/>
      <dgm:spPr/>
    </dgm:pt>
    <dgm:pt modelId="{2E06D819-7450-4C6E-95E5-38F668DAD151}" type="pres">
      <dgm:prSet presAssocID="{B4247F49-11FA-4960-9D50-8ED7E1BA51A0}" presName="vert2" presStyleCnt="0"/>
      <dgm:spPr/>
    </dgm:pt>
    <dgm:pt modelId="{337FAE51-9722-41A9-874A-C37C73399732}" type="pres">
      <dgm:prSet presAssocID="{B4247F49-11FA-4960-9D50-8ED7E1BA51A0}" presName="thinLine2b" presStyleLbl="callout" presStyleIdx="7" presStyleCnt="10"/>
      <dgm:spPr/>
    </dgm:pt>
    <dgm:pt modelId="{76546712-6B38-4275-B957-17F5CE4A569F}" type="pres">
      <dgm:prSet presAssocID="{B4247F49-11FA-4960-9D50-8ED7E1BA51A0}" presName="vertSpace2b" presStyleCnt="0"/>
      <dgm:spPr/>
    </dgm:pt>
    <dgm:pt modelId="{01F7A417-69F9-4173-AD82-767F0088E428}" type="pres">
      <dgm:prSet presAssocID="{7C66CB3D-607B-4B5A-8F32-BAD47F1FDE52}" presName="horz2" presStyleCnt="0"/>
      <dgm:spPr/>
    </dgm:pt>
    <dgm:pt modelId="{23AD10E7-8634-470D-B935-3A5BF0D14B43}" type="pres">
      <dgm:prSet presAssocID="{7C66CB3D-607B-4B5A-8F32-BAD47F1FDE52}" presName="horzSpace2" presStyleCnt="0"/>
      <dgm:spPr/>
    </dgm:pt>
    <dgm:pt modelId="{62FDE36F-4582-4948-8A42-065D591850FE}" type="pres">
      <dgm:prSet presAssocID="{7C66CB3D-607B-4B5A-8F32-BAD47F1FDE52}" presName="tx2" presStyleLbl="revTx" presStyleIdx="9" presStyleCnt="11"/>
      <dgm:spPr/>
    </dgm:pt>
    <dgm:pt modelId="{19417879-741E-463F-8A32-E2657173AC58}" type="pres">
      <dgm:prSet presAssocID="{7C66CB3D-607B-4B5A-8F32-BAD47F1FDE52}" presName="vert2" presStyleCnt="0"/>
      <dgm:spPr/>
    </dgm:pt>
    <dgm:pt modelId="{7012CFC5-F0FB-4B09-8F8B-C9000F38F10B}" type="pres">
      <dgm:prSet presAssocID="{7C66CB3D-607B-4B5A-8F32-BAD47F1FDE52}" presName="thinLine2b" presStyleLbl="callout" presStyleIdx="8" presStyleCnt="10"/>
      <dgm:spPr/>
    </dgm:pt>
    <dgm:pt modelId="{866158F8-FFDF-42F1-9028-CCB41361D6B0}" type="pres">
      <dgm:prSet presAssocID="{7C66CB3D-607B-4B5A-8F32-BAD47F1FDE52}" presName="vertSpace2b" presStyleCnt="0"/>
      <dgm:spPr/>
    </dgm:pt>
    <dgm:pt modelId="{EA85F824-5937-4BB6-937F-CF25DA4825D7}" type="pres">
      <dgm:prSet presAssocID="{1DB8501C-9F01-43B2-9E2B-82A278C0C996}" presName="horz2" presStyleCnt="0"/>
      <dgm:spPr/>
    </dgm:pt>
    <dgm:pt modelId="{524F9A4F-3983-431D-9907-2D3410C3027C}" type="pres">
      <dgm:prSet presAssocID="{1DB8501C-9F01-43B2-9E2B-82A278C0C996}" presName="horzSpace2" presStyleCnt="0"/>
      <dgm:spPr/>
    </dgm:pt>
    <dgm:pt modelId="{2A0BA83F-2685-4648-A142-92608DF27D22}" type="pres">
      <dgm:prSet presAssocID="{1DB8501C-9F01-43B2-9E2B-82A278C0C996}" presName="tx2" presStyleLbl="revTx" presStyleIdx="10" presStyleCnt="11"/>
      <dgm:spPr/>
    </dgm:pt>
    <dgm:pt modelId="{FB8EC1D3-0D24-458E-B6C5-93D4F5FF0C31}" type="pres">
      <dgm:prSet presAssocID="{1DB8501C-9F01-43B2-9E2B-82A278C0C996}" presName="vert2" presStyleCnt="0"/>
      <dgm:spPr/>
    </dgm:pt>
    <dgm:pt modelId="{D5203713-C216-4A64-975E-0B98754F0747}" type="pres">
      <dgm:prSet presAssocID="{1DB8501C-9F01-43B2-9E2B-82A278C0C996}" presName="thinLine2b" presStyleLbl="callout" presStyleIdx="9" presStyleCnt="10"/>
      <dgm:spPr/>
    </dgm:pt>
    <dgm:pt modelId="{916B9A24-C1D3-4A49-8829-93E515CBE132}" type="pres">
      <dgm:prSet presAssocID="{1DB8501C-9F01-43B2-9E2B-82A278C0C996}" presName="vertSpace2b" presStyleCnt="0"/>
      <dgm:spPr/>
    </dgm:pt>
  </dgm:ptLst>
  <dgm:cxnLst>
    <dgm:cxn modelId="{0ACA7F07-DC81-47CA-941C-4161AD6B76DD}" srcId="{CB80A965-3DFE-487B-9958-AECB7A861E1D}" destId="{6F520E4B-4CAE-4ADB-897E-83307D7D41ED}" srcOrd="3" destOrd="0" parTransId="{68C23845-B8C5-49C4-8E02-53295697DA47}" sibTransId="{46835736-C32A-4B54-B185-995AC039A3FA}"/>
    <dgm:cxn modelId="{A77BAA08-4B42-4B14-9034-1462F61E9220}" type="presOf" srcId="{9924D41B-1C80-44F2-8FE7-B385DF89B180}" destId="{6BC16316-8945-42AC-9122-377C63523448}" srcOrd="0" destOrd="0" presId="urn:microsoft.com/office/officeart/2008/layout/LinedList"/>
    <dgm:cxn modelId="{D7D0330C-46B0-4D60-BBE7-243D123695D9}" srcId="{CB80A965-3DFE-487B-9958-AECB7A861E1D}" destId="{7C66CB3D-607B-4B5A-8F32-BAD47F1FDE52}" srcOrd="8" destOrd="0" parTransId="{9A6A7828-1B66-4E28-9A74-DEDC06DC636C}" sibTransId="{20CC175A-6C71-4A53-B3C0-5782168D89EE}"/>
    <dgm:cxn modelId="{29EE7D0C-1D34-4341-A097-6CF424449313}" type="presOf" srcId="{1DB8501C-9F01-43B2-9E2B-82A278C0C996}" destId="{2A0BA83F-2685-4648-A142-92608DF27D22}" srcOrd="0" destOrd="0" presId="urn:microsoft.com/office/officeart/2008/layout/LinedList"/>
    <dgm:cxn modelId="{F622B311-59A9-45ED-882F-067CC2F6BB62}" srcId="{CB80A965-3DFE-487B-9958-AECB7A861E1D}" destId="{48C6D909-180A-469C-B2C9-4944D5A3EC4D}" srcOrd="1" destOrd="0" parTransId="{87072650-65B9-4E53-9FDD-88A7C9448D68}" sibTransId="{75F98CA6-D95A-4D87-A617-49113F9D30E0}"/>
    <dgm:cxn modelId="{FBB23A23-5E4D-4D20-A780-C52AC9FCF172}" type="presOf" srcId="{EF90D8B6-2863-4D07-8714-85AE9CB3E596}" destId="{669C0EC6-EE19-4C7D-A3FC-FF6D1B29EB58}" srcOrd="0" destOrd="0" presId="urn:microsoft.com/office/officeart/2008/layout/LinedList"/>
    <dgm:cxn modelId="{F7B20B25-3979-4453-965C-D9337096C413}" type="presOf" srcId="{48C6D909-180A-469C-B2C9-4944D5A3EC4D}" destId="{9B1E9CBF-11B8-4B1F-81DC-D62986F15BB7}" srcOrd="0" destOrd="0" presId="urn:microsoft.com/office/officeart/2008/layout/LinedList"/>
    <dgm:cxn modelId="{97AC452C-93F1-4F7E-A636-6BEDFBC70111}" srcId="{CB80A965-3DFE-487B-9958-AECB7A861E1D}" destId="{9924D41B-1C80-44F2-8FE7-B385DF89B180}" srcOrd="5" destOrd="0" parTransId="{62D56B4D-AD98-4A06-BB1C-7F82BDC62304}" sibTransId="{1743E43E-9BBC-4C56-A36B-7DAF2384631F}"/>
    <dgm:cxn modelId="{DF095A2C-5FEC-48A0-95DD-A991B9E3F02F}" type="presOf" srcId="{6F520E4B-4CAE-4ADB-897E-83307D7D41ED}" destId="{ED1E0EB5-6795-440A-AA93-176FC15E24EF}" srcOrd="0" destOrd="0" presId="urn:microsoft.com/office/officeart/2008/layout/LinedList"/>
    <dgm:cxn modelId="{D9ED212E-AFDD-4ACE-BE7F-7DE53CA13430}" srcId="{CB80A965-3DFE-487B-9958-AECB7A861E1D}" destId="{052C2A2E-0C98-4F38-91E7-EFD62681B4CC}" srcOrd="0" destOrd="0" parTransId="{9CED3BBA-FED9-4540-9165-19F5A2EFC3F2}" sibTransId="{3B959230-353B-4587-B343-5240635D5896}"/>
    <dgm:cxn modelId="{E21E4B32-7AD8-4EE4-9CF5-0FAB53E90183}" type="presOf" srcId="{B4247F49-11FA-4960-9D50-8ED7E1BA51A0}" destId="{3097F7A8-C004-4750-8EC1-107E20BAFC44}" srcOrd="0" destOrd="0" presId="urn:microsoft.com/office/officeart/2008/layout/LinedList"/>
    <dgm:cxn modelId="{E2B14035-F647-450C-A558-FCC945DE351A}" type="presOf" srcId="{052C2A2E-0C98-4F38-91E7-EFD62681B4CC}" destId="{3045F9E8-7392-48A1-9E6A-0942F8E018F4}" srcOrd="0" destOrd="0" presId="urn:microsoft.com/office/officeart/2008/layout/LinedList"/>
    <dgm:cxn modelId="{1FE5B23C-CE8D-4A00-AEC4-186EC00B834C}" type="presOf" srcId="{0946126C-2BAD-4FF4-BA25-BF440D873C65}" destId="{C7EFE360-D023-421F-B19D-D3BF3BBCCBF2}" srcOrd="0" destOrd="0" presId="urn:microsoft.com/office/officeart/2008/layout/LinedList"/>
    <dgm:cxn modelId="{7C48643E-C0DC-4107-9725-68BABA0E7639}" type="presOf" srcId="{66741382-28A8-4187-934F-47E4D5DD6E56}" destId="{034CFD79-A651-4B83-8503-92ADA63D616E}" srcOrd="0" destOrd="0" presId="urn:microsoft.com/office/officeart/2008/layout/LinedList"/>
    <dgm:cxn modelId="{AE072E62-6509-4C55-899F-625D41CC5A98}" srcId="{CB80A965-3DFE-487B-9958-AECB7A861E1D}" destId="{EF90D8B6-2863-4D07-8714-85AE9CB3E596}" srcOrd="4" destOrd="0" parTransId="{CD711A93-218B-4D00-A8F5-DABF03004F3A}" sibTransId="{9AC7694B-6BC1-49D3-B153-C1844FFCA498}"/>
    <dgm:cxn modelId="{7AB69962-DA78-4277-BE88-8FA82D6BBE12}" srcId="{CB80A965-3DFE-487B-9958-AECB7A861E1D}" destId="{0AC8AE11-39F4-46E0-9395-EAD1D86462A7}" srcOrd="2" destOrd="0" parTransId="{5FC0938C-CAA5-44B8-A8BF-0871549EBBFF}" sibTransId="{617DF7E0-6F6A-489B-AB1A-A37CC50D4E9D}"/>
    <dgm:cxn modelId="{58E8A174-EE70-493C-86B3-8F2670410D61}" srcId="{CB80A965-3DFE-487B-9958-AECB7A861E1D}" destId="{B4247F49-11FA-4960-9D50-8ED7E1BA51A0}" srcOrd="7" destOrd="0" parTransId="{C033B85F-7285-40C1-8DEE-1E3DEB5D83BF}" sibTransId="{4073D7C4-B9A3-434D-90DB-BF9E38A1C58E}"/>
    <dgm:cxn modelId="{43693055-5305-40FB-8BFD-691A73753EE7}" type="presOf" srcId="{CB80A965-3DFE-487B-9958-AECB7A861E1D}" destId="{99D441DB-BD01-4410-81CF-F12F403BE9F7}" srcOrd="0" destOrd="0" presId="urn:microsoft.com/office/officeart/2008/layout/LinedList"/>
    <dgm:cxn modelId="{BD553F78-AC33-46B3-8C77-C56386D0001A}" type="presOf" srcId="{0AC8AE11-39F4-46E0-9395-EAD1D86462A7}" destId="{2B990E0B-821B-4085-9F61-8964C6CF130B}" srcOrd="0" destOrd="0" presId="urn:microsoft.com/office/officeart/2008/layout/LinedList"/>
    <dgm:cxn modelId="{4B228298-82F4-4E71-9766-10342E2AD6AD}" srcId="{CB80A965-3DFE-487B-9958-AECB7A861E1D}" destId="{1DB8501C-9F01-43B2-9E2B-82A278C0C996}" srcOrd="9" destOrd="0" parTransId="{1224A48C-CD1B-414C-806C-31A4BA871652}" sibTransId="{A30B42DF-62B8-4F3F-866D-31DACCF25B78}"/>
    <dgm:cxn modelId="{8EDEA5B1-EA95-431D-84F3-E5B50EDADD50}" srcId="{0946126C-2BAD-4FF4-BA25-BF440D873C65}" destId="{CB80A965-3DFE-487B-9958-AECB7A861E1D}" srcOrd="0" destOrd="0" parTransId="{BA21B214-ED56-4CA5-8206-936117276FBA}" sibTransId="{314AFD63-BE4D-436F-A017-D889780B76C6}"/>
    <dgm:cxn modelId="{852E67B7-29D8-44F8-92BE-80E376BB20AC}" srcId="{CB80A965-3DFE-487B-9958-AECB7A861E1D}" destId="{66741382-28A8-4187-934F-47E4D5DD6E56}" srcOrd="6" destOrd="0" parTransId="{C6BF9B7E-8D7A-47AF-A555-F090B4CCA980}" sibTransId="{E76C34EB-BEE8-4AA8-BA75-AB99F2D97760}"/>
    <dgm:cxn modelId="{E17521F1-4DF9-447B-807E-4E7D59B9E90C}" type="presOf" srcId="{7C66CB3D-607B-4B5A-8F32-BAD47F1FDE52}" destId="{62FDE36F-4582-4948-8A42-065D591850FE}" srcOrd="0" destOrd="0" presId="urn:microsoft.com/office/officeart/2008/layout/LinedList"/>
    <dgm:cxn modelId="{A02950B5-B8AD-4894-8679-E889272ED38B}" type="presParOf" srcId="{C7EFE360-D023-421F-B19D-D3BF3BBCCBF2}" destId="{A7161A54-E7B8-4B5D-859D-41F6A545FD01}" srcOrd="0" destOrd="0" presId="urn:microsoft.com/office/officeart/2008/layout/LinedList"/>
    <dgm:cxn modelId="{8A14B4FE-BCF5-4F88-B0C9-676A578EEB66}" type="presParOf" srcId="{C7EFE360-D023-421F-B19D-D3BF3BBCCBF2}" destId="{D30AB573-844E-4091-92C4-B595DF30A729}" srcOrd="1" destOrd="0" presId="urn:microsoft.com/office/officeart/2008/layout/LinedList"/>
    <dgm:cxn modelId="{841441C0-A335-4484-A0A6-8E5CD482FA36}" type="presParOf" srcId="{D30AB573-844E-4091-92C4-B595DF30A729}" destId="{99D441DB-BD01-4410-81CF-F12F403BE9F7}" srcOrd="0" destOrd="0" presId="urn:microsoft.com/office/officeart/2008/layout/LinedList"/>
    <dgm:cxn modelId="{29A1BD53-DE1C-4460-881B-D66332BF80C5}" type="presParOf" srcId="{D30AB573-844E-4091-92C4-B595DF30A729}" destId="{1FA8BA17-8CF2-415A-A073-4EAAF66C5CCE}" srcOrd="1" destOrd="0" presId="urn:microsoft.com/office/officeart/2008/layout/LinedList"/>
    <dgm:cxn modelId="{5A5CC7D8-CAA7-47E5-A5AD-F0318A2BA34F}" type="presParOf" srcId="{1FA8BA17-8CF2-415A-A073-4EAAF66C5CCE}" destId="{8BD5B34C-19C3-498B-B80F-E41CF51FF094}" srcOrd="0" destOrd="0" presId="urn:microsoft.com/office/officeart/2008/layout/LinedList"/>
    <dgm:cxn modelId="{62F9D5FD-F225-4A02-861D-04A4FD32727C}" type="presParOf" srcId="{1FA8BA17-8CF2-415A-A073-4EAAF66C5CCE}" destId="{ED1B1CD3-A2FA-4288-A925-A291C6D4F0D0}" srcOrd="1" destOrd="0" presId="urn:microsoft.com/office/officeart/2008/layout/LinedList"/>
    <dgm:cxn modelId="{4790AEF6-9788-45A6-AB08-EB8F0E5DFEA1}" type="presParOf" srcId="{ED1B1CD3-A2FA-4288-A925-A291C6D4F0D0}" destId="{1812D9A8-539E-4499-A63A-08C0CE456F0F}" srcOrd="0" destOrd="0" presId="urn:microsoft.com/office/officeart/2008/layout/LinedList"/>
    <dgm:cxn modelId="{F0540DEF-EF4A-4B52-9FBC-E9438A7CD876}" type="presParOf" srcId="{ED1B1CD3-A2FA-4288-A925-A291C6D4F0D0}" destId="{3045F9E8-7392-48A1-9E6A-0942F8E018F4}" srcOrd="1" destOrd="0" presId="urn:microsoft.com/office/officeart/2008/layout/LinedList"/>
    <dgm:cxn modelId="{FE0EEF13-514B-49CB-B033-88AECFE3F1F5}" type="presParOf" srcId="{ED1B1CD3-A2FA-4288-A925-A291C6D4F0D0}" destId="{28C843E0-2AEA-4F06-93A7-A2AECC99833E}" srcOrd="2" destOrd="0" presId="urn:microsoft.com/office/officeart/2008/layout/LinedList"/>
    <dgm:cxn modelId="{F1813BA5-F37E-4333-AB35-6BEF53328981}" type="presParOf" srcId="{1FA8BA17-8CF2-415A-A073-4EAAF66C5CCE}" destId="{9E0A953C-45F3-4A5A-AD74-9EDD1CDDCF1A}" srcOrd="2" destOrd="0" presId="urn:microsoft.com/office/officeart/2008/layout/LinedList"/>
    <dgm:cxn modelId="{22C9E5D5-4846-4DCE-A2C4-01F71BB1FC97}" type="presParOf" srcId="{1FA8BA17-8CF2-415A-A073-4EAAF66C5CCE}" destId="{D9B393A7-A213-44F0-AABC-BE293C6C7F68}" srcOrd="3" destOrd="0" presId="urn:microsoft.com/office/officeart/2008/layout/LinedList"/>
    <dgm:cxn modelId="{76CEADC9-E4AE-4E43-B111-B45FB5ADE5D3}" type="presParOf" srcId="{1FA8BA17-8CF2-415A-A073-4EAAF66C5CCE}" destId="{FCDE5754-154F-4F51-ABD3-70E186ADB78E}" srcOrd="4" destOrd="0" presId="urn:microsoft.com/office/officeart/2008/layout/LinedList"/>
    <dgm:cxn modelId="{26E357E0-DC14-4640-961B-F45B7669C5EE}" type="presParOf" srcId="{FCDE5754-154F-4F51-ABD3-70E186ADB78E}" destId="{831646CB-B8E3-49EF-A55A-4E444283AB5C}" srcOrd="0" destOrd="0" presId="urn:microsoft.com/office/officeart/2008/layout/LinedList"/>
    <dgm:cxn modelId="{D98BC2AA-2367-441F-BFED-4ACB60B01757}" type="presParOf" srcId="{FCDE5754-154F-4F51-ABD3-70E186ADB78E}" destId="{9B1E9CBF-11B8-4B1F-81DC-D62986F15BB7}" srcOrd="1" destOrd="0" presId="urn:microsoft.com/office/officeart/2008/layout/LinedList"/>
    <dgm:cxn modelId="{6FD060A4-95E1-4A77-8524-CDB2480A5972}" type="presParOf" srcId="{FCDE5754-154F-4F51-ABD3-70E186ADB78E}" destId="{01433F11-057B-465E-9CA7-CC697D69EA44}" srcOrd="2" destOrd="0" presId="urn:microsoft.com/office/officeart/2008/layout/LinedList"/>
    <dgm:cxn modelId="{71985C41-F88F-4E11-AB63-ACBBE313F229}" type="presParOf" srcId="{1FA8BA17-8CF2-415A-A073-4EAAF66C5CCE}" destId="{CE63ACBB-4918-400F-9423-B2B7D2249B5D}" srcOrd="5" destOrd="0" presId="urn:microsoft.com/office/officeart/2008/layout/LinedList"/>
    <dgm:cxn modelId="{6B088C7B-37DB-4A50-9E4C-4E4C67FC5A5B}" type="presParOf" srcId="{1FA8BA17-8CF2-415A-A073-4EAAF66C5CCE}" destId="{DC804E65-5D15-4A15-B570-491F3E6AF9EC}" srcOrd="6" destOrd="0" presId="urn:microsoft.com/office/officeart/2008/layout/LinedList"/>
    <dgm:cxn modelId="{8E7843C1-AA72-480E-8C79-E7A63BD57DC8}" type="presParOf" srcId="{1FA8BA17-8CF2-415A-A073-4EAAF66C5CCE}" destId="{28A3EB79-3661-41C6-8B4B-AF66CA342A45}" srcOrd="7" destOrd="0" presId="urn:microsoft.com/office/officeart/2008/layout/LinedList"/>
    <dgm:cxn modelId="{F34B4118-6055-401B-A283-1393D7222313}" type="presParOf" srcId="{28A3EB79-3661-41C6-8B4B-AF66CA342A45}" destId="{7F57CAED-E9D0-4559-B9ED-F41EE95C23E5}" srcOrd="0" destOrd="0" presId="urn:microsoft.com/office/officeart/2008/layout/LinedList"/>
    <dgm:cxn modelId="{8F4D8540-66F1-4068-BC38-3292EAAE5481}" type="presParOf" srcId="{28A3EB79-3661-41C6-8B4B-AF66CA342A45}" destId="{2B990E0B-821B-4085-9F61-8964C6CF130B}" srcOrd="1" destOrd="0" presId="urn:microsoft.com/office/officeart/2008/layout/LinedList"/>
    <dgm:cxn modelId="{960E193A-34F5-4111-AA26-C98AAC71340F}" type="presParOf" srcId="{28A3EB79-3661-41C6-8B4B-AF66CA342A45}" destId="{F9F9880D-0A4F-4678-A0C8-59F2984B8EC4}" srcOrd="2" destOrd="0" presId="urn:microsoft.com/office/officeart/2008/layout/LinedList"/>
    <dgm:cxn modelId="{D4456FED-D3F0-4DA1-9B5F-BE66863D4FD0}" type="presParOf" srcId="{1FA8BA17-8CF2-415A-A073-4EAAF66C5CCE}" destId="{EE16E608-F35A-4D50-A701-F782E4869764}" srcOrd="8" destOrd="0" presId="urn:microsoft.com/office/officeart/2008/layout/LinedList"/>
    <dgm:cxn modelId="{9E71EBD0-433B-4923-955C-0AEF61A1147D}" type="presParOf" srcId="{1FA8BA17-8CF2-415A-A073-4EAAF66C5CCE}" destId="{A2665F9B-2E44-45B3-9458-E9772F6FC7D7}" srcOrd="9" destOrd="0" presId="urn:microsoft.com/office/officeart/2008/layout/LinedList"/>
    <dgm:cxn modelId="{DDBA7514-51EE-4220-BD20-31C51C18E0F6}" type="presParOf" srcId="{1FA8BA17-8CF2-415A-A073-4EAAF66C5CCE}" destId="{6F7640AA-963A-4FDD-A530-5AACD8A97516}" srcOrd="10" destOrd="0" presId="urn:microsoft.com/office/officeart/2008/layout/LinedList"/>
    <dgm:cxn modelId="{B0ACE60C-5BD9-4A4A-B76C-BDD0ACD34F90}" type="presParOf" srcId="{6F7640AA-963A-4FDD-A530-5AACD8A97516}" destId="{2363F0C5-8A69-455E-9728-678292E62FD3}" srcOrd="0" destOrd="0" presId="urn:microsoft.com/office/officeart/2008/layout/LinedList"/>
    <dgm:cxn modelId="{F40067C5-ED75-4FE5-980B-E31542564B62}" type="presParOf" srcId="{6F7640AA-963A-4FDD-A530-5AACD8A97516}" destId="{ED1E0EB5-6795-440A-AA93-176FC15E24EF}" srcOrd="1" destOrd="0" presId="urn:microsoft.com/office/officeart/2008/layout/LinedList"/>
    <dgm:cxn modelId="{33E2C47B-46F6-44F3-9016-1007B8CD5C7C}" type="presParOf" srcId="{6F7640AA-963A-4FDD-A530-5AACD8A97516}" destId="{E766755E-E9DC-49D8-B3E9-1EFD161711B2}" srcOrd="2" destOrd="0" presId="urn:microsoft.com/office/officeart/2008/layout/LinedList"/>
    <dgm:cxn modelId="{E40B3B79-1795-46AB-A670-A0A0DA067407}" type="presParOf" srcId="{1FA8BA17-8CF2-415A-A073-4EAAF66C5CCE}" destId="{3E455874-5219-4BCA-839C-4A1777B16301}" srcOrd="11" destOrd="0" presId="urn:microsoft.com/office/officeart/2008/layout/LinedList"/>
    <dgm:cxn modelId="{A33BBFEF-40D9-4443-9CFA-D663C746B890}" type="presParOf" srcId="{1FA8BA17-8CF2-415A-A073-4EAAF66C5CCE}" destId="{27E082A6-2001-49BA-ADF3-7ACF5C994795}" srcOrd="12" destOrd="0" presId="urn:microsoft.com/office/officeart/2008/layout/LinedList"/>
    <dgm:cxn modelId="{1BB35D5B-64A6-4A7D-A28B-22352888D5A3}" type="presParOf" srcId="{1FA8BA17-8CF2-415A-A073-4EAAF66C5CCE}" destId="{EA4BF203-1D96-4247-B4F3-AC72B4E800AE}" srcOrd="13" destOrd="0" presId="urn:microsoft.com/office/officeart/2008/layout/LinedList"/>
    <dgm:cxn modelId="{C068960E-CA3B-454B-989C-643AA3E36C49}" type="presParOf" srcId="{EA4BF203-1D96-4247-B4F3-AC72B4E800AE}" destId="{B0EEA8CC-A412-4134-871A-36E904822A25}" srcOrd="0" destOrd="0" presId="urn:microsoft.com/office/officeart/2008/layout/LinedList"/>
    <dgm:cxn modelId="{B588B247-F9C6-4EC3-AD5E-B33A952A814F}" type="presParOf" srcId="{EA4BF203-1D96-4247-B4F3-AC72B4E800AE}" destId="{669C0EC6-EE19-4C7D-A3FC-FF6D1B29EB58}" srcOrd="1" destOrd="0" presId="urn:microsoft.com/office/officeart/2008/layout/LinedList"/>
    <dgm:cxn modelId="{20811E1C-5EDF-45DD-A533-94CCE0044EEA}" type="presParOf" srcId="{EA4BF203-1D96-4247-B4F3-AC72B4E800AE}" destId="{538FF9A1-0F8F-4836-A391-6801AB3A1D84}" srcOrd="2" destOrd="0" presId="urn:microsoft.com/office/officeart/2008/layout/LinedList"/>
    <dgm:cxn modelId="{D278AA7E-C2BC-405D-8DAC-73A13DE4B2F1}" type="presParOf" srcId="{1FA8BA17-8CF2-415A-A073-4EAAF66C5CCE}" destId="{6DDB0E53-577B-4E4D-9A3F-46DA42663202}" srcOrd="14" destOrd="0" presId="urn:microsoft.com/office/officeart/2008/layout/LinedList"/>
    <dgm:cxn modelId="{05E2342A-CC64-4CEE-846E-5ED8888244CE}" type="presParOf" srcId="{1FA8BA17-8CF2-415A-A073-4EAAF66C5CCE}" destId="{BA11D847-0F42-494D-8518-AC86C3697C77}" srcOrd="15" destOrd="0" presId="urn:microsoft.com/office/officeart/2008/layout/LinedList"/>
    <dgm:cxn modelId="{623B3322-08FB-477A-8E84-B1E053E4FBE4}" type="presParOf" srcId="{1FA8BA17-8CF2-415A-A073-4EAAF66C5CCE}" destId="{CC1E64D4-BEB8-4F69-9366-B88712AF7014}" srcOrd="16" destOrd="0" presId="urn:microsoft.com/office/officeart/2008/layout/LinedList"/>
    <dgm:cxn modelId="{9F26407D-36C6-44C7-9880-DFB812201FAC}" type="presParOf" srcId="{CC1E64D4-BEB8-4F69-9366-B88712AF7014}" destId="{7BC87E95-201E-4181-A5F0-5689ED5E5D6F}" srcOrd="0" destOrd="0" presId="urn:microsoft.com/office/officeart/2008/layout/LinedList"/>
    <dgm:cxn modelId="{35BB40B1-57EA-4A9C-B700-514AD4BE98DC}" type="presParOf" srcId="{CC1E64D4-BEB8-4F69-9366-B88712AF7014}" destId="{6BC16316-8945-42AC-9122-377C63523448}" srcOrd="1" destOrd="0" presId="urn:microsoft.com/office/officeart/2008/layout/LinedList"/>
    <dgm:cxn modelId="{EEF77FC0-E782-431B-BCBF-629DA9802D6D}" type="presParOf" srcId="{CC1E64D4-BEB8-4F69-9366-B88712AF7014}" destId="{58BF7408-65CA-44A9-B331-C3E248BDCC60}" srcOrd="2" destOrd="0" presId="urn:microsoft.com/office/officeart/2008/layout/LinedList"/>
    <dgm:cxn modelId="{E0935B4B-EEB5-46D4-8937-7B62FEC61605}" type="presParOf" srcId="{1FA8BA17-8CF2-415A-A073-4EAAF66C5CCE}" destId="{D6A1639F-4FDE-4375-AFEA-82EF3DDE193D}" srcOrd="17" destOrd="0" presId="urn:microsoft.com/office/officeart/2008/layout/LinedList"/>
    <dgm:cxn modelId="{7027A752-5A37-4D1A-90A4-1139F1B40C37}" type="presParOf" srcId="{1FA8BA17-8CF2-415A-A073-4EAAF66C5CCE}" destId="{067EBF16-005C-4D37-A730-A865E1B4164F}" srcOrd="18" destOrd="0" presId="urn:microsoft.com/office/officeart/2008/layout/LinedList"/>
    <dgm:cxn modelId="{FCD263BA-045F-407D-82DF-1FFCAD3CCB23}" type="presParOf" srcId="{1FA8BA17-8CF2-415A-A073-4EAAF66C5CCE}" destId="{2EBCA9A9-1378-42AD-800B-F7A7E14A9735}" srcOrd="19" destOrd="0" presId="urn:microsoft.com/office/officeart/2008/layout/LinedList"/>
    <dgm:cxn modelId="{12F24993-F8EA-43BF-AD63-94C74A46E84A}" type="presParOf" srcId="{2EBCA9A9-1378-42AD-800B-F7A7E14A9735}" destId="{23A6969F-F556-4FA5-8CEF-939D8888739D}" srcOrd="0" destOrd="0" presId="urn:microsoft.com/office/officeart/2008/layout/LinedList"/>
    <dgm:cxn modelId="{1B24F698-8EC0-4684-9D1F-CBF031D7BACA}" type="presParOf" srcId="{2EBCA9A9-1378-42AD-800B-F7A7E14A9735}" destId="{034CFD79-A651-4B83-8503-92ADA63D616E}" srcOrd="1" destOrd="0" presId="urn:microsoft.com/office/officeart/2008/layout/LinedList"/>
    <dgm:cxn modelId="{3114BAA4-D084-4541-8F55-45E7DE511747}" type="presParOf" srcId="{2EBCA9A9-1378-42AD-800B-F7A7E14A9735}" destId="{C26CC74E-6FB7-484B-A40C-9370D196A5A3}" srcOrd="2" destOrd="0" presId="urn:microsoft.com/office/officeart/2008/layout/LinedList"/>
    <dgm:cxn modelId="{B033B526-9B86-4454-87A6-1EB37134E757}" type="presParOf" srcId="{1FA8BA17-8CF2-415A-A073-4EAAF66C5CCE}" destId="{694A8521-79DF-4130-9953-1EB5C4DE5A99}" srcOrd="20" destOrd="0" presId="urn:microsoft.com/office/officeart/2008/layout/LinedList"/>
    <dgm:cxn modelId="{8334D94F-8033-4289-B750-FCFF9D9CF7BC}" type="presParOf" srcId="{1FA8BA17-8CF2-415A-A073-4EAAF66C5CCE}" destId="{3FA37B3E-966B-4325-B7D3-B31B073FF74D}" srcOrd="21" destOrd="0" presId="urn:microsoft.com/office/officeart/2008/layout/LinedList"/>
    <dgm:cxn modelId="{FE686F98-4085-42B8-815B-91DAA83BD723}" type="presParOf" srcId="{1FA8BA17-8CF2-415A-A073-4EAAF66C5CCE}" destId="{46704DF6-7460-4B3A-9BDD-89D702734FCF}" srcOrd="22" destOrd="0" presId="urn:microsoft.com/office/officeart/2008/layout/LinedList"/>
    <dgm:cxn modelId="{49EE155F-3E12-445E-9BDE-C197012768F5}" type="presParOf" srcId="{46704DF6-7460-4B3A-9BDD-89D702734FCF}" destId="{41F03590-D6D4-4745-A73E-4B5AF2982414}" srcOrd="0" destOrd="0" presId="urn:microsoft.com/office/officeart/2008/layout/LinedList"/>
    <dgm:cxn modelId="{2B93D82F-5637-4635-B18E-B7E8DB8E55F0}" type="presParOf" srcId="{46704DF6-7460-4B3A-9BDD-89D702734FCF}" destId="{3097F7A8-C004-4750-8EC1-107E20BAFC44}" srcOrd="1" destOrd="0" presId="urn:microsoft.com/office/officeart/2008/layout/LinedList"/>
    <dgm:cxn modelId="{495EA26F-5AF0-45B3-9B7F-2F7A6580E806}" type="presParOf" srcId="{46704DF6-7460-4B3A-9BDD-89D702734FCF}" destId="{2E06D819-7450-4C6E-95E5-38F668DAD151}" srcOrd="2" destOrd="0" presId="urn:microsoft.com/office/officeart/2008/layout/LinedList"/>
    <dgm:cxn modelId="{79607F81-D334-4436-8568-23404E302347}" type="presParOf" srcId="{1FA8BA17-8CF2-415A-A073-4EAAF66C5CCE}" destId="{337FAE51-9722-41A9-874A-C37C73399732}" srcOrd="23" destOrd="0" presId="urn:microsoft.com/office/officeart/2008/layout/LinedList"/>
    <dgm:cxn modelId="{DAF5C1CC-44CE-45E7-894D-19558EE98FBD}" type="presParOf" srcId="{1FA8BA17-8CF2-415A-A073-4EAAF66C5CCE}" destId="{76546712-6B38-4275-B957-17F5CE4A569F}" srcOrd="24" destOrd="0" presId="urn:microsoft.com/office/officeart/2008/layout/LinedList"/>
    <dgm:cxn modelId="{5E3A7B84-09E8-4708-9308-211D7EEF3E72}" type="presParOf" srcId="{1FA8BA17-8CF2-415A-A073-4EAAF66C5CCE}" destId="{01F7A417-69F9-4173-AD82-767F0088E428}" srcOrd="25" destOrd="0" presId="urn:microsoft.com/office/officeart/2008/layout/LinedList"/>
    <dgm:cxn modelId="{C9B72CEB-156D-406F-BFA2-A3BADE03F2E4}" type="presParOf" srcId="{01F7A417-69F9-4173-AD82-767F0088E428}" destId="{23AD10E7-8634-470D-B935-3A5BF0D14B43}" srcOrd="0" destOrd="0" presId="urn:microsoft.com/office/officeart/2008/layout/LinedList"/>
    <dgm:cxn modelId="{D038C8B0-964E-4ED5-A75F-D10643CB7FE1}" type="presParOf" srcId="{01F7A417-69F9-4173-AD82-767F0088E428}" destId="{62FDE36F-4582-4948-8A42-065D591850FE}" srcOrd="1" destOrd="0" presId="urn:microsoft.com/office/officeart/2008/layout/LinedList"/>
    <dgm:cxn modelId="{27DCF799-BBEE-4E95-8D21-E7086FD3D769}" type="presParOf" srcId="{01F7A417-69F9-4173-AD82-767F0088E428}" destId="{19417879-741E-463F-8A32-E2657173AC58}" srcOrd="2" destOrd="0" presId="urn:microsoft.com/office/officeart/2008/layout/LinedList"/>
    <dgm:cxn modelId="{C3BBB0CE-0C03-4F14-940B-1779BCC21D44}" type="presParOf" srcId="{1FA8BA17-8CF2-415A-A073-4EAAF66C5CCE}" destId="{7012CFC5-F0FB-4B09-8F8B-C9000F38F10B}" srcOrd="26" destOrd="0" presId="urn:microsoft.com/office/officeart/2008/layout/LinedList"/>
    <dgm:cxn modelId="{04B4EFAD-2B7B-4D67-8C38-F8BABC1DE6E4}" type="presParOf" srcId="{1FA8BA17-8CF2-415A-A073-4EAAF66C5CCE}" destId="{866158F8-FFDF-42F1-9028-CCB41361D6B0}" srcOrd="27" destOrd="0" presId="urn:microsoft.com/office/officeart/2008/layout/LinedList"/>
    <dgm:cxn modelId="{5A4F051E-1AA4-4CD7-9192-7A32098FAD25}" type="presParOf" srcId="{1FA8BA17-8CF2-415A-A073-4EAAF66C5CCE}" destId="{EA85F824-5937-4BB6-937F-CF25DA4825D7}" srcOrd="28" destOrd="0" presId="urn:microsoft.com/office/officeart/2008/layout/LinedList"/>
    <dgm:cxn modelId="{2CFB90F8-7BB5-4C33-A4F8-D9172FF658A7}" type="presParOf" srcId="{EA85F824-5937-4BB6-937F-CF25DA4825D7}" destId="{524F9A4F-3983-431D-9907-2D3410C3027C}" srcOrd="0" destOrd="0" presId="urn:microsoft.com/office/officeart/2008/layout/LinedList"/>
    <dgm:cxn modelId="{1618ED78-CA77-459C-BC87-97599F4806BF}" type="presParOf" srcId="{EA85F824-5937-4BB6-937F-CF25DA4825D7}" destId="{2A0BA83F-2685-4648-A142-92608DF27D22}" srcOrd="1" destOrd="0" presId="urn:microsoft.com/office/officeart/2008/layout/LinedList"/>
    <dgm:cxn modelId="{92BBC25D-1350-4C48-8A57-F1D13FDD4372}" type="presParOf" srcId="{EA85F824-5937-4BB6-937F-CF25DA4825D7}" destId="{FB8EC1D3-0D24-458E-B6C5-93D4F5FF0C31}" srcOrd="2" destOrd="0" presId="urn:microsoft.com/office/officeart/2008/layout/LinedList"/>
    <dgm:cxn modelId="{A67FBE0C-C2C3-40B4-8F45-FCD9242AF255}" type="presParOf" srcId="{1FA8BA17-8CF2-415A-A073-4EAAF66C5CCE}" destId="{D5203713-C216-4A64-975E-0B98754F0747}" srcOrd="29" destOrd="0" presId="urn:microsoft.com/office/officeart/2008/layout/LinedList"/>
    <dgm:cxn modelId="{5BB619C6-0AA0-4A9E-982A-D5249AE2E8CC}" type="presParOf" srcId="{1FA8BA17-8CF2-415A-A073-4EAAF66C5CCE}" destId="{916B9A24-C1D3-4A49-8829-93E515CBE132}" srcOrd="3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61A54-E7B8-4B5D-859D-41F6A545FD01}">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D441DB-BD01-4410-81CF-F12F403BE9F7}">
      <dsp:nvSpPr>
        <dsp:cNvPr id="0" name=""/>
        <dsp:cNvSpPr/>
      </dsp:nvSpPr>
      <dsp:spPr>
        <a:xfrm>
          <a:off x="0" y="0"/>
          <a:ext cx="1380102" cy="5536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a:t>The list of components used are</a:t>
          </a:r>
          <a:r>
            <a:rPr lang="en-US" sz="1900" kern="1200">
              <a:latin typeface="Calibri Light" panose="020F0302020204030204"/>
            </a:rPr>
            <a:t> </a:t>
          </a:r>
          <a:endParaRPr lang="en-US" sz="1900" kern="1200"/>
        </a:p>
      </dsp:txBody>
      <dsp:txXfrm>
        <a:off x="0" y="0"/>
        <a:ext cx="1380102" cy="5536141"/>
      </dsp:txXfrm>
    </dsp:sp>
    <dsp:sp modelId="{3045F9E8-7392-48A1-9E6A-0942F8E018F4}">
      <dsp:nvSpPr>
        <dsp:cNvPr id="0" name=""/>
        <dsp:cNvSpPr/>
      </dsp:nvSpPr>
      <dsp:spPr>
        <a:xfrm>
          <a:off x="1483610" y="26220"/>
          <a:ext cx="5416901" cy="524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HC-05 BLUETOOTH MODULE </a:t>
          </a:r>
        </a:p>
      </dsp:txBody>
      <dsp:txXfrm>
        <a:off x="1483610" y="26220"/>
        <a:ext cx="5416901" cy="524419"/>
      </dsp:txXfrm>
    </dsp:sp>
    <dsp:sp modelId="{9E0A953C-45F3-4A5A-AD74-9EDD1CDDCF1A}">
      <dsp:nvSpPr>
        <dsp:cNvPr id="0" name=""/>
        <dsp:cNvSpPr/>
      </dsp:nvSpPr>
      <dsp:spPr>
        <a:xfrm>
          <a:off x="1380102" y="550640"/>
          <a:ext cx="552040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1E9CBF-11B8-4B1F-81DC-D62986F15BB7}">
      <dsp:nvSpPr>
        <dsp:cNvPr id="0" name=""/>
        <dsp:cNvSpPr/>
      </dsp:nvSpPr>
      <dsp:spPr>
        <a:xfrm>
          <a:off x="1483610" y="576861"/>
          <a:ext cx="5416901" cy="524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L298N MOTOR DRIVER </a:t>
          </a:r>
        </a:p>
      </dsp:txBody>
      <dsp:txXfrm>
        <a:off x="1483610" y="576861"/>
        <a:ext cx="5416901" cy="524419"/>
      </dsp:txXfrm>
    </dsp:sp>
    <dsp:sp modelId="{CE63ACBB-4918-400F-9423-B2B7D2249B5D}">
      <dsp:nvSpPr>
        <dsp:cNvPr id="0" name=""/>
        <dsp:cNvSpPr/>
      </dsp:nvSpPr>
      <dsp:spPr>
        <a:xfrm>
          <a:off x="1380102" y="1101281"/>
          <a:ext cx="552040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990E0B-821B-4085-9F61-8964C6CF130B}">
      <dsp:nvSpPr>
        <dsp:cNvPr id="0" name=""/>
        <dsp:cNvSpPr/>
      </dsp:nvSpPr>
      <dsp:spPr>
        <a:xfrm>
          <a:off x="1483610" y="1127502"/>
          <a:ext cx="5416901" cy="524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ARDUINO UNO</a:t>
          </a:r>
        </a:p>
      </dsp:txBody>
      <dsp:txXfrm>
        <a:off x="1483610" y="1127502"/>
        <a:ext cx="5416901" cy="524419"/>
      </dsp:txXfrm>
    </dsp:sp>
    <dsp:sp modelId="{EE16E608-F35A-4D50-A701-F782E4869764}">
      <dsp:nvSpPr>
        <dsp:cNvPr id="0" name=""/>
        <dsp:cNvSpPr/>
      </dsp:nvSpPr>
      <dsp:spPr>
        <a:xfrm>
          <a:off x="1380102" y="1651921"/>
          <a:ext cx="552040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1E0EB5-6795-440A-AA93-176FC15E24EF}">
      <dsp:nvSpPr>
        <dsp:cNvPr id="0" name=""/>
        <dsp:cNvSpPr/>
      </dsp:nvSpPr>
      <dsp:spPr>
        <a:xfrm>
          <a:off x="1483610" y="1678142"/>
          <a:ext cx="5416901" cy="524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YX850 POWER FAILURE AUTOMATIC SWITCHING BATTERY MODULE </a:t>
          </a:r>
        </a:p>
      </dsp:txBody>
      <dsp:txXfrm>
        <a:off x="1483610" y="1678142"/>
        <a:ext cx="5416901" cy="524419"/>
      </dsp:txXfrm>
    </dsp:sp>
    <dsp:sp modelId="{3E455874-5219-4BCA-839C-4A1777B16301}">
      <dsp:nvSpPr>
        <dsp:cNvPr id="0" name=""/>
        <dsp:cNvSpPr/>
      </dsp:nvSpPr>
      <dsp:spPr>
        <a:xfrm>
          <a:off x="1380102" y="2202562"/>
          <a:ext cx="552040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9C0EC6-EE19-4C7D-A3FC-FF6D1B29EB58}">
      <dsp:nvSpPr>
        <dsp:cNvPr id="0" name=""/>
        <dsp:cNvSpPr/>
      </dsp:nvSpPr>
      <dsp:spPr>
        <a:xfrm>
          <a:off x="1483610" y="2228783"/>
          <a:ext cx="5416901" cy="524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SOLAR PANEL </a:t>
          </a:r>
        </a:p>
      </dsp:txBody>
      <dsp:txXfrm>
        <a:off x="1483610" y="2228783"/>
        <a:ext cx="5416901" cy="524419"/>
      </dsp:txXfrm>
    </dsp:sp>
    <dsp:sp modelId="{6DDB0E53-577B-4E4D-9A3F-46DA42663202}">
      <dsp:nvSpPr>
        <dsp:cNvPr id="0" name=""/>
        <dsp:cNvSpPr/>
      </dsp:nvSpPr>
      <dsp:spPr>
        <a:xfrm>
          <a:off x="1380102" y="2753202"/>
          <a:ext cx="552040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C16316-8945-42AC-9122-377C63523448}">
      <dsp:nvSpPr>
        <dsp:cNvPr id="0" name=""/>
        <dsp:cNvSpPr/>
      </dsp:nvSpPr>
      <dsp:spPr>
        <a:xfrm>
          <a:off x="1483610" y="2779423"/>
          <a:ext cx="5416901" cy="524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rtl="0">
            <a:lnSpc>
              <a:spcPct val="90000"/>
            </a:lnSpc>
            <a:spcBef>
              <a:spcPct val="0"/>
            </a:spcBef>
            <a:spcAft>
              <a:spcPct val="35000"/>
            </a:spcAft>
            <a:buNone/>
          </a:pPr>
          <a:r>
            <a:rPr lang="en-US" sz="1500" kern="1200"/>
            <a:t>BATTERY</a:t>
          </a:r>
          <a:r>
            <a:rPr lang="en-US" sz="1500" kern="1200">
              <a:latin typeface="Calibri Light" panose="020F0302020204030204"/>
            </a:rPr>
            <a:t> HOLDER</a:t>
          </a:r>
          <a:endParaRPr lang="en-US" sz="1500" kern="1200"/>
        </a:p>
      </dsp:txBody>
      <dsp:txXfrm>
        <a:off x="1483610" y="2779423"/>
        <a:ext cx="5416901" cy="524419"/>
      </dsp:txXfrm>
    </dsp:sp>
    <dsp:sp modelId="{D6A1639F-4FDE-4375-AFEA-82EF3DDE193D}">
      <dsp:nvSpPr>
        <dsp:cNvPr id="0" name=""/>
        <dsp:cNvSpPr/>
      </dsp:nvSpPr>
      <dsp:spPr>
        <a:xfrm>
          <a:off x="1380102" y="3303843"/>
          <a:ext cx="552040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4CFD79-A651-4B83-8503-92ADA63D616E}">
      <dsp:nvSpPr>
        <dsp:cNvPr id="0" name=""/>
        <dsp:cNvSpPr/>
      </dsp:nvSpPr>
      <dsp:spPr>
        <a:xfrm>
          <a:off x="1483610" y="3330064"/>
          <a:ext cx="5416901" cy="524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BATTERY HOLDER</a:t>
          </a:r>
        </a:p>
      </dsp:txBody>
      <dsp:txXfrm>
        <a:off x="1483610" y="3330064"/>
        <a:ext cx="5416901" cy="524419"/>
      </dsp:txXfrm>
    </dsp:sp>
    <dsp:sp modelId="{694A8521-79DF-4130-9953-1EB5C4DE5A99}">
      <dsp:nvSpPr>
        <dsp:cNvPr id="0" name=""/>
        <dsp:cNvSpPr/>
      </dsp:nvSpPr>
      <dsp:spPr>
        <a:xfrm>
          <a:off x="1380102" y="3854484"/>
          <a:ext cx="552040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97F7A8-C004-4750-8EC1-107E20BAFC44}">
      <dsp:nvSpPr>
        <dsp:cNvPr id="0" name=""/>
        <dsp:cNvSpPr/>
      </dsp:nvSpPr>
      <dsp:spPr>
        <a:xfrm>
          <a:off x="1483610" y="3880705"/>
          <a:ext cx="5416901" cy="524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SINGLE SHAFT BO MOTOR </a:t>
          </a:r>
        </a:p>
      </dsp:txBody>
      <dsp:txXfrm>
        <a:off x="1483610" y="3880705"/>
        <a:ext cx="5416901" cy="524419"/>
      </dsp:txXfrm>
    </dsp:sp>
    <dsp:sp modelId="{337FAE51-9722-41A9-874A-C37C73399732}">
      <dsp:nvSpPr>
        <dsp:cNvPr id="0" name=""/>
        <dsp:cNvSpPr/>
      </dsp:nvSpPr>
      <dsp:spPr>
        <a:xfrm>
          <a:off x="1380102" y="4405124"/>
          <a:ext cx="552040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FDE36F-4582-4948-8A42-065D591850FE}">
      <dsp:nvSpPr>
        <dsp:cNvPr id="0" name=""/>
        <dsp:cNvSpPr/>
      </dsp:nvSpPr>
      <dsp:spPr>
        <a:xfrm>
          <a:off x="1483610" y="4431345"/>
          <a:ext cx="5416901" cy="524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65 MM MOTOR WHEEL </a:t>
          </a:r>
        </a:p>
      </dsp:txBody>
      <dsp:txXfrm>
        <a:off x="1483610" y="4431345"/>
        <a:ext cx="5416901" cy="524419"/>
      </dsp:txXfrm>
    </dsp:sp>
    <dsp:sp modelId="{7012CFC5-F0FB-4B09-8F8B-C9000F38F10B}">
      <dsp:nvSpPr>
        <dsp:cNvPr id="0" name=""/>
        <dsp:cNvSpPr/>
      </dsp:nvSpPr>
      <dsp:spPr>
        <a:xfrm>
          <a:off x="1380102" y="4955765"/>
          <a:ext cx="552040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0BA83F-2685-4648-A142-92608DF27D22}">
      <dsp:nvSpPr>
        <dsp:cNvPr id="0" name=""/>
        <dsp:cNvSpPr/>
      </dsp:nvSpPr>
      <dsp:spPr>
        <a:xfrm>
          <a:off x="1483610" y="4981986"/>
          <a:ext cx="5416901" cy="524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SOLAR BATTERY CHARGER </a:t>
          </a:r>
        </a:p>
      </dsp:txBody>
      <dsp:txXfrm>
        <a:off x="1483610" y="4981986"/>
        <a:ext cx="5416901" cy="524419"/>
      </dsp:txXfrm>
    </dsp:sp>
    <dsp:sp modelId="{D5203713-C216-4A64-975E-0B98754F0747}">
      <dsp:nvSpPr>
        <dsp:cNvPr id="0" name=""/>
        <dsp:cNvSpPr/>
      </dsp:nvSpPr>
      <dsp:spPr>
        <a:xfrm>
          <a:off x="1380102" y="5506405"/>
          <a:ext cx="552040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211" y="2496110"/>
            <a:ext cx="10388957" cy="1861714"/>
          </a:xfrm>
        </p:spPr>
        <p:txBody>
          <a:bodyPr>
            <a:normAutofit/>
          </a:bodyPr>
          <a:lstStyle/>
          <a:p>
            <a:pPr>
              <a:lnSpc>
                <a:spcPct val="100000"/>
              </a:lnSpc>
            </a:pPr>
            <a:r>
              <a:rPr lang="en-US" sz="2000" b="1">
                <a:latin typeface="Times New Roman"/>
                <a:cs typeface="Times New Roman"/>
              </a:rPr>
              <a:t>    </a:t>
            </a:r>
            <a:br>
              <a:rPr lang="en-US" sz="2000" b="1">
                <a:latin typeface="Times New Roman"/>
                <a:cs typeface="Times New Roman"/>
              </a:rPr>
            </a:br>
            <a:r>
              <a:rPr lang="en-US" sz="1800" b="1">
                <a:latin typeface="Times New Roman"/>
                <a:cs typeface="Times New Roman"/>
              </a:rPr>
              <a:t>               </a:t>
            </a:r>
            <a:br>
              <a:rPr lang="en-US" sz="1800" b="1">
                <a:latin typeface="Times New Roman"/>
                <a:cs typeface="Times New Roman"/>
              </a:rPr>
            </a:br>
            <a:r>
              <a:rPr lang="en-US" sz="1800" b="1">
                <a:latin typeface="Times New Roman"/>
                <a:cs typeface="Times New Roman"/>
              </a:rPr>
              <a:t>            </a:t>
            </a:r>
            <a:r>
              <a:rPr lang="en-US" sz="1600" b="1">
                <a:latin typeface="Times New Roman"/>
                <a:cs typeface="Times New Roman"/>
              </a:rPr>
              <a:t> </a:t>
            </a:r>
            <a:r>
              <a:rPr lang="en-US" sz="1800" b="1">
                <a:latin typeface="Times New Roman"/>
                <a:cs typeface="Times New Roman"/>
              </a:rPr>
              <a:t>DESIGN AND FABRICATION OF A COMPACT , LIGHT WEIGHT</a:t>
            </a:r>
            <a:endParaRPr lang="en-US" sz="1800">
              <a:latin typeface="Times New Roman"/>
              <a:cs typeface="Times New Roman"/>
            </a:endParaRPr>
          </a:p>
          <a:p>
            <a:r>
              <a:rPr lang="en-US" sz="1800" b="1">
                <a:latin typeface="Times New Roman"/>
                <a:cs typeface="Times New Roman"/>
              </a:rPr>
              <a:t>               AND HIGH EFFICIENT ELECTRIC VEHICLE WITH</a:t>
            </a:r>
            <a:endParaRPr lang="en-US" sz="1800">
              <a:latin typeface="Times New Roman"/>
              <a:cs typeface="Times New Roman"/>
            </a:endParaRPr>
          </a:p>
          <a:p>
            <a:r>
              <a:rPr lang="en-US" sz="1800" b="1">
                <a:latin typeface="Times New Roman"/>
                <a:cs typeface="Times New Roman"/>
              </a:rPr>
              <a:t>SOLAR POWER BACKUP</a:t>
            </a:r>
            <a:br>
              <a:rPr lang="en-US" sz="1800" b="1">
                <a:latin typeface="Times New Roman"/>
                <a:cs typeface="Times New Roman"/>
              </a:rPr>
            </a:br>
            <a:r>
              <a:rPr lang="en-US" sz="1800" b="1">
                <a:latin typeface="Times New Roman"/>
                <a:cs typeface="Times New Roman"/>
              </a:rPr>
              <a:t> </a:t>
            </a:r>
            <a:endParaRPr lang="en-US" sz="1800">
              <a:cs typeface="Calibri Light"/>
            </a:endParaRPr>
          </a:p>
          <a:p>
            <a:endParaRPr lang="en-US">
              <a:cs typeface="Calibri Light"/>
            </a:endParaRPr>
          </a:p>
        </p:txBody>
      </p:sp>
      <p:sp>
        <p:nvSpPr>
          <p:cNvPr id="3" name="Subtitle 2"/>
          <p:cNvSpPr>
            <a:spLocks noGrp="1"/>
          </p:cNvSpPr>
          <p:nvPr>
            <p:ph type="subTitle" idx="1"/>
          </p:nvPr>
        </p:nvSpPr>
        <p:spPr>
          <a:xfrm>
            <a:off x="922986" y="6370996"/>
            <a:ext cx="2983606" cy="67368"/>
          </a:xfrm>
        </p:spPr>
        <p:txBody>
          <a:bodyPr vert="horz" lIns="91440" tIns="45720" rIns="91440" bIns="45720" rtlCol="0" anchor="t">
            <a:normAutofit fontScale="25000" lnSpcReduction="20000"/>
          </a:bodyPr>
          <a:lstStyle/>
          <a:p>
            <a:pPr algn="l"/>
            <a:endParaRPr lang="en-US" sz="2000" b="1">
              <a:latin typeface="Times New Roman"/>
              <a:cs typeface="Times New Roman"/>
            </a:endParaRPr>
          </a:p>
          <a:p>
            <a:pPr algn="l"/>
            <a:endParaRPr lang="en-US" sz="2000">
              <a:latin typeface="Times New Roman"/>
              <a:cs typeface="Times New Roman"/>
            </a:endParaRPr>
          </a:p>
          <a:p>
            <a:pPr algn="l"/>
            <a:endParaRPr lang="en-US" sz="2000" b="1">
              <a:latin typeface="Times New Roman"/>
              <a:cs typeface="Times New Roman"/>
            </a:endParaRPr>
          </a:p>
          <a:p>
            <a:pPr>
              <a:lnSpc>
                <a:spcPct val="100000"/>
              </a:lnSpc>
              <a:spcBef>
                <a:spcPct val="0"/>
              </a:spcBef>
            </a:pPr>
            <a:br>
              <a:rPr lang="en-US" sz="1600" b="1">
                <a:latin typeface="Times New Roman"/>
                <a:cs typeface="Times New Roman"/>
              </a:rPr>
            </a:br>
            <a:endParaRPr lang="en-US" sz="1600">
              <a:latin typeface="Times New Roman"/>
              <a:cs typeface="Times New Roman"/>
            </a:endParaRPr>
          </a:p>
        </p:txBody>
      </p:sp>
      <p:pic>
        <p:nvPicPr>
          <p:cNvPr id="4" name="Picture 4" descr="Logo&#10;&#10;Description automatically generated">
            <a:extLst>
              <a:ext uri="{FF2B5EF4-FFF2-40B4-BE49-F238E27FC236}">
                <a16:creationId xmlns:a16="http://schemas.microsoft.com/office/drawing/2014/main" id="{DA67DF7D-7286-E7CD-9417-0310D6BB5CF2}"/>
              </a:ext>
            </a:extLst>
          </p:cNvPr>
          <p:cNvPicPr>
            <a:picLocks noChangeAspect="1"/>
          </p:cNvPicPr>
          <p:nvPr/>
        </p:nvPicPr>
        <p:blipFill>
          <a:blip r:embed="rId2"/>
          <a:stretch>
            <a:fillRect/>
          </a:stretch>
        </p:blipFill>
        <p:spPr>
          <a:xfrm>
            <a:off x="708271" y="637668"/>
            <a:ext cx="1255825" cy="1333232"/>
          </a:xfrm>
          <a:prstGeom prst="rect">
            <a:avLst/>
          </a:prstGeom>
        </p:spPr>
      </p:pic>
      <p:pic>
        <p:nvPicPr>
          <p:cNvPr id="5" name="Picture 5">
            <a:extLst>
              <a:ext uri="{FF2B5EF4-FFF2-40B4-BE49-F238E27FC236}">
                <a16:creationId xmlns:a16="http://schemas.microsoft.com/office/drawing/2014/main" id="{8FD61A25-BDE5-27ED-57C5-798F8DD17631}"/>
              </a:ext>
            </a:extLst>
          </p:cNvPr>
          <p:cNvPicPr>
            <a:picLocks noChangeAspect="1"/>
          </p:cNvPicPr>
          <p:nvPr/>
        </p:nvPicPr>
        <p:blipFill>
          <a:blip r:embed="rId3"/>
          <a:stretch>
            <a:fillRect/>
          </a:stretch>
        </p:blipFill>
        <p:spPr>
          <a:xfrm>
            <a:off x="10278951" y="712512"/>
            <a:ext cx="1204712" cy="1172515"/>
          </a:xfrm>
          <a:prstGeom prst="rect">
            <a:avLst/>
          </a:prstGeom>
        </p:spPr>
      </p:pic>
      <p:sp>
        <p:nvSpPr>
          <p:cNvPr id="6" name="TextBox 5">
            <a:extLst>
              <a:ext uri="{FF2B5EF4-FFF2-40B4-BE49-F238E27FC236}">
                <a16:creationId xmlns:a16="http://schemas.microsoft.com/office/drawing/2014/main" id="{C572917E-0385-F422-68D6-818B7AAFC28E}"/>
              </a:ext>
            </a:extLst>
          </p:cNvPr>
          <p:cNvSpPr txBox="1"/>
          <p:nvPr/>
        </p:nvSpPr>
        <p:spPr>
          <a:xfrm>
            <a:off x="8167353" y="3791218"/>
            <a:ext cx="4024646"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cs typeface="Times New Roman"/>
              </a:rPr>
              <a:t>Team Members :</a:t>
            </a:r>
            <a:endParaRPr lang="en-US">
              <a:cs typeface="Calibri" panose="020F0502020204030204"/>
            </a:endParaRPr>
          </a:p>
          <a:p>
            <a:endParaRPr lang="en-US" sz="2000" b="1">
              <a:latin typeface="Times New Roman"/>
              <a:ea typeface="+mn-lt"/>
              <a:cs typeface="Times New Roman"/>
            </a:endParaRPr>
          </a:p>
          <a:p>
            <a:r>
              <a:rPr lang="en-US" sz="2000">
                <a:ea typeface="+mn-lt"/>
                <a:cs typeface="+mn-lt"/>
              </a:rPr>
              <a:t>AKASH M </a:t>
            </a:r>
          </a:p>
          <a:p>
            <a:r>
              <a:rPr lang="en-US" sz="2000">
                <a:ea typeface="+mn-lt"/>
                <a:cs typeface="+mn-lt"/>
              </a:rPr>
              <a:t>KAREM AKASH  </a:t>
            </a:r>
          </a:p>
          <a:p>
            <a:r>
              <a:rPr lang="en-US" sz="2000">
                <a:ea typeface="+mn-lt"/>
                <a:cs typeface="+mn-lt"/>
              </a:rPr>
              <a:t>HEMASHANKARAN M </a:t>
            </a:r>
            <a:endParaRPr lang="en-US" sz="2000">
              <a:cs typeface="Calibri"/>
            </a:endParaRPr>
          </a:p>
          <a:p>
            <a:pPr algn="ctr"/>
            <a:endParaRPr lang="en-US" sz="2000" b="1">
              <a:latin typeface="Times New Roman"/>
              <a:cs typeface="Times New Roman"/>
            </a:endParaRPr>
          </a:p>
          <a:p>
            <a:endParaRPr lang="en-US">
              <a:cs typeface="Calibri"/>
            </a:endParaRPr>
          </a:p>
        </p:txBody>
      </p:sp>
      <p:sp>
        <p:nvSpPr>
          <p:cNvPr id="7" name="TextBox 6">
            <a:extLst>
              <a:ext uri="{FF2B5EF4-FFF2-40B4-BE49-F238E27FC236}">
                <a16:creationId xmlns:a16="http://schemas.microsoft.com/office/drawing/2014/main" id="{F794B88C-55F2-CC78-7600-BAA64E87F3B1}"/>
              </a:ext>
            </a:extLst>
          </p:cNvPr>
          <p:cNvSpPr txBox="1"/>
          <p:nvPr/>
        </p:nvSpPr>
        <p:spPr>
          <a:xfrm>
            <a:off x="1333500" y="3796584"/>
            <a:ext cx="3152640" cy="13901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000" b="1">
                <a:latin typeface="Times New Roman"/>
                <a:cs typeface="Times New Roman"/>
              </a:rPr>
              <a:t>Guided By :</a:t>
            </a:r>
            <a:endParaRPr lang="en-US" sz="1900">
              <a:latin typeface="Times New Roman"/>
              <a:cs typeface="Times New Roman"/>
            </a:endParaRPr>
          </a:p>
          <a:p>
            <a:pPr>
              <a:lnSpc>
                <a:spcPct val="90000"/>
              </a:lnSpc>
              <a:spcBef>
                <a:spcPts val="1000"/>
              </a:spcBef>
            </a:pPr>
            <a:endParaRPr lang="en-US" sz="2000" b="1">
              <a:latin typeface="Times New Roman"/>
              <a:ea typeface="+mn-lt"/>
              <a:cs typeface="Times New Roman"/>
            </a:endParaRPr>
          </a:p>
          <a:p>
            <a:r>
              <a:rPr lang="en-US" sz="2000">
                <a:ea typeface="+mn-lt"/>
                <a:cs typeface="+mn-lt"/>
              </a:rPr>
              <a:t>Mr. P. SARMAJI KUMAR</a:t>
            </a:r>
            <a:endParaRPr lang="en-US" sz="2000">
              <a:latin typeface="Calibri"/>
              <a:cs typeface="Calibri"/>
            </a:endParaRPr>
          </a:p>
          <a:p>
            <a:r>
              <a:rPr lang="en-US" sz="2000">
                <a:latin typeface="Calibri"/>
                <a:cs typeface="Calibri"/>
              </a:rPr>
              <a:t>ASSISTANT</a:t>
            </a:r>
            <a:r>
              <a:rPr lang="en-US" sz="2000">
                <a:ea typeface="+mn-lt"/>
                <a:cs typeface="+mn-lt"/>
              </a:rPr>
              <a:t> PROFESSOR</a:t>
            </a:r>
            <a:r>
              <a:rPr lang="en-US" sz="2000">
                <a:latin typeface="Calibri"/>
                <a:cs typeface="Calibri"/>
              </a:rPr>
              <a:t> </a:t>
            </a:r>
            <a:endParaRPr lang="en-US"/>
          </a:p>
        </p:txBody>
      </p:sp>
      <p:sp>
        <p:nvSpPr>
          <p:cNvPr id="8" name="TextBox 7">
            <a:extLst>
              <a:ext uri="{FF2B5EF4-FFF2-40B4-BE49-F238E27FC236}">
                <a16:creationId xmlns:a16="http://schemas.microsoft.com/office/drawing/2014/main" id="{10BF5EB0-797B-B00B-FE25-248A2BEBE1A3}"/>
              </a:ext>
            </a:extLst>
          </p:cNvPr>
          <p:cNvSpPr txBox="1"/>
          <p:nvPr/>
        </p:nvSpPr>
        <p:spPr>
          <a:xfrm>
            <a:off x="1996225" y="1187717"/>
            <a:ext cx="7662928"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b="1">
                <a:latin typeface="Times New Roman"/>
                <a:cs typeface="Times New Roman"/>
              </a:rPr>
              <a:t>      PRATHYUSHA ENGINEERING COLLEGE</a:t>
            </a:r>
            <a:br>
              <a:rPr lang="en-US" sz="2200" b="1">
                <a:latin typeface="Times New Roman"/>
                <a:cs typeface="Times New Roman"/>
              </a:rPr>
            </a:br>
            <a:r>
              <a:rPr lang="en-US" sz="2200" b="1">
                <a:latin typeface="Times New Roman"/>
                <a:cs typeface="Times New Roman"/>
              </a:rPr>
              <a:t>          DEPARTMENT OF MECHANICAL  ENGINEERING</a:t>
            </a:r>
            <a:br>
              <a:rPr lang="en-US" sz="2200" b="1" i="1">
                <a:latin typeface="Times New Roman"/>
                <a:cs typeface="Times New Roman"/>
              </a:rPr>
            </a:br>
            <a:endParaRPr lang="en-US" b="1" i="1">
              <a:latin typeface="Times New Roman"/>
              <a:cs typeface="Times New Roman"/>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4877D-61E0-6EF2-BB40-696231D16BCB}"/>
              </a:ext>
            </a:extLst>
          </p:cNvPr>
          <p:cNvSpPr>
            <a:spLocks noGrp="1"/>
          </p:cNvSpPr>
          <p:nvPr>
            <p:ph type="title"/>
          </p:nvPr>
        </p:nvSpPr>
        <p:spPr>
          <a:xfrm>
            <a:off x="1170904" y="772956"/>
            <a:ext cx="6147516" cy="1336295"/>
          </a:xfrm>
        </p:spPr>
        <p:txBody>
          <a:bodyPr/>
          <a:lstStyle/>
          <a:p>
            <a:pPr algn="just">
              <a:lnSpc>
                <a:spcPct val="100000"/>
              </a:lnSpc>
              <a:spcBef>
                <a:spcPts val="1000"/>
              </a:spcBef>
            </a:pPr>
            <a:r>
              <a:rPr lang="en-US" sz="3200" b="1">
                <a:latin typeface="Times New Roman"/>
                <a:cs typeface="Times New Roman"/>
              </a:rPr>
              <a:t>4.2 V 18650 LI ION BATTERY :</a:t>
            </a:r>
            <a:endParaRPr lang="en-US"/>
          </a:p>
          <a:p>
            <a:endParaRPr lang="en-US">
              <a:cs typeface="Calibri Light"/>
            </a:endParaRPr>
          </a:p>
        </p:txBody>
      </p:sp>
      <p:pic>
        <p:nvPicPr>
          <p:cNvPr id="4" name="Picture 4" descr="A picture containing text, book, indoor&#10;&#10;Description automatically generated">
            <a:extLst>
              <a:ext uri="{FF2B5EF4-FFF2-40B4-BE49-F238E27FC236}">
                <a16:creationId xmlns:a16="http://schemas.microsoft.com/office/drawing/2014/main" id="{86E8706B-C597-7B08-65B3-7B425C94526F}"/>
              </a:ext>
            </a:extLst>
          </p:cNvPr>
          <p:cNvPicPr>
            <a:picLocks noGrp="1" noChangeAspect="1"/>
          </p:cNvPicPr>
          <p:nvPr>
            <p:ph idx="1"/>
          </p:nvPr>
        </p:nvPicPr>
        <p:blipFill>
          <a:blip r:embed="rId2"/>
          <a:stretch>
            <a:fillRect/>
          </a:stretch>
        </p:blipFill>
        <p:spPr>
          <a:xfrm>
            <a:off x="7440556" y="1246076"/>
            <a:ext cx="4351338" cy="4351338"/>
          </a:xfrm>
        </p:spPr>
      </p:pic>
      <p:sp>
        <p:nvSpPr>
          <p:cNvPr id="5" name="TextBox 4">
            <a:extLst>
              <a:ext uri="{FF2B5EF4-FFF2-40B4-BE49-F238E27FC236}">
                <a16:creationId xmlns:a16="http://schemas.microsoft.com/office/drawing/2014/main" id="{AC992268-18E2-E436-0CD2-358737B88BD0}"/>
              </a:ext>
            </a:extLst>
          </p:cNvPr>
          <p:cNvSpPr txBox="1"/>
          <p:nvPr/>
        </p:nvSpPr>
        <p:spPr>
          <a:xfrm>
            <a:off x="1175197" y="2307463"/>
            <a:ext cx="5132768"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US" sz="2000">
                <a:latin typeface="Times New Roman"/>
                <a:cs typeface="Calibri"/>
              </a:rPr>
              <a:t>This is a </a:t>
            </a:r>
            <a:r>
              <a:rPr lang="en-US" sz="2000" err="1">
                <a:latin typeface="Times New Roman"/>
                <a:cs typeface="Calibri"/>
              </a:rPr>
              <a:t>rechargable</a:t>
            </a:r>
            <a:r>
              <a:rPr lang="en-US" sz="2000">
                <a:latin typeface="Times New Roman"/>
                <a:cs typeface="Calibri"/>
              </a:rPr>
              <a:t> battery which is used for supplying power to our motors to run the car.</a:t>
            </a:r>
          </a:p>
          <a:p>
            <a:pPr marL="342900" indent="-342900">
              <a:buFont typeface="Wingdings"/>
              <a:buChar char="§"/>
            </a:pPr>
            <a:endParaRPr lang="en-US" sz="2000">
              <a:latin typeface="Times New Roman"/>
              <a:cs typeface="Calibri"/>
            </a:endParaRPr>
          </a:p>
          <a:p>
            <a:pPr marL="342900" indent="-342900">
              <a:buFont typeface="Wingdings"/>
              <a:buChar char="§"/>
            </a:pPr>
            <a:r>
              <a:rPr lang="en-US" sz="2000">
                <a:latin typeface="Times New Roman"/>
                <a:cs typeface="Calibri"/>
              </a:rPr>
              <a:t>It provides around 6000mAh of power which is quite enough to run four motor for some period of time.</a:t>
            </a:r>
          </a:p>
        </p:txBody>
      </p:sp>
    </p:spTree>
    <p:extLst>
      <p:ext uri="{BB962C8B-B14F-4D97-AF65-F5344CB8AC3E}">
        <p14:creationId xmlns:p14="http://schemas.microsoft.com/office/powerpoint/2010/main" val="3660881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B4EE9-2DFC-7525-9E5F-D323322A8E73}"/>
              </a:ext>
            </a:extLst>
          </p:cNvPr>
          <p:cNvSpPr>
            <a:spLocks noGrp="1"/>
          </p:cNvSpPr>
          <p:nvPr>
            <p:ph type="title"/>
          </p:nvPr>
        </p:nvSpPr>
        <p:spPr>
          <a:xfrm>
            <a:off x="1149439" y="1041266"/>
            <a:ext cx="5889939" cy="1336295"/>
          </a:xfrm>
        </p:spPr>
        <p:txBody>
          <a:bodyPr/>
          <a:lstStyle/>
          <a:p>
            <a:pPr algn="just">
              <a:lnSpc>
                <a:spcPct val="100000"/>
              </a:lnSpc>
              <a:spcBef>
                <a:spcPts val="1000"/>
              </a:spcBef>
            </a:pPr>
            <a:r>
              <a:rPr lang="en-US" sz="3200" b="1">
                <a:latin typeface="Times New Roman"/>
                <a:cs typeface="Times New Roman"/>
              </a:rPr>
              <a:t>SINGLE SHAFT BO MOTOR :</a:t>
            </a:r>
            <a:r>
              <a:rPr lang="en-US" sz="1800">
                <a:latin typeface="Times New Roman"/>
                <a:cs typeface="Times New Roman"/>
              </a:rPr>
              <a:t> </a:t>
            </a:r>
            <a:endParaRPr lang="en-US"/>
          </a:p>
          <a:p>
            <a:endParaRPr lang="en-US">
              <a:cs typeface="Calibri Light"/>
            </a:endParaRPr>
          </a:p>
        </p:txBody>
      </p:sp>
      <p:pic>
        <p:nvPicPr>
          <p:cNvPr id="4" name="Picture 4" descr="A picture containing yellow&#10;&#10;Description automatically generated">
            <a:extLst>
              <a:ext uri="{FF2B5EF4-FFF2-40B4-BE49-F238E27FC236}">
                <a16:creationId xmlns:a16="http://schemas.microsoft.com/office/drawing/2014/main" id="{94370A0D-7934-36B4-8C51-7727290A9293}"/>
              </a:ext>
            </a:extLst>
          </p:cNvPr>
          <p:cNvPicPr>
            <a:picLocks noGrp="1" noChangeAspect="1"/>
          </p:cNvPicPr>
          <p:nvPr>
            <p:ph idx="1"/>
          </p:nvPr>
        </p:nvPicPr>
        <p:blipFill>
          <a:blip r:embed="rId2"/>
          <a:stretch>
            <a:fillRect/>
          </a:stretch>
        </p:blipFill>
        <p:spPr>
          <a:xfrm>
            <a:off x="8222350" y="1256808"/>
            <a:ext cx="1811101" cy="4340606"/>
          </a:xfrm>
        </p:spPr>
      </p:pic>
      <p:sp>
        <p:nvSpPr>
          <p:cNvPr id="5" name="TextBox 4">
            <a:extLst>
              <a:ext uri="{FF2B5EF4-FFF2-40B4-BE49-F238E27FC236}">
                <a16:creationId xmlns:a16="http://schemas.microsoft.com/office/drawing/2014/main" id="{F39B2F9E-B4F4-3E48-0B95-862D3E19B361}"/>
              </a:ext>
            </a:extLst>
          </p:cNvPr>
          <p:cNvSpPr txBox="1"/>
          <p:nvPr/>
        </p:nvSpPr>
        <p:spPr>
          <a:xfrm>
            <a:off x="1153732" y="2463085"/>
            <a:ext cx="499593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US" sz="2000">
                <a:latin typeface="Times New Roman"/>
                <a:cs typeface="Calibri"/>
              </a:rPr>
              <a:t>This is a light</a:t>
            </a:r>
            <a:r>
              <a:rPr lang="en-US" sz="2000">
                <a:latin typeface="Times New Roman"/>
                <a:ea typeface="+mn-lt"/>
                <a:cs typeface="+mn-lt"/>
              </a:rPr>
              <a:t> weight DC geared motor which gives good torque and rpm at lower voltages. </a:t>
            </a:r>
            <a:endParaRPr lang="en-US"/>
          </a:p>
          <a:p>
            <a:pPr marL="342900" indent="-342900">
              <a:buFont typeface="Wingdings"/>
              <a:buChar char="§"/>
            </a:pPr>
            <a:endParaRPr lang="en-US" sz="2000">
              <a:latin typeface="Times New Roman"/>
              <a:cs typeface="Calibri"/>
            </a:endParaRPr>
          </a:p>
          <a:p>
            <a:pPr marL="342900" indent="-342900">
              <a:buFont typeface="Wingdings"/>
              <a:buChar char="§"/>
            </a:pPr>
            <a:r>
              <a:rPr lang="en-US" sz="2000">
                <a:latin typeface="Times New Roman"/>
                <a:cs typeface="Calibri"/>
              </a:rPr>
              <a:t>We have used four motors of this type in our project.</a:t>
            </a:r>
          </a:p>
        </p:txBody>
      </p:sp>
    </p:spTree>
    <p:extLst>
      <p:ext uri="{BB962C8B-B14F-4D97-AF65-F5344CB8AC3E}">
        <p14:creationId xmlns:p14="http://schemas.microsoft.com/office/powerpoint/2010/main" val="1163368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0121-0462-BE49-6894-2E00441EC140}"/>
              </a:ext>
            </a:extLst>
          </p:cNvPr>
          <p:cNvSpPr>
            <a:spLocks noGrp="1"/>
          </p:cNvSpPr>
          <p:nvPr>
            <p:ph type="title"/>
          </p:nvPr>
        </p:nvSpPr>
        <p:spPr>
          <a:xfrm>
            <a:off x="838200" y="644167"/>
            <a:ext cx="6201179" cy="1347027"/>
          </a:xfrm>
        </p:spPr>
        <p:txBody>
          <a:bodyPr/>
          <a:lstStyle/>
          <a:p>
            <a:pPr algn="just"/>
            <a:r>
              <a:rPr lang="en-US" sz="3200" b="1">
                <a:latin typeface="Times New Roman"/>
                <a:cs typeface="Times New Roman"/>
              </a:rPr>
              <a:t>SOLAR BATTERY CHARGER :</a:t>
            </a:r>
          </a:p>
          <a:p>
            <a:endParaRPr lang="en-US">
              <a:cs typeface="Calibri Light"/>
            </a:endParaRPr>
          </a:p>
        </p:txBody>
      </p:sp>
      <p:pic>
        <p:nvPicPr>
          <p:cNvPr id="4" name="Picture 4" descr="A picture containing text&#10;&#10;Description automatically generated">
            <a:extLst>
              <a:ext uri="{FF2B5EF4-FFF2-40B4-BE49-F238E27FC236}">
                <a16:creationId xmlns:a16="http://schemas.microsoft.com/office/drawing/2014/main" id="{B7B02CEC-A88C-D51A-3AA7-9670367E6FC7}"/>
              </a:ext>
            </a:extLst>
          </p:cNvPr>
          <p:cNvPicPr>
            <a:picLocks noGrp="1" noChangeAspect="1"/>
          </p:cNvPicPr>
          <p:nvPr>
            <p:ph idx="1"/>
          </p:nvPr>
        </p:nvPicPr>
        <p:blipFill>
          <a:blip r:embed="rId2"/>
          <a:stretch>
            <a:fillRect/>
          </a:stretch>
        </p:blipFill>
        <p:spPr>
          <a:xfrm rot="-5400000">
            <a:off x="7969829" y="1181682"/>
            <a:ext cx="2520059" cy="4351338"/>
          </a:xfrm>
        </p:spPr>
      </p:pic>
      <p:sp>
        <p:nvSpPr>
          <p:cNvPr id="5" name="TextBox 4">
            <a:extLst>
              <a:ext uri="{FF2B5EF4-FFF2-40B4-BE49-F238E27FC236}">
                <a16:creationId xmlns:a16="http://schemas.microsoft.com/office/drawing/2014/main" id="{2C559753-CB55-09BB-6704-1D7FDDAEB5B2}"/>
              </a:ext>
            </a:extLst>
          </p:cNvPr>
          <p:cNvSpPr txBox="1"/>
          <p:nvPr/>
        </p:nvSpPr>
        <p:spPr>
          <a:xfrm>
            <a:off x="839809" y="2084766"/>
            <a:ext cx="5261556"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US" sz="2000">
                <a:latin typeface="Times New Roman"/>
                <a:cs typeface="Calibri"/>
              </a:rPr>
              <a:t>This is a solar battery charger which recharges the battery power with the help of solar power. </a:t>
            </a:r>
            <a:endParaRPr lang="en-US"/>
          </a:p>
          <a:p>
            <a:pPr marL="342900" indent="-342900">
              <a:buFont typeface="Wingdings"/>
              <a:buChar char="§"/>
            </a:pPr>
            <a:endParaRPr lang="en-US" sz="2000">
              <a:latin typeface="Times New Roman"/>
              <a:cs typeface="Calibri"/>
            </a:endParaRPr>
          </a:p>
          <a:p>
            <a:pPr marL="342900" indent="-342900">
              <a:buFont typeface="Wingdings"/>
              <a:buChar char="§"/>
            </a:pPr>
            <a:r>
              <a:rPr lang="en-US" sz="2000">
                <a:latin typeface="Times New Roman"/>
                <a:cs typeface="Calibri"/>
              </a:rPr>
              <a:t>The input and output wires from the solar panel are connected to this module and the voltage is regulated according to the battery </a:t>
            </a:r>
          </a:p>
        </p:txBody>
      </p:sp>
    </p:spTree>
    <p:extLst>
      <p:ext uri="{BB962C8B-B14F-4D97-AF65-F5344CB8AC3E}">
        <p14:creationId xmlns:p14="http://schemas.microsoft.com/office/powerpoint/2010/main" val="3360561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02FCF0-0476-538D-FB0B-0631309A1E7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Schematic diagram:</a:t>
            </a:r>
          </a:p>
        </p:txBody>
      </p:sp>
      <p:pic>
        <p:nvPicPr>
          <p:cNvPr id="4" name="Picture 4" descr="Diagram&#10;&#10;Description automatically generated">
            <a:extLst>
              <a:ext uri="{FF2B5EF4-FFF2-40B4-BE49-F238E27FC236}">
                <a16:creationId xmlns:a16="http://schemas.microsoft.com/office/drawing/2014/main" id="{EB107D9F-5077-7DF0-F788-4667FBA14453}"/>
              </a:ext>
            </a:extLst>
          </p:cNvPr>
          <p:cNvPicPr>
            <a:picLocks noGrp="1" noChangeAspect="1"/>
          </p:cNvPicPr>
          <p:nvPr>
            <p:ph idx="1"/>
          </p:nvPr>
        </p:nvPicPr>
        <p:blipFill>
          <a:blip r:embed="rId2"/>
          <a:stretch>
            <a:fillRect/>
          </a:stretch>
        </p:blipFill>
        <p:spPr>
          <a:xfrm>
            <a:off x="4301834" y="428818"/>
            <a:ext cx="7248707" cy="6126822"/>
          </a:xfrm>
          <a:prstGeom prst="rect">
            <a:avLst/>
          </a:prstGeom>
        </p:spPr>
      </p:pic>
    </p:spTree>
    <p:extLst>
      <p:ext uri="{BB962C8B-B14F-4D97-AF65-F5344CB8AC3E}">
        <p14:creationId xmlns:p14="http://schemas.microsoft.com/office/powerpoint/2010/main" val="3909278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A4782-E4EE-547E-DD82-C044A2DA5994}"/>
              </a:ext>
            </a:extLst>
          </p:cNvPr>
          <p:cNvSpPr>
            <a:spLocks noGrp="1"/>
          </p:cNvSpPr>
          <p:nvPr>
            <p:ph type="title"/>
          </p:nvPr>
        </p:nvSpPr>
        <p:spPr/>
        <p:txBody>
          <a:bodyPr/>
          <a:lstStyle/>
          <a:p>
            <a:r>
              <a:rPr lang="en-US" b="1" dirty="0">
                <a:latin typeface="Times New Roman"/>
                <a:cs typeface="Calibri Light"/>
              </a:rPr>
              <a:t>Working :</a:t>
            </a:r>
            <a:endParaRPr lang="en-US" dirty="0">
              <a:cs typeface="Calibri Light"/>
            </a:endParaRPr>
          </a:p>
        </p:txBody>
      </p:sp>
      <p:sp>
        <p:nvSpPr>
          <p:cNvPr id="3" name="Content Placeholder 2">
            <a:extLst>
              <a:ext uri="{FF2B5EF4-FFF2-40B4-BE49-F238E27FC236}">
                <a16:creationId xmlns:a16="http://schemas.microsoft.com/office/drawing/2014/main" id="{C56DEC78-2F6F-2B3E-C107-5628CB6AB3CA}"/>
              </a:ext>
            </a:extLst>
          </p:cNvPr>
          <p:cNvSpPr>
            <a:spLocks noGrp="1"/>
          </p:cNvSpPr>
          <p:nvPr>
            <p:ph idx="1"/>
          </p:nvPr>
        </p:nvSpPr>
        <p:spPr>
          <a:xfrm>
            <a:off x="838200" y="1825625"/>
            <a:ext cx="10515600" cy="4700588"/>
          </a:xfrm>
        </p:spPr>
        <p:txBody>
          <a:bodyPr vert="horz" lIns="91440" tIns="45720" rIns="91440" bIns="45720" rtlCol="0" anchor="t">
            <a:normAutofit/>
          </a:bodyPr>
          <a:lstStyle/>
          <a:p>
            <a:r>
              <a:rPr lang="en-US" sz="2000" dirty="0">
                <a:latin typeface="Times New Roman"/>
                <a:ea typeface="+mn-lt"/>
                <a:cs typeface="+mn-lt"/>
              </a:rPr>
              <a:t>In this project we have included several parts which play a major role in the working of the car with a solar power backup. The main objective is to run the car with a primary battery and supply a backup power with a secondary battery which may not provide as much power as the primary battery provides. For the primary battery we have used two 4.2V 18650 Li ion batteries which provide almost 9V of power which is enough to run four single shaft BO motors with 150RPM and one 4.2V 18650 Li ion battery as secondary battery.</a:t>
            </a:r>
          </a:p>
          <a:p>
            <a:r>
              <a:rPr lang="en-US" sz="2000" dirty="0">
                <a:latin typeface="Times New Roman"/>
                <a:ea typeface="+mn-lt"/>
                <a:cs typeface="+mn-lt"/>
              </a:rPr>
              <a:t>Four BO motors are connected to the out ports of the L298N motor driver which controls the speed requirement of the motors. We use a YX850 Power Failure Automatic Switching Battery Module for automatic switching of power supply from primary battery to secondary battery without delay. Positives and negatives of the primary battery are connected to the power failure module and positive negative from the secondary battery is also connected to the power failure module since it has two input ports.</a:t>
            </a:r>
            <a:endParaRPr lang="en-US" sz="2000" dirty="0">
              <a:latin typeface="Times New Roman"/>
              <a:cs typeface="Calibri"/>
            </a:endParaRPr>
          </a:p>
        </p:txBody>
      </p:sp>
    </p:spTree>
    <p:extLst>
      <p:ext uri="{BB962C8B-B14F-4D97-AF65-F5344CB8AC3E}">
        <p14:creationId xmlns:p14="http://schemas.microsoft.com/office/powerpoint/2010/main" val="492519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20546-CBE9-3280-D9C3-B2808C3B5BB0}"/>
              </a:ext>
            </a:extLst>
          </p:cNvPr>
          <p:cNvSpPr>
            <a:spLocks noGrp="1"/>
          </p:cNvSpPr>
          <p:nvPr>
            <p:ph type="title"/>
          </p:nvPr>
        </p:nvSpPr>
        <p:spPr>
          <a:xfrm flipH="1">
            <a:off x="1151467" y="238125"/>
            <a:ext cx="10005482" cy="584730"/>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B77412F8-B765-7E4E-95EA-F5CA4EE9C086}"/>
              </a:ext>
            </a:extLst>
          </p:cNvPr>
          <p:cNvSpPr>
            <a:spLocks noGrp="1"/>
          </p:cNvSpPr>
          <p:nvPr>
            <p:ph idx="1"/>
          </p:nvPr>
        </p:nvSpPr>
        <p:spPr>
          <a:xfrm>
            <a:off x="838200" y="978958"/>
            <a:ext cx="10515600" cy="5208588"/>
          </a:xfrm>
        </p:spPr>
        <p:txBody>
          <a:bodyPr vert="horz" lIns="91440" tIns="45720" rIns="91440" bIns="45720" rtlCol="0" anchor="t">
            <a:normAutofit fontScale="85000" lnSpcReduction="10000"/>
          </a:bodyPr>
          <a:lstStyle/>
          <a:p>
            <a:pPr>
              <a:lnSpc>
                <a:spcPct val="120000"/>
              </a:lnSpc>
            </a:pPr>
            <a:r>
              <a:rPr lang="en-US" sz="2000" dirty="0">
                <a:latin typeface="Times New Roman"/>
                <a:ea typeface="+mn-lt"/>
                <a:cs typeface="+mn-lt"/>
              </a:rPr>
              <a:t>After the input connections the output power is drawn from the module to the L298N motor driver. We use a solar panel to recharge the secondary battery. The charging is regulated by a solar battery charger. The input from the solar panel is given to the solar battery charger and the output is provided to the battery from the solar battery charger to the secondary battery. This system uses an Arduino UNO microcontroller. It controls the motor speed and direction controls. The IN1, IN2, IN4, IN4 on the motor driver are the inputs required to run the motors. Those four ports are connected with the Arduino.</a:t>
            </a:r>
          </a:p>
          <a:p>
            <a:pPr>
              <a:lnSpc>
                <a:spcPct val="120000"/>
              </a:lnSpc>
            </a:pPr>
            <a:r>
              <a:rPr lang="en-US" sz="2000" dirty="0">
                <a:latin typeface="Times New Roman"/>
                <a:ea typeface="+mn-lt"/>
                <a:cs typeface="+mn-lt"/>
              </a:rPr>
              <a:t>IN1 is connected with 10 on the Arduino, IN2 with 12, IN3 with13 and IN4 with 14, the connections were made with jumper wires. We have a program dumped in the </a:t>
            </a:r>
            <a:r>
              <a:rPr lang="en-US" sz="2000" dirty="0" err="1">
                <a:latin typeface="Times New Roman"/>
                <a:ea typeface="+mn-lt"/>
                <a:cs typeface="+mn-lt"/>
              </a:rPr>
              <a:t>arduino</a:t>
            </a:r>
            <a:r>
              <a:rPr lang="en-US" sz="2000" dirty="0">
                <a:latin typeface="Times New Roman"/>
                <a:ea typeface="+mn-lt"/>
                <a:cs typeface="+mn-lt"/>
              </a:rPr>
              <a:t> and the motors act according to it since the connections are made. The input to the </a:t>
            </a:r>
            <a:r>
              <a:rPr lang="en-US" sz="2000" dirty="0" err="1">
                <a:latin typeface="Times New Roman"/>
                <a:ea typeface="+mn-lt"/>
                <a:cs typeface="+mn-lt"/>
              </a:rPr>
              <a:t>arduino</a:t>
            </a:r>
            <a:r>
              <a:rPr lang="en-US" sz="2000" dirty="0">
                <a:latin typeface="Times New Roman"/>
                <a:ea typeface="+mn-lt"/>
                <a:cs typeface="+mn-lt"/>
              </a:rPr>
              <a:t> is given by connecting the 5V port of the motor driver to the VIN port on the </a:t>
            </a:r>
            <a:r>
              <a:rPr lang="en-US" sz="2000" dirty="0" err="1">
                <a:latin typeface="Times New Roman"/>
                <a:ea typeface="+mn-lt"/>
                <a:cs typeface="+mn-lt"/>
              </a:rPr>
              <a:t>arduino</a:t>
            </a:r>
            <a:r>
              <a:rPr lang="en-US" sz="2000" dirty="0">
                <a:latin typeface="Times New Roman"/>
                <a:ea typeface="+mn-lt"/>
                <a:cs typeface="+mn-lt"/>
              </a:rPr>
              <a:t> and the GND port of the </a:t>
            </a:r>
            <a:r>
              <a:rPr lang="en-US" sz="2000" dirty="0" err="1">
                <a:latin typeface="Times New Roman"/>
                <a:ea typeface="+mn-lt"/>
                <a:cs typeface="+mn-lt"/>
              </a:rPr>
              <a:t>arduino</a:t>
            </a:r>
            <a:r>
              <a:rPr lang="en-US" sz="2000" dirty="0">
                <a:latin typeface="Times New Roman"/>
                <a:ea typeface="+mn-lt"/>
                <a:cs typeface="+mn-lt"/>
              </a:rPr>
              <a:t> is connected to the GND port of the motor driver to provide grounding .</a:t>
            </a:r>
          </a:p>
          <a:p>
            <a:pPr>
              <a:lnSpc>
                <a:spcPct val="120000"/>
              </a:lnSpc>
            </a:pPr>
            <a:r>
              <a:rPr lang="en-US" sz="2000" dirty="0">
                <a:latin typeface="Times New Roman"/>
                <a:ea typeface="+mn-lt"/>
                <a:cs typeface="+mn-lt"/>
              </a:rPr>
              <a:t>All connections are made and the car is ready to run but we need something to control our car motion. We use our mobile phone and an hc-05 Bluetooth module. The VCC pin of the </a:t>
            </a:r>
            <a:r>
              <a:rPr lang="en-US" sz="2000" dirty="0" err="1">
                <a:latin typeface="Times New Roman"/>
                <a:ea typeface="+mn-lt"/>
                <a:cs typeface="+mn-lt"/>
              </a:rPr>
              <a:t>bluetooth</a:t>
            </a:r>
            <a:r>
              <a:rPr lang="en-US" sz="2000" dirty="0">
                <a:latin typeface="Times New Roman"/>
                <a:ea typeface="+mn-lt"/>
                <a:cs typeface="+mn-lt"/>
              </a:rPr>
              <a:t> is connected to the 5V port of the </a:t>
            </a:r>
            <a:r>
              <a:rPr lang="en-US" sz="2000" dirty="0" err="1">
                <a:latin typeface="Times New Roman"/>
                <a:ea typeface="+mn-lt"/>
                <a:cs typeface="+mn-lt"/>
              </a:rPr>
              <a:t>arduino</a:t>
            </a:r>
            <a:r>
              <a:rPr lang="en-US" sz="2000" dirty="0">
                <a:latin typeface="Times New Roman"/>
                <a:ea typeface="+mn-lt"/>
                <a:cs typeface="+mn-lt"/>
              </a:rPr>
              <a:t>. The ground pin is connected to the GND port and grounded. The Tx pin which means transmitting pin is connected to the Tx port of the </a:t>
            </a:r>
            <a:r>
              <a:rPr lang="en-US" sz="2000" dirty="0" err="1">
                <a:latin typeface="Times New Roman"/>
                <a:ea typeface="+mn-lt"/>
                <a:cs typeface="+mn-lt"/>
              </a:rPr>
              <a:t>arduino</a:t>
            </a:r>
            <a:r>
              <a:rPr lang="en-US" sz="2000" dirty="0">
                <a:latin typeface="Times New Roman"/>
                <a:ea typeface="+mn-lt"/>
                <a:cs typeface="+mn-lt"/>
              </a:rPr>
              <a:t> and the Rx pin which means receiving pin is connected with the Rx pin on the </a:t>
            </a:r>
            <a:r>
              <a:rPr lang="en-US" sz="2000" dirty="0" err="1">
                <a:latin typeface="Times New Roman"/>
                <a:ea typeface="+mn-lt"/>
                <a:cs typeface="+mn-lt"/>
              </a:rPr>
              <a:t>arduino</a:t>
            </a:r>
            <a:r>
              <a:rPr lang="en-US" sz="2000" dirty="0">
                <a:latin typeface="Times New Roman"/>
                <a:ea typeface="+mn-lt"/>
                <a:cs typeface="+mn-lt"/>
              </a:rPr>
              <a:t>. All connections are made and we can control our car from our mobile phone with and application called “ BLUETOOTH RC CONTROLLER ”. It uses </a:t>
            </a:r>
            <a:r>
              <a:rPr lang="en-US" sz="2000" dirty="0" err="1">
                <a:latin typeface="Times New Roman"/>
                <a:ea typeface="+mn-lt"/>
                <a:cs typeface="+mn-lt"/>
              </a:rPr>
              <a:t>bluetooth</a:t>
            </a:r>
            <a:r>
              <a:rPr lang="en-US" sz="2000" dirty="0">
                <a:latin typeface="Times New Roman"/>
                <a:ea typeface="+mn-lt"/>
                <a:cs typeface="+mn-lt"/>
              </a:rPr>
              <a:t> signals to operate the car</a:t>
            </a:r>
            <a:endParaRPr lang="en-US" sz="2000">
              <a:latin typeface="Times New Roman"/>
              <a:cs typeface="Calibri"/>
            </a:endParaRPr>
          </a:p>
        </p:txBody>
      </p:sp>
    </p:spTree>
    <p:extLst>
      <p:ext uri="{BB962C8B-B14F-4D97-AF65-F5344CB8AC3E}">
        <p14:creationId xmlns:p14="http://schemas.microsoft.com/office/powerpoint/2010/main" val="2132490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B4FA-2399-7EF6-7EBE-167B63BCE408}"/>
              </a:ext>
            </a:extLst>
          </p:cNvPr>
          <p:cNvSpPr>
            <a:spLocks noGrp="1"/>
          </p:cNvSpPr>
          <p:nvPr>
            <p:ph type="title"/>
          </p:nvPr>
        </p:nvSpPr>
        <p:spPr/>
        <p:txBody>
          <a:bodyPr/>
          <a:lstStyle/>
          <a:p>
            <a:r>
              <a:rPr lang="en-US" b="1">
                <a:latin typeface="Times New Roman"/>
                <a:cs typeface="Calibri Light"/>
              </a:rPr>
              <a:t>CONCLUSION:</a:t>
            </a:r>
          </a:p>
        </p:txBody>
      </p:sp>
      <p:sp>
        <p:nvSpPr>
          <p:cNvPr id="3" name="Content Placeholder 2">
            <a:extLst>
              <a:ext uri="{FF2B5EF4-FFF2-40B4-BE49-F238E27FC236}">
                <a16:creationId xmlns:a16="http://schemas.microsoft.com/office/drawing/2014/main" id="{56034221-B0AB-1CB4-5C2B-05160EA522C9}"/>
              </a:ext>
            </a:extLst>
          </p:cNvPr>
          <p:cNvSpPr>
            <a:spLocks noGrp="1"/>
          </p:cNvSpPr>
          <p:nvPr>
            <p:ph idx="1"/>
          </p:nvPr>
        </p:nvSpPr>
        <p:spPr>
          <a:xfrm>
            <a:off x="838200" y="1825625"/>
            <a:ext cx="9882389" cy="4351338"/>
          </a:xfrm>
        </p:spPr>
        <p:txBody>
          <a:bodyPr vert="horz" lIns="91440" tIns="45720" rIns="91440" bIns="45720" rtlCol="0" anchor="t">
            <a:normAutofit/>
          </a:bodyPr>
          <a:lstStyle/>
          <a:p>
            <a:pPr marL="0" indent="0" algn="just">
              <a:lnSpc>
                <a:spcPct val="100000"/>
              </a:lnSpc>
              <a:spcBef>
                <a:spcPct val="0"/>
              </a:spcBef>
              <a:buNone/>
            </a:pPr>
            <a:r>
              <a:rPr lang="en-US" sz="2000">
                <a:latin typeface="Times New Roman"/>
                <a:cs typeface="Times New Roman"/>
              </a:rPr>
              <a:t>The design and fabrication of a high efficient electric vehicle with solar power backup offers a </a:t>
            </a:r>
            <a:r>
              <a:rPr lang="en-US" sz="2000">
                <a:latin typeface="Times New Roman"/>
                <a:ea typeface="+mn-lt"/>
                <a:cs typeface="+mn-lt"/>
              </a:rPr>
              <a:t>promising and sustainable solution for the transportation sector. It increases the range of the vehicle which plays a major role in electric vehicle. The Solar power backup enables EV owners to be more self-sufficient in terms of energy supply. The combination of EVs and solar energy brings numerous benefits, including reduced environmental impact, energy independence, cost savings, grid stabilization, and the potential for widespread adoption. </a:t>
            </a:r>
            <a:endParaRPr lang="en-US" sz="2000">
              <a:latin typeface="Times New Roman"/>
              <a:cs typeface="Calibri"/>
            </a:endParaRPr>
          </a:p>
        </p:txBody>
      </p:sp>
    </p:spTree>
    <p:extLst>
      <p:ext uri="{BB962C8B-B14F-4D97-AF65-F5344CB8AC3E}">
        <p14:creationId xmlns:p14="http://schemas.microsoft.com/office/powerpoint/2010/main" val="1749086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5992C-C1BF-A8E8-3848-6E9AE4C9AC45}"/>
              </a:ext>
            </a:extLst>
          </p:cNvPr>
          <p:cNvSpPr>
            <a:spLocks noGrp="1"/>
          </p:cNvSpPr>
          <p:nvPr>
            <p:ph type="title"/>
          </p:nvPr>
        </p:nvSpPr>
        <p:spPr/>
        <p:txBody>
          <a:bodyPr/>
          <a:lstStyle/>
          <a:p>
            <a:r>
              <a:rPr lang="en-US" b="1">
                <a:latin typeface="Times New Roman"/>
                <a:cs typeface="Calibri Light"/>
              </a:rPr>
              <a:t>FUTURE ENHANCEMENTS:</a:t>
            </a:r>
            <a:endParaRPr lang="en-US" b="1">
              <a:latin typeface="Times New Roman"/>
            </a:endParaRPr>
          </a:p>
        </p:txBody>
      </p:sp>
      <p:sp>
        <p:nvSpPr>
          <p:cNvPr id="3" name="Content Placeholder 2">
            <a:extLst>
              <a:ext uri="{FF2B5EF4-FFF2-40B4-BE49-F238E27FC236}">
                <a16:creationId xmlns:a16="http://schemas.microsoft.com/office/drawing/2014/main" id="{1AA73DA0-45A5-4B20-4590-22476A798039}"/>
              </a:ext>
            </a:extLst>
          </p:cNvPr>
          <p:cNvSpPr>
            <a:spLocks noGrp="1"/>
          </p:cNvSpPr>
          <p:nvPr>
            <p:ph idx="1"/>
          </p:nvPr>
        </p:nvSpPr>
        <p:spPr>
          <a:xfrm>
            <a:off x="838200" y="1825625"/>
            <a:ext cx="9345770" cy="4351338"/>
          </a:xfrm>
        </p:spPr>
        <p:txBody>
          <a:bodyPr vert="horz" lIns="91440" tIns="45720" rIns="91440" bIns="45720" rtlCol="0" anchor="t">
            <a:normAutofit/>
          </a:bodyPr>
          <a:lstStyle/>
          <a:p>
            <a:pPr algn="just"/>
            <a:r>
              <a:rPr lang="en-US" sz="2000">
                <a:latin typeface="Times New Roman"/>
                <a:cs typeface="Calibri"/>
              </a:rPr>
              <a:t>We have planned to make a real size car with same idea setup of solar power backup.</a:t>
            </a:r>
            <a:endParaRPr lang="en-US"/>
          </a:p>
          <a:p>
            <a:pPr algn="just"/>
            <a:r>
              <a:rPr lang="en-US" sz="2000">
                <a:latin typeface="Times New Roman"/>
                <a:cs typeface="Calibri"/>
              </a:rPr>
              <a:t>The range and efficiency of the solar power will be increased. </a:t>
            </a:r>
          </a:p>
          <a:p>
            <a:pPr algn="just"/>
            <a:r>
              <a:rPr lang="en-US" sz="2000">
                <a:latin typeface="Times New Roman"/>
                <a:ea typeface="+mn-lt"/>
                <a:cs typeface="+mn-lt"/>
              </a:rPr>
              <a:t>In future we might employ wireless charging technologies, such as inductive or resonant charging, combined with solar power.</a:t>
            </a:r>
          </a:p>
          <a:p>
            <a:pPr algn="just"/>
            <a:r>
              <a:rPr lang="en-US" sz="2000">
                <a:latin typeface="Times New Roman"/>
                <a:ea typeface="+mn-lt"/>
                <a:cs typeface="+mn-lt"/>
              </a:rPr>
              <a:t>We plan to use lightweight materials. This would reduce energy consumption during driving. </a:t>
            </a:r>
          </a:p>
          <a:p>
            <a:pPr algn="just"/>
            <a:r>
              <a:rPr lang="en-US" sz="2000">
                <a:latin typeface="Times New Roman"/>
                <a:ea typeface="+mn-lt"/>
                <a:cs typeface="+mn-lt"/>
              </a:rPr>
              <a:t>Include most efficient charging and discharging strategies, ensuring optimal utilization of solar energy.</a:t>
            </a:r>
            <a:endParaRPr lang="en-US" sz="2000">
              <a:latin typeface="Times New Roman"/>
              <a:cs typeface="Calibri"/>
            </a:endParaRPr>
          </a:p>
        </p:txBody>
      </p:sp>
    </p:spTree>
    <p:extLst>
      <p:ext uri="{BB962C8B-B14F-4D97-AF65-F5344CB8AC3E}">
        <p14:creationId xmlns:p14="http://schemas.microsoft.com/office/powerpoint/2010/main" val="1739376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77EC1-057F-0613-C4CD-7E675B64CEE9}"/>
              </a:ext>
            </a:extLst>
          </p:cNvPr>
          <p:cNvSpPr txBox="1"/>
          <p:nvPr/>
        </p:nvSpPr>
        <p:spPr>
          <a:xfrm>
            <a:off x="3488028" y="3015802"/>
            <a:ext cx="535278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latin typeface="Times New Roman"/>
                <a:cs typeface="Calibri"/>
              </a:rPr>
              <a:t>Thank you </a:t>
            </a:r>
            <a:endParaRPr lang="en-US" sz="4800" b="1">
              <a:latin typeface="Times New Roman"/>
              <a:cs typeface="Times New Roman"/>
            </a:endParaRPr>
          </a:p>
        </p:txBody>
      </p:sp>
    </p:spTree>
    <p:extLst>
      <p:ext uri="{BB962C8B-B14F-4D97-AF65-F5344CB8AC3E}">
        <p14:creationId xmlns:p14="http://schemas.microsoft.com/office/powerpoint/2010/main" val="324730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11BA-B914-51E0-CF58-5C84C82C717A}"/>
              </a:ext>
            </a:extLst>
          </p:cNvPr>
          <p:cNvSpPr>
            <a:spLocks noGrp="1"/>
          </p:cNvSpPr>
          <p:nvPr>
            <p:ph type="title"/>
          </p:nvPr>
        </p:nvSpPr>
        <p:spPr>
          <a:xfrm>
            <a:off x="838200" y="904875"/>
            <a:ext cx="10515600" cy="1325563"/>
          </a:xfrm>
        </p:spPr>
        <p:txBody>
          <a:bodyPr/>
          <a:lstStyle/>
          <a:p>
            <a:pPr algn="ctr"/>
            <a:r>
              <a:rPr lang="en-US" sz="3600" b="1">
                <a:latin typeface="Times New Roman"/>
                <a:cs typeface="Times New Roman"/>
              </a:rPr>
              <a:t>OBJECTIVE</a:t>
            </a:r>
            <a:endParaRPr lang="en-US"/>
          </a:p>
          <a:p>
            <a:endParaRPr lang="en-US">
              <a:cs typeface="Calibri Light"/>
            </a:endParaRPr>
          </a:p>
        </p:txBody>
      </p:sp>
      <p:sp>
        <p:nvSpPr>
          <p:cNvPr id="3" name="Content Placeholder 2">
            <a:extLst>
              <a:ext uri="{FF2B5EF4-FFF2-40B4-BE49-F238E27FC236}">
                <a16:creationId xmlns:a16="http://schemas.microsoft.com/office/drawing/2014/main" id="{6A3629B7-6471-93E1-DB54-99F4B27F4206}"/>
              </a:ext>
            </a:extLst>
          </p:cNvPr>
          <p:cNvSpPr>
            <a:spLocks noGrp="1"/>
          </p:cNvSpPr>
          <p:nvPr>
            <p:ph idx="1"/>
          </p:nvPr>
        </p:nvSpPr>
        <p:spPr>
          <a:xfrm>
            <a:off x="1187450" y="2143125"/>
            <a:ext cx="9817100" cy="3504672"/>
          </a:xfrm>
        </p:spPr>
        <p:txBody>
          <a:bodyPr vert="horz" lIns="91440" tIns="45720" rIns="91440" bIns="45720" rtlCol="0" anchor="t">
            <a:normAutofit/>
          </a:bodyPr>
          <a:lstStyle/>
          <a:p>
            <a:pPr algn="just">
              <a:lnSpc>
                <a:spcPct val="150000"/>
              </a:lnSpc>
            </a:pPr>
            <a:r>
              <a:rPr lang="en-US" sz="2000">
                <a:latin typeface="Times New Roman"/>
                <a:cs typeface="Calibri"/>
              </a:rPr>
              <a:t>The goal of this project is to </a:t>
            </a:r>
            <a:r>
              <a:rPr lang="en-US" sz="2000">
                <a:latin typeface="Times New Roman"/>
                <a:ea typeface="+mn-lt"/>
                <a:cs typeface="+mn-lt"/>
              </a:rPr>
              <a:t>design and develop an electric vehicle (EV) with an integrated solar power backup system. And, </a:t>
            </a:r>
            <a:endParaRPr lang="en-US" sz="2000">
              <a:latin typeface="Times New Roman"/>
              <a:cs typeface="Calibri" panose="020F0502020204030204"/>
            </a:endParaRPr>
          </a:p>
          <a:p>
            <a:pPr algn="just">
              <a:lnSpc>
                <a:spcPct val="150000"/>
              </a:lnSpc>
            </a:pPr>
            <a:r>
              <a:rPr lang="en-US" sz="2000">
                <a:latin typeface="Times New Roman"/>
                <a:ea typeface="+mn-lt"/>
                <a:cs typeface="+mn-lt"/>
              </a:rPr>
              <a:t>The primary objective of  solar power backup into the electric vehicle is to enhance its range and reduce dependency on external charging infrastructure.</a:t>
            </a:r>
            <a:endParaRPr lang="en-US" sz="2000">
              <a:latin typeface="Times New Roman"/>
              <a:cs typeface="Calibri"/>
            </a:endParaRPr>
          </a:p>
          <a:p>
            <a:pPr>
              <a:lnSpc>
                <a:spcPct val="150000"/>
              </a:lnSpc>
            </a:pPr>
            <a:endParaRPr lang="en-US" sz="2000">
              <a:latin typeface="Times New Roman"/>
              <a:cs typeface="Calibri"/>
            </a:endParaRPr>
          </a:p>
          <a:p>
            <a:endParaRPr lang="en-US" sz="2000">
              <a:latin typeface="Times New Roman"/>
              <a:cs typeface="Calibri"/>
            </a:endParaRPr>
          </a:p>
        </p:txBody>
      </p:sp>
    </p:spTree>
    <p:extLst>
      <p:ext uri="{BB962C8B-B14F-4D97-AF65-F5344CB8AC3E}">
        <p14:creationId xmlns:p14="http://schemas.microsoft.com/office/powerpoint/2010/main" val="184007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C40-4501-7FF5-D651-FA82B7D1F5B9}"/>
              </a:ext>
            </a:extLst>
          </p:cNvPr>
          <p:cNvSpPr>
            <a:spLocks noGrp="1"/>
          </p:cNvSpPr>
          <p:nvPr>
            <p:ph type="title"/>
          </p:nvPr>
        </p:nvSpPr>
        <p:spPr>
          <a:xfrm>
            <a:off x="838200" y="558308"/>
            <a:ext cx="10515600" cy="1325563"/>
          </a:xfrm>
        </p:spPr>
        <p:txBody>
          <a:bodyPr/>
          <a:lstStyle/>
          <a:p>
            <a:pPr algn="ctr"/>
            <a:r>
              <a:rPr lang="en-US" sz="3600" b="1">
                <a:latin typeface="Times New Roman"/>
                <a:cs typeface="Times New Roman"/>
              </a:rPr>
              <a:t>ABSTRACT</a:t>
            </a:r>
            <a:endParaRPr lang="en-US">
              <a:cs typeface="Calibri Light" panose="020F0302020204030204"/>
            </a:endParaRPr>
          </a:p>
        </p:txBody>
      </p:sp>
      <p:sp>
        <p:nvSpPr>
          <p:cNvPr id="3" name="Content Placeholder 2">
            <a:extLst>
              <a:ext uri="{FF2B5EF4-FFF2-40B4-BE49-F238E27FC236}">
                <a16:creationId xmlns:a16="http://schemas.microsoft.com/office/drawing/2014/main" id="{AA76BF1C-24CB-7675-40C8-170B32B8ABBE}"/>
              </a:ext>
            </a:extLst>
          </p:cNvPr>
          <p:cNvSpPr>
            <a:spLocks noGrp="1"/>
          </p:cNvSpPr>
          <p:nvPr>
            <p:ph idx="1"/>
          </p:nvPr>
        </p:nvSpPr>
        <p:spPr>
          <a:xfrm>
            <a:off x="1081617" y="1888081"/>
            <a:ext cx="10039350" cy="4319588"/>
          </a:xfrm>
        </p:spPr>
        <p:txBody>
          <a:bodyPr vert="horz" lIns="91440" tIns="45720" rIns="91440" bIns="45720" rtlCol="0" anchor="t">
            <a:normAutofit fontScale="92500" lnSpcReduction="20000"/>
          </a:bodyPr>
          <a:lstStyle/>
          <a:p>
            <a:pPr algn="just">
              <a:lnSpc>
                <a:spcPct val="150000"/>
              </a:lnSpc>
            </a:pPr>
            <a:r>
              <a:rPr lang="en-US" sz="2000">
                <a:latin typeface="Times New Roman"/>
                <a:cs typeface="Times New Roman"/>
              </a:rPr>
              <a:t>In this project, we have built an electric car in which t</a:t>
            </a:r>
            <a:r>
              <a:rPr lang="en-US" sz="2000">
                <a:latin typeface="Times New Roman"/>
                <a:ea typeface="+mn-lt"/>
                <a:cs typeface="+mn-lt"/>
              </a:rPr>
              <a:t>he primary source of energy for the vehicle is derived from its battery, which can be recharged and the solar power backup system integrated into the EV provides an additional means of energy generation. The solar power backup system offers numerous advantages. Firstly, it enhances the vehicle's range by providing a supplementary source of energy. Additionally, the solar power backup system reduces the carbon footprint associated with EV charging, as it generates clean, renewable energy, thus contributing to a greener transportation ecosystem. Overall, the combination of an electric vehicle with a solar power backup system represents an innovative solution towards sustainable transportation. By harnessing the power of the sun, these vehicles offer extended range, reduced reliance on external charging infrastructure, and contribute to a cleaner environment. As solar technology advances and becomes more efficient, the integration of solar power into electric vehicles holds immense potential for a greener future.</a:t>
            </a:r>
          </a:p>
        </p:txBody>
      </p:sp>
    </p:spTree>
    <p:extLst>
      <p:ext uri="{BB962C8B-B14F-4D97-AF65-F5344CB8AC3E}">
        <p14:creationId xmlns:p14="http://schemas.microsoft.com/office/powerpoint/2010/main" val="171415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81CD8-1749-7082-536D-5E1F075C6E57}"/>
              </a:ext>
            </a:extLst>
          </p:cNvPr>
          <p:cNvSpPr>
            <a:spLocks noGrp="1"/>
          </p:cNvSpPr>
          <p:nvPr>
            <p:ph type="title"/>
          </p:nvPr>
        </p:nvSpPr>
        <p:spPr>
          <a:xfrm>
            <a:off x="635000" y="640823"/>
            <a:ext cx="3418659" cy="5583148"/>
          </a:xfrm>
        </p:spPr>
        <p:txBody>
          <a:bodyPr anchor="ctr">
            <a:normAutofit/>
          </a:bodyPr>
          <a:lstStyle/>
          <a:p>
            <a:r>
              <a:rPr lang="en-US" sz="3400" b="1">
                <a:latin typeface="Times New Roman"/>
                <a:cs typeface="Times New Roman"/>
              </a:rPr>
              <a:t>COMPONENTS USED</a:t>
            </a:r>
            <a:endParaRPr lang="en-US" sz="3400">
              <a:cs typeface="Calibri Light" panose="020F0302020204030204"/>
            </a:endParaRP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D74A055-559E-79F6-6B9C-47930DA76D5D}"/>
              </a:ext>
            </a:extLst>
          </p:cNvPr>
          <p:cNvGraphicFramePr>
            <a:graphicFrameLocks noGrp="1"/>
          </p:cNvGraphicFramePr>
          <p:nvPr>
            <p:ph idx="1"/>
            <p:extLst>
              <p:ext uri="{D42A27DB-BD31-4B8C-83A1-F6EECF244321}">
                <p14:modId xmlns:p14="http://schemas.microsoft.com/office/powerpoint/2010/main" val="335378282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5209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4">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7F7674-5317-07AC-3ADA-D43B03532AF0}"/>
              </a:ext>
            </a:extLst>
          </p:cNvPr>
          <p:cNvSpPr>
            <a:spLocks noGrp="1"/>
          </p:cNvSpPr>
          <p:nvPr>
            <p:ph type="title"/>
          </p:nvPr>
        </p:nvSpPr>
        <p:spPr>
          <a:xfrm>
            <a:off x="1417750" y="644167"/>
            <a:ext cx="5251316" cy="1807305"/>
          </a:xfrm>
        </p:spPr>
        <p:txBody>
          <a:bodyPr vert="horz" lIns="91440" tIns="45720" rIns="91440" bIns="45720" rtlCol="0" anchor="ctr">
            <a:normAutofit fontScale="90000"/>
          </a:bodyPr>
          <a:lstStyle/>
          <a:p>
            <a:r>
              <a:rPr lang="en-US" b="1">
                <a:latin typeface="Times New Roman"/>
                <a:cs typeface="Times New Roman"/>
              </a:rPr>
              <a:t>HC-05 BLUETOOTH MODULE</a:t>
            </a:r>
            <a:r>
              <a:rPr lang="en-US" b="1"/>
              <a:t> :</a:t>
            </a:r>
          </a:p>
        </p:txBody>
      </p:sp>
      <p:sp>
        <p:nvSpPr>
          <p:cNvPr id="5" name="TextBox 4">
            <a:extLst>
              <a:ext uri="{FF2B5EF4-FFF2-40B4-BE49-F238E27FC236}">
                <a16:creationId xmlns:a16="http://schemas.microsoft.com/office/drawing/2014/main" id="{FA95413A-BCD7-4F8A-52FC-17F82A3ED085}"/>
              </a:ext>
            </a:extLst>
          </p:cNvPr>
          <p:cNvSpPr txBox="1"/>
          <p:nvPr/>
        </p:nvSpPr>
        <p:spPr>
          <a:xfrm>
            <a:off x="1417749" y="2526480"/>
            <a:ext cx="4619621" cy="384366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spcAft>
                <a:spcPts val="600"/>
              </a:spcAft>
              <a:buFont typeface="Arial" panose="020B0604020202020204" pitchFamily="34" charset="0"/>
              <a:buChar char="•"/>
            </a:pPr>
            <a:r>
              <a:rPr lang="en-US" sz="2000">
                <a:latin typeface="Times New Roman"/>
                <a:cs typeface="Times New Roman"/>
              </a:rPr>
              <a:t>This Bluetooth module is used for controlling our car from our mobile phone using an mobile application. </a:t>
            </a:r>
            <a:endParaRPr lang="en-US"/>
          </a:p>
          <a:p>
            <a:pPr indent="-228600">
              <a:spcAft>
                <a:spcPts val="600"/>
              </a:spcAft>
              <a:buFont typeface="Arial" panose="020B0604020202020204" pitchFamily="34" charset="0"/>
              <a:buChar char="•"/>
            </a:pPr>
            <a:r>
              <a:rPr lang="en-US" sz="2000">
                <a:latin typeface="Times New Roman"/>
                <a:cs typeface="Times New Roman"/>
              </a:rPr>
              <a:t>It receives Bluetooth signals from our controller and sends it to the </a:t>
            </a:r>
            <a:r>
              <a:rPr lang="en-US" sz="2000" err="1">
                <a:latin typeface="Times New Roman"/>
                <a:cs typeface="Times New Roman"/>
              </a:rPr>
              <a:t>arduino</a:t>
            </a:r>
            <a:r>
              <a:rPr lang="en-US" sz="2000">
                <a:latin typeface="Times New Roman"/>
                <a:cs typeface="Times New Roman"/>
              </a:rPr>
              <a:t> uno microcontroller which is responsible for our car movement </a:t>
            </a:r>
          </a:p>
          <a:p>
            <a:pPr indent="-228600">
              <a:lnSpc>
                <a:spcPct val="90000"/>
              </a:lnSpc>
              <a:spcAft>
                <a:spcPts val="600"/>
              </a:spcAft>
              <a:buFont typeface="Arial" panose="020B0604020202020204" pitchFamily="34" charset="0"/>
              <a:buChar char="•"/>
            </a:pPr>
            <a:endParaRPr lang="en-US" sz="2000"/>
          </a:p>
        </p:txBody>
      </p:sp>
      <p:pic>
        <p:nvPicPr>
          <p:cNvPr id="4" name="Picture 4">
            <a:extLst>
              <a:ext uri="{FF2B5EF4-FFF2-40B4-BE49-F238E27FC236}">
                <a16:creationId xmlns:a16="http://schemas.microsoft.com/office/drawing/2014/main" id="{F199208A-5DCA-75EB-2398-DDF2B7CE1CB0}"/>
              </a:ext>
            </a:extLst>
          </p:cNvPr>
          <p:cNvPicPr>
            <a:picLocks noGrp="1" noChangeAspect="1"/>
          </p:cNvPicPr>
          <p:nvPr>
            <p:ph idx="1"/>
          </p:nvPr>
        </p:nvPicPr>
        <p:blipFill rotWithShape="1">
          <a:blip r:embed="rId2"/>
          <a:srcRect l="10540" t="1144" r="7027" b="3432"/>
          <a:stretch/>
        </p:blipFill>
        <p:spPr>
          <a:xfrm>
            <a:off x="7469254" y="1169095"/>
            <a:ext cx="3229238" cy="4413947"/>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757223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E931-2B44-E70D-7974-99B07D39B872}"/>
              </a:ext>
            </a:extLst>
          </p:cNvPr>
          <p:cNvSpPr>
            <a:spLocks noGrp="1"/>
          </p:cNvSpPr>
          <p:nvPr>
            <p:ph type="title"/>
          </p:nvPr>
        </p:nvSpPr>
        <p:spPr>
          <a:xfrm>
            <a:off x="1310425" y="611970"/>
            <a:ext cx="5256727" cy="1336295"/>
          </a:xfrm>
        </p:spPr>
        <p:txBody>
          <a:bodyPr>
            <a:normAutofit/>
          </a:bodyPr>
          <a:lstStyle/>
          <a:p>
            <a:r>
              <a:rPr lang="en-US" b="1">
                <a:latin typeface="Times New Roman"/>
                <a:cs typeface="Times New Roman"/>
              </a:rPr>
              <a:t>L298N MOTOR DRIVER : </a:t>
            </a:r>
            <a:endParaRPr lang="en-US" b="1">
              <a:latin typeface="Times New Roman"/>
              <a:cs typeface="Calibri Light"/>
            </a:endParaRPr>
          </a:p>
        </p:txBody>
      </p:sp>
      <p:pic>
        <p:nvPicPr>
          <p:cNvPr id="4" name="Picture 4" descr="A picture containing text, electronics&#10;&#10;Description automatically generated">
            <a:extLst>
              <a:ext uri="{FF2B5EF4-FFF2-40B4-BE49-F238E27FC236}">
                <a16:creationId xmlns:a16="http://schemas.microsoft.com/office/drawing/2014/main" id="{E737F8A2-3FF6-E2FE-174D-0802A524CB4E}"/>
              </a:ext>
            </a:extLst>
          </p:cNvPr>
          <p:cNvPicPr>
            <a:picLocks noGrp="1" noChangeAspect="1"/>
          </p:cNvPicPr>
          <p:nvPr>
            <p:ph idx="1"/>
          </p:nvPr>
        </p:nvPicPr>
        <p:blipFill>
          <a:blip r:embed="rId2"/>
          <a:stretch>
            <a:fillRect/>
          </a:stretch>
        </p:blipFill>
        <p:spPr>
          <a:xfrm>
            <a:off x="7447752" y="1246076"/>
            <a:ext cx="4186693" cy="4351338"/>
          </a:xfrm>
        </p:spPr>
      </p:pic>
      <p:sp>
        <p:nvSpPr>
          <p:cNvPr id="5" name="TextBox 4">
            <a:extLst>
              <a:ext uri="{FF2B5EF4-FFF2-40B4-BE49-F238E27FC236}">
                <a16:creationId xmlns:a16="http://schemas.microsoft.com/office/drawing/2014/main" id="{EC5FCE50-8BE3-A8AD-AA01-E6B7EAC1C5EE}"/>
              </a:ext>
            </a:extLst>
          </p:cNvPr>
          <p:cNvSpPr txBox="1"/>
          <p:nvPr/>
        </p:nvSpPr>
        <p:spPr>
          <a:xfrm>
            <a:off x="1309352" y="2607971"/>
            <a:ext cx="5130084"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US" sz="2000">
                <a:latin typeface="Times New Roman"/>
                <a:cs typeface="Calibri"/>
              </a:rPr>
              <a:t>This L298N motor driver is a module which </a:t>
            </a:r>
            <a:r>
              <a:rPr lang="en-US" sz="2000">
                <a:latin typeface="Times New Roman"/>
                <a:ea typeface="+mn-lt"/>
                <a:cs typeface="+mn-lt"/>
              </a:rPr>
              <a:t>allows speed and direction control of DC motors at the same time. The module can drive DC motors that have voltages between 5 and 35V, with a peak current up to 2A.</a:t>
            </a:r>
          </a:p>
          <a:p>
            <a:pPr marL="342900" indent="-342900">
              <a:buFont typeface="Wingdings"/>
              <a:buChar char="§"/>
            </a:pPr>
            <a:endParaRPr lang="en-US" sz="2000">
              <a:latin typeface="Times New Roman"/>
              <a:cs typeface="Calibri"/>
            </a:endParaRPr>
          </a:p>
          <a:p>
            <a:pPr marL="342900" indent="-342900">
              <a:buFont typeface="Wingdings"/>
              <a:buChar char="§"/>
            </a:pPr>
            <a:r>
              <a:rPr lang="en-US" sz="2000">
                <a:latin typeface="Times New Roman"/>
                <a:cs typeface="Calibri"/>
              </a:rPr>
              <a:t>This driver controls our 4 single shaft BO motors placed on all sides.</a:t>
            </a:r>
          </a:p>
        </p:txBody>
      </p:sp>
    </p:spTree>
    <p:extLst>
      <p:ext uri="{BB962C8B-B14F-4D97-AF65-F5344CB8AC3E}">
        <p14:creationId xmlns:p14="http://schemas.microsoft.com/office/powerpoint/2010/main" val="4212487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540C-4E6A-87FF-DA66-CAF7003F55E9}"/>
              </a:ext>
            </a:extLst>
          </p:cNvPr>
          <p:cNvSpPr>
            <a:spLocks noGrp="1"/>
          </p:cNvSpPr>
          <p:nvPr>
            <p:ph type="title"/>
          </p:nvPr>
        </p:nvSpPr>
        <p:spPr>
          <a:xfrm>
            <a:off x="1074313" y="611970"/>
            <a:ext cx="5256727" cy="1336295"/>
          </a:xfrm>
        </p:spPr>
        <p:txBody>
          <a:bodyPr>
            <a:normAutofit/>
          </a:bodyPr>
          <a:lstStyle/>
          <a:p>
            <a:r>
              <a:rPr lang="en-US" sz="3200" b="1">
                <a:latin typeface="Times New Roman"/>
                <a:cs typeface="Times New Roman"/>
              </a:rPr>
              <a:t>ARDUINO UNO :</a:t>
            </a:r>
            <a:endParaRPr lang="en-US" sz="3200" b="1">
              <a:latin typeface="Times New Roman"/>
              <a:cs typeface="Calibri Light"/>
            </a:endParaRPr>
          </a:p>
        </p:txBody>
      </p:sp>
      <p:pic>
        <p:nvPicPr>
          <p:cNvPr id="4" name="Picture 4">
            <a:extLst>
              <a:ext uri="{FF2B5EF4-FFF2-40B4-BE49-F238E27FC236}">
                <a16:creationId xmlns:a16="http://schemas.microsoft.com/office/drawing/2014/main" id="{E49C1877-B5D4-5269-50A7-0855DA834888}"/>
              </a:ext>
            </a:extLst>
          </p:cNvPr>
          <p:cNvPicPr>
            <a:picLocks noGrp="1" noChangeAspect="1"/>
          </p:cNvPicPr>
          <p:nvPr>
            <p:ph idx="1"/>
          </p:nvPr>
        </p:nvPicPr>
        <p:blipFill>
          <a:blip r:embed="rId2"/>
          <a:stretch>
            <a:fillRect/>
          </a:stretch>
        </p:blipFill>
        <p:spPr>
          <a:xfrm rot="5400000">
            <a:off x="7471088" y="1927527"/>
            <a:ext cx="4762500" cy="3009900"/>
          </a:xfrm>
        </p:spPr>
      </p:pic>
      <p:sp>
        <p:nvSpPr>
          <p:cNvPr id="5" name="TextBox 4">
            <a:extLst>
              <a:ext uri="{FF2B5EF4-FFF2-40B4-BE49-F238E27FC236}">
                <a16:creationId xmlns:a16="http://schemas.microsoft.com/office/drawing/2014/main" id="{0F27743D-9BE7-8CA4-77F2-5A704707809D}"/>
              </a:ext>
            </a:extLst>
          </p:cNvPr>
          <p:cNvSpPr txBox="1"/>
          <p:nvPr/>
        </p:nvSpPr>
        <p:spPr>
          <a:xfrm>
            <a:off x="1073239" y="2307464"/>
            <a:ext cx="507642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sz="2000">
                <a:latin typeface="Times New Roman"/>
                <a:cs typeface="Calibri"/>
              </a:rPr>
              <a:t>This is a microcontroller board which is used for controlling electronics by programming.</a:t>
            </a:r>
          </a:p>
          <a:p>
            <a:pPr marL="285750" indent="-285750">
              <a:buFont typeface="Wingdings"/>
              <a:buChar char="§"/>
            </a:pPr>
            <a:endParaRPr lang="en-US" sz="2000">
              <a:latin typeface="Times New Roman"/>
              <a:cs typeface="Calibri"/>
            </a:endParaRPr>
          </a:p>
          <a:p>
            <a:pPr marL="285750" indent="-285750">
              <a:buFont typeface="Wingdings"/>
              <a:buChar char="§"/>
            </a:pPr>
            <a:r>
              <a:rPr lang="en-US" sz="2000">
                <a:latin typeface="Times New Roman"/>
                <a:cs typeface="Calibri"/>
              </a:rPr>
              <a:t>In our project we used it for controlling the car directions. The code has been designed according to it and it gives signals to the L298N motor driver.</a:t>
            </a:r>
          </a:p>
        </p:txBody>
      </p:sp>
    </p:spTree>
    <p:extLst>
      <p:ext uri="{BB962C8B-B14F-4D97-AF65-F5344CB8AC3E}">
        <p14:creationId xmlns:p14="http://schemas.microsoft.com/office/powerpoint/2010/main" val="3575005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4455-9125-5A13-5A64-36B0D28645C8}"/>
              </a:ext>
            </a:extLst>
          </p:cNvPr>
          <p:cNvSpPr>
            <a:spLocks noGrp="1"/>
          </p:cNvSpPr>
          <p:nvPr>
            <p:ph type="title"/>
          </p:nvPr>
        </p:nvSpPr>
        <p:spPr>
          <a:xfrm>
            <a:off x="956256" y="794421"/>
            <a:ext cx="6909516" cy="1336295"/>
          </a:xfrm>
        </p:spPr>
        <p:txBody>
          <a:bodyPr>
            <a:normAutofit fontScale="90000"/>
          </a:bodyPr>
          <a:lstStyle/>
          <a:p>
            <a:r>
              <a:rPr lang="en-US" sz="3200" b="1">
                <a:latin typeface="Times New Roman"/>
                <a:cs typeface="Times New Roman"/>
              </a:rPr>
              <a:t>YX850 POWER FAILURE AUTOMATIC SWITCHING BATTERY MODULE :</a:t>
            </a:r>
            <a:endParaRPr lang="en-US" sz="3200" b="1"/>
          </a:p>
        </p:txBody>
      </p:sp>
      <p:pic>
        <p:nvPicPr>
          <p:cNvPr id="4" name="Picture 4">
            <a:extLst>
              <a:ext uri="{FF2B5EF4-FFF2-40B4-BE49-F238E27FC236}">
                <a16:creationId xmlns:a16="http://schemas.microsoft.com/office/drawing/2014/main" id="{B8CE86AB-C3EF-F5D0-6219-55CEFAC87C78}"/>
              </a:ext>
            </a:extLst>
          </p:cNvPr>
          <p:cNvPicPr>
            <a:picLocks noGrp="1" noChangeAspect="1"/>
          </p:cNvPicPr>
          <p:nvPr>
            <p:ph idx="1"/>
          </p:nvPr>
        </p:nvPicPr>
        <p:blipFill>
          <a:blip r:embed="rId2"/>
          <a:stretch>
            <a:fillRect/>
          </a:stretch>
        </p:blipFill>
        <p:spPr>
          <a:xfrm>
            <a:off x="6860914" y="2136865"/>
            <a:ext cx="4716425" cy="3557141"/>
          </a:xfrm>
        </p:spPr>
      </p:pic>
      <p:sp>
        <p:nvSpPr>
          <p:cNvPr id="5" name="TextBox 4">
            <a:extLst>
              <a:ext uri="{FF2B5EF4-FFF2-40B4-BE49-F238E27FC236}">
                <a16:creationId xmlns:a16="http://schemas.microsoft.com/office/drawing/2014/main" id="{7F994B4C-75E8-8B4E-1466-EB394A78441D}"/>
              </a:ext>
            </a:extLst>
          </p:cNvPr>
          <p:cNvSpPr txBox="1"/>
          <p:nvPr/>
        </p:nvSpPr>
        <p:spPr>
          <a:xfrm>
            <a:off x="1051774" y="2640169"/>
            <a:ext cx="518911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US" sz="2000">
                <a:latin typeface="Times New Roman"/>
                <a:cs typeface="Calibri"/>
              </a:rPr>
              <a:t>This is a power failure module which provides continuous power supply in the time of power failure without interruption.</a:t>
            </a:r>
            <a:endParaRPr lang="en-US"/>
          </a:p>
          <a:p>
            <a:pPr marL="342900" indent="-342900">
              <a:buFont typeface="Wingdings"/>
              <a:buChar char="§"/>
            </a:pPr>
            <a:endParaRPr lang="en-US" sz="2000">
              <a:latin typeface="Times New Roman"/>
              <a:cs typeface="Calibri"/>
            </a:endParaRPr>
          </a:p>
          <a:p>
            <a:pPr marL="342900" indent="-342900">
              <a:buFont typeface="Wingdings"/>
              <a:buChar char="§"/>
            </a:pPr>
            <a:r>
              <a:rPr lang="en-US" sz="2000">
                <a:latin typeface="Times New Roman"/>
                <a:cs typeface="Calibri"/>
              </a:rPr>
              <a:t>In our project we have used it for automatic switching of batteries from the primary battery to secondary battery when the primary battery loses it power. </a:t>
            </a:r>
          </a:p>
        </p:txBody>
      </p:sp>
    </p:spTree>
    <p:extLst>
      <p:ext uri="{BB962C8B-B14F-4D97-AF65-F5344CB8AC3E}">
        <p14:creationId xmlns:p14="http://schemas.microsoft.com/office/powerpoint/2010/main" val="1697964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F0CAE-1186-C236-A25E-1A42A492811B}"/>
              </a:ext>
            </a:extLst>
          </p:cNvPr>
          <p:cNvSpPr>
            <a:spLocks noGrp="1"/>
          </p:cNvSpPr>
          <p:nvPr>
            <p:ph type="title"/>
          </p:nvPr>
        </p:nvSpPr>
        <p:spPr>
          <a:xfrm>
            <a:off x="1052848" y="579773"/>
            <a:ext cx="5256727" cy="1336295"/>
          </a:xfrm>
        </p:spPr>
        <p:txBody>
          <a:bodyPr/>
          <a:lstStyle/>
          <a:p>
            <a:r>
              <a:rPr lang="en-US" sz="3200" b="1">
                <a:latin typeface="Times New Roman"/>
                <a:cs typeface="Times New Roman"/>
              </a:rPr>
              <a:t>SOLAR PANEL</a:t>
            </a:r>
            <a:r>
              <a:rPr lang="en-US" sz="1800">
                <a:latin typeface="Times New Roman"/>
                <a:cs typeface="Times New Roman"/>
              </a:rPr>
              <a:t> </a:t>
            </a:r>
            <a:r>
              <a:rPr lang="en-US">
                <a:latin typeface="Calibri Light"/>
                <a:cs typeface="Calibri Light"/>
              </a:rPr>
              <a:t>:</a:t>
            </a:r>
            <a:endParaRPr lang="en-US"/>
          </a:p>
        </p:txBody>
      </p:sp>
      <p:pic>
        <p:nvPicPr>
          <p:cNvPr id="4" name="Picture 4">
            <a:extLst>
              <a:ext uri="{FF2B5EF4-FFF2-40B4-BE49-F238E27FC236}">
                <a16:creationId xmlns:a16="http://schemas.microsoft.com/office/drawing/2014/main" id="{AB0B65F4-C2AF-D250-6D7B-D37E7CEC030A}"/>
              </a:ext>
            </a:extLst>
          </p:cNvPr>
          <p:cNvPicPr>
            <a:picLocks noGrp="1" noChangeAspect="1"/>
          </p:cNvPicPr>
          <p:nvPr>
            <p:ph idx="1"/>
          </p:nvPr>
        </p:nvPicPr>
        <p:blipFill>
          <a:blip r:embed="rId2"/>
          <a:stretch>
            <a:fillRect/>
          </a:stretch>
        </p:blipFill>
        <p:spPr>
          <a:xfrm>
            <a:off x="6822507" y="1246076"/>
            <a:ext cx="5093746" cy="4351338"/>
          </a:xfrm>
        </p:spPr>
      </p:pic>
      <p:sp>
        <p:nvSpPr>
          <p:cNvPr id="5" name="TextBox 4">
            <a:extLst>
              <a:ext uri="{FF2B5EF4-FFF2-40B4-BE49-F238E27FC236}">
                <a16:creationId xmlns:a16="http://schemas.microsoft.com/office/drawing/2014/main" id="{97AC3A84-C447-68B5-53BD-4817609541EA}"/>
              </a:ext>
            </a:extLst>
          </p:cNvPr>
          <p:cNvSpPr txBox="1"/>
          <p:nvPr/>
        </p:nvSpPr>
        <p:spPr>
          <a:xfrm>
            <a:off x="1051774" y="2457718"/>
            <a:ext cx="513276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US" sz="2000">
                <a:latin typeface="Times New Roman"/>
                <a:cs typeface="Calibri"/>
              </a:rPr>
              <a:t>The solar panel is used to charge the electronics by taking power from the sun.</a:t>
            </a:r>
          </a:p>
          <a:p>
            <a:pPr marL="342900" indent="-342900">
              <a:buFont typeface="Wingdings"/>
              <a:buChar char="§"/>
            </a:pPr>
            <a:endParaRPr lang="en-US" sz="2000">
              <a:latin typeface="Times New Roman"/>
              <a:cs typeface="Calibri"/>
            </a:endParaRPr>
          </a:p>
          <a:p>
            <a:pPr marL="342900" indent="-342900">
              <a:buFont typeface="Wingdings"/>
              <a:buChar char="§"/>
            </a:pPr>
            <a:r>
              <a:rPr lang="en-US" sz="2000">
                <a:latin typeface="Times New Roman"/>
                <a:cs typeface="Calibri"/>
              </a:rPr>
              <a:t>In our project we have used it for charging our secondary battery as primary battery has separate charging options.</a:t>
            </a:r>
          </a:p>
        </p:txBody>
      </p:sp>
    </p:spTree>
    <p:extLst>
      <p:ext uri="{BB962C8B-B14F-4D97-AF65-F5344CB8AC3E}">
        <p14:creationId xmlns:p14="http://schemas.microsoft.com/office/powerpoint/2010/main" val="20317973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DESIGN AND FABRICATION OF A COMPACT , LIGHT WEIGHT                AND HIGH EFFICIENT ELECTRIC VEHICLE WITH SOLAR POWER BACKUP   </vt:lpstr>
      <vt:lpstr>OBJECTIVE </vt:lpstr>
      <vt:lpstr>ABSTRACT</vt:lpstr>
      <vt:lpstr>COMPONENTS USED</vt:lpstr>
      <vt:lpstr>HC-05 BLUETOOTH MODULE :</vt:lpstr>
      <vt:lpstr>L298N MOTOR DRIVER : </vt:lpstr>
      <vt:lpstr>ARDUINO UNO :</vt:lpstr>
      <vt:lpstr>YX850 POWER FAILURE AUTOMATIC SWITCHING BATTERY MODULE :</vt:lpstr>
      <vt:lpstr>SOLAR PANEL :</vt:lpstr>
      <vt:lpstr>4.2 V 18650 LI ION BATTERY : </vt:lpstr>
      <vt:lpstr>SINGLE SHAFT BO MOTOR :  </vt:lpstr>
      <vt:lpstr>SOLAR BATTERY CHARGER : </vt:lpstr>
      <vt:lpstr>Schematic diagram:</vt:lpstr>
      <vt:lpstr>Working :</vt:lpstr>
      <vt:lpstr>PowerPoint Presentation</vt:lpstr>
      <vt:lpstr>CONCLUSION:</vt:lpstr>
      <vt:lpstr>FUTURE ENHANCEMENTS: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55</cp:revision>
  <dcterms:created xsi:type="dcterms:W3CDTF">2023-05-28T16:03:59Z</dcterms:created>
  <dcterms:modified xsi:type="dcterms:W3CDTF">2023-05-29T03:03:05Z</dcterms:modified>
</cp:coreProperties>
</file>