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F6EDF-5809-4955-AF4D-B9CCC9B30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5046F-DF99-4758-AA08-DE63738E6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0FFF8-6529-4434-9CA7-9D2DECEA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BB66-608F-43E2-8BE7-6FB498D28CED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30D18-BD86-4BC7-B074-3758E023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B7A97-82F4-4FCE-8520-EA736B52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B50B-A28F-48BC-8828-3EF24E4E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D936-82B6-4480-AEC4-D2726EC3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9F333-113D-4562-85F6-793C744D4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001C1-7711-4087-99C4-4DCE0CED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BB66-608F-43E2-8BE7-6FB498D28CED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0D56-22D0-403E-8A8B-FA553FC5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02F87-18ED-4499-8F53-47AE67CF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B50B-A28F-48BC-8828-3EF24E4E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0C5F9-C97C-4CAB-9DCB-A6E22E13B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A8997-510B-4954-A584-A02FEC302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FE87-8F72-4D40-A26F-7E4052BF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BB66-608F-43E2-8BE7-6FB498D28CED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FEA25-E391-4615-8387-1FA807C7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995D6-AC4E-4D5D-B30A-12E4AF34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B50B-A28F-48BC-8828-3EF24E4E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732A-8B38-45A9-A813-D7538C7FF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DDB6-0CD5-414F-9524-D362FE4A8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AF36F-A4D7-4BC3-A3D2-32AB4F75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BB66-608F-43E2-8BE7-6FB498D28CED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67919-6334-4A22-AD8F-47FC2CDD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E73D7-79E7-4285-ACDF-071937F8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B50B-A28F-48BC-8828-3EF24E4E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9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4F1F-45E4-463F-9E5F-6255E53F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733E1-4FE2-4144-8FAE-F977FC740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4B69-ED30-408B-B423-9E0A01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BB66-608F-43E2-8BE7-6FB498D28CED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461E7-0F05-4E38-BF1A-A89C25E7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D22B9-0726-4B4E-8DCB-B9B98A7A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B50B-A28F-48BC-8828-3EF24E4E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D35F-411C-4FDB-85A1-E2A46A87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B29E-5AFE-4324-B4A4-0A7C2250C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8A86F-D9CC-4ED8-9A0C-51C58B792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00D51-1F1B-43CD-B157-6B4CC80E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BB66-608F-43E2-8BE7-6FB498D28CED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60CB1-99C0-45A7-8392-815ACECF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67F26-5F60-41DA-96A9-67C6FEE6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B50B-A28F-48BC-8828-3EF24E4E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1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FE01-C701-4603-86DA-A68D6E54E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8FE57-BE1A-4A93-9FF4-5805386EB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21A35-8792-4B05-9D85-0A8FCA096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9F79B-6A6C-49DB-B50A-615C0941A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D4A315-B97D-4AE8-8D6E-4C6370D12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6B7F9-28BC-4BA3-B3C3-3DA237CC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BB66-608F-43E2-8BE7-6FB498D28CED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CBF9B-9D41-4784-B037-F51915F0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A8736-BAE5-49D6-9462-38CDE476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B50B-A28F-48BC-8828-3EF24E4E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7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F072-AEE3-4FB5-8805-2D3C727F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004A1-AB48-4DF0-B4E9-79696B65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BB66-608F-43E2-8BE7-6FB498D28CED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8BAB6-E9BB-47A3-912A-8CCB5E73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D512B-5700-459B-99BB-283F6E35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B50B-A28F-48BC-8828-3EF24E4E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1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24606E-AD43-417B-BE87-6EEBEB358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BB66-608F-43E2-8BE7-6FB498D28CED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D5C00-4C07-4D10-B370-40413407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BD0E7-624F-44F7-A584-A799E786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B50B-A28F-48BC-8828-3EF24E4E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8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37A6-6899-4C1C-8AF9-9B186ED4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2A5B-AFB0-4340-8EFA-62A1D596E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9D5A7-FD51-4859-95AC-5E16E50B5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FE270-83E4-47B9-B1D3-43BB8E9E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BB66-608F-43E2-8BE7-6FB498D28CED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986CB-8452-4821-A654-A0CB999C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6DCBC-0567-423B-877B-6FFEDC72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B50B-A28F-48BC-8828-3EF24E4E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28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D391-D94D-469C-90BA-4CBB0020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1C6694-1792-41D8-A3C5-9930E10A5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27AAC-449C-4A24-BD6D-5F8E239B4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A825B-6711-437F-9E5A-EEF7871D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4BB66-608F-43E2-8BE7-6FB498D28CED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6EF27-71BA-4B1B-B3FB-43E32A35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CE951-E69D-4107-A984-AF7C3512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6B50B-A28F-48BC-8828-3EF24E4E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7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F0219-5B95-425E-9EEE-8FE0CA07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F5208-D9F3-41DE-A445-637EC6C59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15C26-B200-4EE6-B310-D56BB5681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4BB66-608F-43E2-8BE7-6FB498D28CED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CB0BD-5BB3-4896-BABC-095602C8A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53F89-B5E5-4E04-82FC-840715576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6B50B-A28F-48BC-8828-3EF24E4E5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C88D-40E2-4CAD-8460-0C8905CF8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55565-6385-4942-8113-02CB005E9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A6C77-5DFD-4A6D-8861-7028B64E9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41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11B0-F1FD-4A05-8CA8-B93B7EB5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73D356-6056-4489-83EC-891B24731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7226" cy="6858000"/>
          </a:xfrm>
        </p:spPr>
      </p:pic>
    </p:spTree>
    <p:extLst>
      <p:ext uri="{BB962C8B-B14F-4D97-AF65-F5344CB8AC3E}">
        <p14:creationId xmlns:p14="http://schemas.microsoft.com/office/powerpoint/2010/main" val="292875012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57D0-C8E7-4473-B945-9B953970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E7A935-6E0D-4B27-AAAB-6E168F013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542" cy="6858000"/>
          </a:xfrm>
        </p:spPr>
      </p:pic>
    </p:spTree>
    <p:extLst>
      <p:ext uri="{BB962C8B-B14F-4D97-AF65-F5344CB8AC3E}">
        <p14:creationId xmlns:p14="http://schemas.microsoft.com/office/powerpoint/2010/main" val="29642899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7663-8618-4E4D-8467-DE6E6D3C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D6090E-088B-4783-A55E-301A4896E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61161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C2AE-22F8-4E03-A448-28966AAB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F69E7C-5EE4-4CB5-8D8A-93771B558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61077"/>
          </a:xfrm>
        </p:spPr>
      </p:pic>
    </p:spTree>
    <p:extLst>
      <p:ext uri="{BB962C8B-B14F-4D97-AF65-F5344CB8AC3E}">
        <p14:creationId xmlns:p14="http://schemas.microsoft.com/office/powerpoint/2010/main" val="272745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Kareem Gamal</dc:creator>
  <cp:lastModifiedBy>Kareem Gamal</cp:lastModifiedBy>
  <cp:revision>4</cp:revision>
  <dcterms:created xsi:type="dcterms:W3CDTF">2025-05-09T05:46:30Z</dcterms:created>
  <dcterms:modified xsi:type="dcterms:W3CDTF">2025-05-17T16:18:55Z</dcterms:modified>
</cp:coreProperties>
</file>