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328" r:id="rId2"/>
    <p:sldId id="329" r:id="rId3"/>
    <p:sldId id="418" r:id="rId4"/>
    <p:sldId id="459" r:id="rId5"/>
    <p:sldId id="423" r:id="rId6"/>
    <p:sldId id="454" r:id="rId7"/>
    <p:sldId id="434" r:id="rId8"/>
    <p:sldId id="462" r:id="rId9"/>
    <p:sldId id="461" r:id="rId10"/>
    <p:sldId id="456" r:id="rId11"/>
    <p:sldId id="437" r:id="rId12"/>
    <p:sldId id="460" r:id="rId13"/>
    <p:sldId id="465" r:id="rId14"/>
    <p:sldId id="466" r:id="rId15"/>
    <p:sldId id="463" r:id="rId16"/>
    <p:sldId id="464" r:id="rId17"/>
    <p:sldId id="440" r:id="rId18"/>
    <p:sldId id="31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D22"/>
    <a:srgbClr val="FF5050"/>
    <a:srgbClr val="FF4B4B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76050" autoAdjust="0"/>
  </p:normalViewPr>
  <p:slideViewPr>
    <p:cSldViewPr>
      <p:cViewPr varScale="1">
        <p:scale>
          <a:sx n="65" d="100"/>
          <a:sy n="65" d="100"/>
        </p:scale>
        <p:origin x="7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DC6C-D026-4B33-A445-7C6A6ADF0B3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CAE718-9656-499C-A3B5-F9655840AB1D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Agile </a:t>
          </a:r>
          <a:r>
            <a:rPr lang="fr-FR" sz="16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Scrum</a:t>
          </a:r>
          <a:endParaRPr lang="fr-FR" sz="1600" b="1" dirty="0">
            <a:solidFill>
              <a:schemeClr val="dk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7170CBBB-688D-4DEF-8A19-8E6F1A893F55}" type="parTrans" cxnId="{9C562613-5411-4F14-982D-C15A5F953512}">
      <dgm:prSet/>
      <dgm:spPr/>
      <dgm:t>
        <a:bodyPr/>
        <a:lstStyle/>
        <a:p>
          <a:endParaRPr lang="fr-FR"/>
        </a:p>
      </dgm:t>
    </dgm:pt>
    <dgm:pt modelId="{114F064F-E1E7-45C7-B5DD-88D6FEAC9086}" type="sibTrans" cxnId="{9C562613-5411-4F14-982D-C15A5F953512}">
      <dgm:prSet/>
      <dgm:spPr/>
      <dgm:t>
        <a:bodyPr/>
        <a:lstStyle/>
        <a:p>
          <a:endParaRPr lang="fr-FR"/>
        </a:p>
      </dgm:t>
    </dgm:pt>
    <dgm:pt modelId="{ABC38E4D-2D81-4CF0-8D74-ECAE6B3954E7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Itérations courtes de durées fixes</a:t>
          </a:r>
          <a:endParaRPr lang="fr-FR" sz="1100" dirty="0"/>
        </a:p>
      </dgm:t>
    </dgm:pt>
    <dgm:pt modelId="{291C5D05-6B7C-434D-9280-0D33372F78E4}" type="parTrans" cxnId="{435E8504-BCEF-47AA-A47C-5AE794C5B9D3}">
      <dgm:prSet/>
      <dgm:spPr/>
      <dgm:t>
        <a:bodyPr/>
        <a:lstStyle/>
        <a:p>
          <a:endParaRPr lang="fr-FR"/>
        </a:p>
      </dgm:t>
    </dgm:pt>
    <dgm:pt modelId="{CAAA731E-984A-4DC0-A944-CF38943C7A6D}" type="sibTrans" cxnId="{435E8504-BCEF-47AA-A47C-5AE794C5B9D3}">
      <dgm:prSet/>
      <dgm:spPr/>
      <dgm:t>
        <a:bodyPr/>
        <a:lstStyle/>
        <a:p>
          <a:endParaRPr lang="fr-FR"/>
        </a:p>
      </dgm:t>
    </dgm:pt>
    <dgm:pt modelId="{8E3CA001-A259-4D0D-96B0-BBFF632F4D2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Amélioration continue </a:t>
          </a:r>
          <a:endParaRPr lang="fr-FR" sz="1100" dirty="0"/>
        </a:p>
      </dgm:t>
    </dgm:pt>
    <dgm:pt modelId="{027EC227-FE3E-4BB2-9559-B51102F534A8}" type="parTrans" cxnId="{5ADD2B9C-74D6-4D12-A9A6-2A9BE1AA49D4}">
      <dgm:prSet/>
      <dgm:spPr/>
      <dgm:t>
        <a:bodyPr/>
        <a:lstStyle/>
        <a:p>
          <a:endParaRPr lang="fr-FR"/>
        </a:p>
      </dgm:t>
    </dgm:pt>
    <dgm:pt modelId="{2AF00188-26E7-4B09-B881-E9DF5B8FCAED}" type="sibTrans" cxnId="{5ADD2B9C-74D6-4D12-A9A6-2A9BE1AA49D4}">
      <dgm:prSet/>
      <dgm:spPr/>
      <dgm:t>
        <a:bodyPr/>
        <a:lstStyle/>
        <a:p>
          <a:endParaRPr lang="fr-FR"/>
        </a:p>
      </dgm:t>
    </dgm:pt>
    <dgm:pt modelId="{1EF392CE-92A4-4214-9028-2F9AF3610775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Définition de rôles</a:t>
          </a:r>
          <a:endParaRPr lang="fr-FR" sz="1100" dirty="0"/>
        </a:p>
      </dgm:t>
    </dgm:pt>
    <dgm:pt modelId="{1AEC95C1-23DD-48E9-99EA-002E30D2FDB6}" type="parTrans" cxnId="{1620790F-0F6D-4B87-B1A8-887B89A0455C}">
      <dgm:prSet/>
      <dgm:spPr/>
      <dgm:t>
        <a:bodyPr/>
        <a:lstStyle/>
        <a:p>
          <a:endParaRPr lang="fr-FR"/>
        </a:p>
      </dgm:t>
    </dgm:pt>
    <dgm:pt modelId="{63F42B26-EAA0-4DCD-9548-D694981832F7}" type="sibTrans" cxnId="{1620790F-0F6D-4B87-B1A8-887B89A0455C}">
      <dgm:prSet/>
      <dgm:spPr/>
      <dgm:t>
        <a:bodyPr/>
        <a:lstStyle/>
        <a:p>
          <a:endParaRPr lang="fr-FR"/>
        </a:p>
      </dgm:t>
    </dgm:pt>
    <dgm:pt modelId="{72722257-5172-4BB7-9800-20D1D0896C3C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Gestion de projet </a:t>
          </a:r>
          <a:endParaRPr lang="fr-FR" sz="1100" dirty="0"/>
        </a:p>
      </dgm:t>
    </dgm:pt>
    <dgm:pt modelId="{80581873-98DF-455D-A04B-8D11CF970CAC}" type="parTrans" cxnId="{94A7E9DD-0747-4151-A24B-433CCDB199CC}">
      <dgm:prSet/>
      <dgm:spPr/>
      <dgm:t>
        <a:bodyPr/>
        <a:lstStyle/>
        <a:p>
          <a:endParaRPr lang="fr-FR"/>
        </a:p>
      </dgm:t>
    </dgm:pt>
    <dgm:pt modelId="{3319DC20-0555-4D08-B357-5D4C41CA169A}" type="sibTrans" cxnId="{94A7E9DD-0747-4151-A24B-433CCDB199CC}">
      <dgm:prSet/>
      <dgm:spPr/>
      <dgm:t>
        <a:bodyPr/>
        <a:lstStyle/>
        <a:p>
          <a:endParaRPr lang="fr-FR"/>
        </a:p>
      </dgm:t>
    </dgm:pt>
    <dgm:pt modelId="{F247E984-FA51-45F8-8DA5-CBF82DFE3D71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Collaboration</a:t>
          </a:r>
          <a:endParaRPr lang="fr-FR" sz="1100" dirty="0"/>
        </a:p>
      </dgm:t>
    </dgm:pt>
    <dgm:pt modelId="{FD31168B-9F42-42B5-84B1-2BBADFD7AA6A}" type="parTrans" cxnId="{894F44EB-7D31-4CA4-995C-6C996C46D462}">
      <dgm:prSet/>
      <dgm:spPr/>
      <dgm:t>
        <a:bodyPr/>
        <a:lstStyle/>
        <a:p>
          <a:endParaRPr lang="fr-FR"/>
        </a:p>
      </dgm:t>
    </dgm:pt>
    <dgm:pt modelId="{32B89AF9-C6F0-4CA2-8AA7-94BE2D031477}" type="sibTrans" cxnId="{894F44EB-7D31-4CA4-995C-6C996C46D462}">
      <dgm:prSet/>
      <dgm:spPr/>
      <dgm:t>
        <a:bodyPr/>
        <a:lstStyle/>
        <a:p>
          <a:endParaRPr lang="fr-FR"/>
        </a:p>
      </dgm:t>
    </dgm:pt>
    <dgm:pt modelId="{96BB685E-5C50-430A-9058-AB044ED21BC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Flexibilité aux changements</a:t>
          </a:r>
          <a:endParaRPr lang="fr-FR" sz="1100" dirty="0"/>
        </a:p>
      </dgm:t>
    </dgm:pt>
    <dgm:pt modelId="{2FAEA773-BD24-4830-BE58-DC97BCF94FBB}" type="parTrans" cxnId="{D1D50B07-3FC4-4F50-81DF-7A8FEC34BB83}">
      <dgm:prSet/>
      <dgm:spPr/>
      <dgm:t>
        <a:bodyPr/>
        <a:lstStyle/>
        <a:p>
          <a:endParaRPr lang="fr-FR"/>
        </a:p>
      </dgm:t>
    </dgm:pt>
    <dgm:pt modelId="{049E97FE-FB8A-4084-9BF1-1EEC57B64133}" type="sibTrans" cxnId="{D1D50B07-3FC4-4F50-81DF-7A8FEC34BB83}">
      <dgm:prSet/>
      <dgm:spPr/>
      <dgm:t>
        <a:bodyPr/>
        <a:lstStyle/>
        <a:p>
          <a:endParaRPr lang="fr-FR"/>
        </a:p>
      </dgm:t>
    </dgm:pt>
    <dgm:pt modelId="{AB56219B-265F-4C6F-A119-63DEC91E6A93}">
      <dgm:prSet custT="1"/>
      <dgm:spPr/>
      <dgm:t>
        <a:bodyPr/>
        <a:lstStyle/>
        <a:p>
          <a:r>
            <a:rPr lang="fr-FR" sz="11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Communica-tion</a:t>
          </a:r>
          <a:endParaRPr lang="fr-FR" sz="1100" dirty="0"/>
        </a:p>
      </dgm:t>
    </dgm:pt>
    <dgm:pt modelId="{6098843B-2B41-4F6E-8B62-F94B4645F80E}" type="parTrans" cxnId="{445AD1CC-C72E-4B8F-BFDF-2600708DE274}">
      <dgm:prSet/>
      <dgm:spPr/>
      <dgm:t>
        <a:bodyPr/>
        <a:lstStyle/>
        <a:p>
          <a:endParaRPr lang="fr-FR"/>
        </a:p>
      </dgm:t>
    </dgm:pt>
    <dgm:pt modelId="{96F2D236-07B4-4CFB-A5D5-CEA951CADBB6}" type="sibTrans" cxnId="{445AD1CC-C72E-4B8F-BFDF-2600708DE274}">
      <dgm:prSet/>
      <dgm:spPr/>
      <dgm:t>
        <a:bodyPr/>
        <a:lstStyle/>
        <a:p>
          <a:endParaRPr lang="fr-FR"/>
        </a:p>
      </dgm:t>
    </dgm:pt>
    <dgm:pt modelId="{1328651B-5B2D-4A1D-8B9F-204102A112FC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Feedback</a:t>
          </a:r>
          <a:endParaRPr lang="fr-FR" sz="1100" dirty="0"/>
        </a:p>
      </dgm:t>
    </dgm:pt>
    <dgm:pt modelId="{D0BCFABD-957D-4930-9DE0-C18E8E7B2C00}" type="parTrans" cxnId="{A3800CE3-2DDB-49C8-A0CB-2BE45DE442DE}">
      <dgm:prSet/>
      <dgm:spPr/>
      <dgm:t>
        <a:bodyPr/>
        <a:lstStyle/>
        <a:p>
          <a:endParaRPr lang="fr-FR"/>
        </a:p>
      </dgm:t>
    </dgm:pt>
    <dgm:pt modelId="{0DEF3B33-6AEA-4235-BF0C-1DA86352C65E}" type="sibTrans" cxnId="{A3800CE3-2DDB-49C8-A0CB-2BE45DE442DE}">
      <dgm:prSet/>
      <dgm:spPr/>
      <dgm:t>
        <a:bodyPr/>
        <a:lstStyle/>
        <a:p>
          <a:endParaRPr lang="fr-FR"/>
        </a:p>
      </dgm:t>
    </dgm:pt>
    <dgm:pt modelId="{6C8A2229-F7D4-41EF-9439-9A3E6A107425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Participation active du client</a:t>
          </a:r>
          <a:endParaRPr lang="fr-FR" sz="1100" dirty="0"/>
        </a:p>
      </dgm:t>
    </dgm:pt>
    <dgm:pt modelId="{DEC5C51B-E526-4836-8A47-950EBA7699D2}" type="parTrans" cxnId="{9DEA12E0-0E6F-4BB9-A5C0-65678D4C5B5E}">
      <dgm:prSet/>
      <dgm:spPr/>
      <dgm:t>
        <a:bodyPr/>
        <a:lstStyle/>
        <a:p>
          <a:endParaRPr lang="fr-FR"/>
        </a:p>
      </dgm:t>
    </dgm:pt>
    <dgm:pt modelId="{EEA5D588-B66D-4323-8C54-E45285E0DAA4}" type="sibTrans" cxnId="{9DEA12E0-0E6F-4BB9-A5C0-65678D4C5B5E}">
      <dgm:prSet/>
      <dgm:spPr/>
      <dgm:t>
        <a:bodyPr/>
        <a:lstStyle/>
        <a:p>
          <a:endParaRPr lang="fr-FR"/>
        </a:p>
      </dgm:t>
    </dgm:pt>
    <dgm:pt modelId="{1CF92D3B-9865-4872-827B-9AA85341B5DC}" type="pres">
      <dgm:prSet presAssocID="{DDFFDC6C-D026-4B33-A445-7C6A6ADF0B3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56F0EC7-D38B-4EB2-B06C-273DD41EFEE7}" type="pres">
      <dgm:prSet presAssocID="{BDCAE718-9656-499C-A3B5-F9655840AB1D}" presName="centerShape" presStyleLbl="node0" presStyleIdx="0" presStyleCnt="1"/>
      <dgm:spPr/>
      <dgm:t>
        <a:bodyPr/>
        <a:lstStyle/>
        <a:p>
          <a:endParaRPr lang="fr-FR"/>
        </a:p>
      </dgm:t>
    </dgm:pt>
    <dgm:pt modelId="{02BC0F5B-95DD-4E15-AA28-C6D736E9B85B}" type="pres">
      <dgm:prSet presAssocID="{291C5D05-6B7C-434D-9280-0D33372F78E4}" presName="parTrans" presStyleLbl="sibTrans2D1" presStyleIdx="0" presStyleCnt="9"/>
      <dgm:spPr/>
      <dgm:t>
        <a:bodyPr/>
        <a:lstStyle/>
        <a:p>
          <a:endParaRPr lang="fr-FR"/>
        </a:p>
      </dgm:t>
    </dgm:pt>
    <dgm:pt modelId="{DA5A2F81-59F9-4DC2-8309-5FD6E71E1D72}" type="pres">
      <dgm:prSet presAssocID="{291C5D05-6B7C-434D-9280-0D33372F78E4}" presName="connectorText" presStyleLbl="sibTrans2D1" presStyleIdx="0" presStyleCnt="9"/>
      <dgm:spPr/>
      <dgm:t>
        <a:bodyPr/>
        <a:lstStyle/>
        <a:p>
          <a:endParaRPr lang="fr-FR"/>
        </a:p>
      </dgm:t>
    </dgm:pt>
    <dgm:pt modelId="{3D09945F-D444-4D59-85BA-88243068F63B}" type="pres">
      <dgm:prSet presAssocID="{ABC38E4D-2D81-4CF0-8D74-ECAE6B3954E7}" presName="node" presStyleLbl="node1" presStyleIdx="0" presStyleCnt="9" custRadScaleRad="94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D8ED61-C0B4-47A2-A6BC-35E6AF93D196}" type="pres">
      <dgm:prSet presAssocID="{027EC227-FE3E-4BB2-9559-B51102F534A8}" presName="parTrans" presStyleLbl="sibTrans2D1" presStyleIdx="1" presStyleCnt="9"/>
      <dgm:spPr/>
      <dgm:t>
        <a:bodyPr/>
        <a:lstStyle/>
        <a:p>
          <a:endParaRPr lang="fr-FR"/>
        </a:p>
      </dgm:t>
    </dgm:pt>
    <dgm:pt modelId="{FCD24941-CE05-4825-BECD-C6A05E272C9E}" type="pres">
      <dgm:prSet presAssocID="{027EC227-FE3E-4BB2-9559-B51102F534A8}" presName="connectorText" presStyleLbl="sibTrans2D1" presStyleIdx="1" presStyleCnt="9"/>
      <dgm:spPr/>
      <dgm:t>
        <a:bodyPr/>
        <a:lstStyle/>
        <a:p>
          <a:endParaRPr lang="fr-FR"/>
        </a:p>
      </dgm:t>
    </dgm:pt>
    <dgm:pt modelId="{EFD2F169-F255-4228-BC30-F3BED8400F5D}" type="pres">
      <dgm:prSet presAssocID="{8E3CA001-A259-4D0D-96B0-BBFF632F4D2B}" presName="node" presStyleLbl="node1" presStyleIdx="1" presStyleCnt="9" custScaleX="1167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71B3B1-5A54-495B-9955-C8BFC701AD19}" type="pres">
      <dgm:prSet presAssocID="{1AEC95C1-23DD-48E9-99EA-002E30D2FDB6}" presName="parTrans" presStyleLbl="sibTrans2D1" presStyleIdx="2" presStyleCnt="9"/>
      <dgm:spPr/>
      <dgm:t>
        <a:bodyPr/>
        <a:lstStyle/>
        <a:p>
          <a:endParaRPr lang="fr-FR"/>
        </a:p>
      </dgm:t>
    </dgm:pt>
    <dgm:pt modelId="{D9D9EC0B-4D2B-48A9-A998-E7C53B17E1B4}" type="pres">
      <dgm:prSet presAssocID="{1AEC95C1-23DD-48E9-99EA-002E30D2FDB6}" presName="connectorText" presStyleLbl="sibTrans2D1" presStyleIdx="2" presStyleCnt="9"/>
      <dgm:spPr/>
      <dgm:t>
        <a:bodyPr/>
        <a:lstStyle/>
        <a:p>
          <a:endParaRPr lang="fr-FR"/>
        </a:p>
      </dgm:t>
    </dgm:pt>
    <dgm:pt modelId="{C831DBFB-9128-4405-B243-B9FA5798825B}" type="pres">
      <dgm:prSet presAssocID="{1EF392CE-92A4-4214-9028-2F9AF361077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A83CBB-91F0-42F1-BBC1-50B53AA7DA0D}" type="pres">
      <dgm:prSet presAssocID="{80581873-98DF-455D-A04B-8D11CF970CAC}" presName="parTrans" presStyleLbl="sibTrans2D1" presStyleIdx="3" presStyleCnt="9"/>
      <dgm:spPr/>
      <dgm:t>
        <a:bodyPr/>
        <a:lstStyle/>
        <a:p>
          <a:endParaRPr lang="fr-FR"/>
        </a:p>
      </dgm:t>
    </dgm:pt>
    <dgm:pt modelId="{341B5EEE-4BE3-45B3-B528-4D4C7EBD23AB}" type="pres">
      <dgm:prSet presAssocID="{80581873-98DF-455D-A04B-8D11CF970CAC}" presName="connectorText" presStyleLbl="sibTrans2D1" presStyleIdx="3" presStyleCnt="9"/>
      <dgm:spPr/>
      <dgm:t>
        <a:bodyPr/>
        <a:lstStyle/>
        <a:p>
          <a:endParaRPr lang="fr-FR"/>
        </a:p>
      </dgm:t>
    </dgm:pt>
    <dgm:pt modelId="{6EA2CF85-8A1A-4019-B484-0806DD593FA0}" type="pres">
      <dgm:prSet presAssocID="{72722257-5172-4BB7-9800-20D1D0896C3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15046F-831A-4638-AA14-F95C241D8087}" type="pres">
      <dgm:prSet presAssocID="{FD31168B-9F42-42B5-84B1-2BBADFD7AA6A}" presName="parTrans" presStyleLbl="sibTrans2D1" presStyleIdx="4" presStyleCnt="9"/>
      <dgm:spPr/>
      <dgm:t>
        <a:bodyPr/>
        <a:lstStyle/>
        <a:p>
          <a:endParaRPr lang="fr-FR"/>
        </a:p>
      </dgm:t>
    </dgm:pt>
    <dgm:pt modelId="{D71F7D29-B3E3-4636-8F56-98ECDA69F6C0}" type="pres">
      <dgm:prSet presAssocID="{FD31168B-9F42-42B5-84B1-2BBADFD7AA6A}" presName="connectorText" presStyleLbl="sibTrans2D1" presStyleIdx="4" presStyleCnt="9"/>
      <dgm:spPr/>
      <dgm:t>
        <a:bodyPr/>
        <a:lstStyle/>
        <a:p>
          <a:endParaRPr lang="fr-FR"/>
        </a:p>
      </dgm:t>
    </dgm:pt>
    <dgm:pt modelId="{E6B2E1D0-6A3F-4C9B-8081-D3E080662615}" type="pres">
      <dgm:prSet presAssocID="{F247E984-FA51-45F8-8DA5-CBF82DFE3D71}" presName="node" presStyleLbl="node1" presStyleIdx="4" presStyleCnt="9" custScaleX="129372" custRadScaleRad="98549" custRadScaleInc="-124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FB1642-A366-4A84-BC34-9FE43FE9BB3F}" type="pres">
      <dgm:prSet presAssocID="{2FAEA773-BD24-4830-BE58-DC97BCF94FBB}" presName="parTrans" presStyleLbl="sibTrans2D1" presStyleIdx="5" presStyleCnt="9"/>
      <dgm:spPr/>
      <dgm:t>
        <a:bodyPr/>
        <a:lstStyle/>
        <a:p>
          <a:endParaRPr lang="fr-FR"/>
        </a:p>
      </dgm:t>
    </dgm:pt>
    <dgm:pt modelId="{1B53752D-D81F-4D5D-A65A-2110D45B7BDC}" type="pres">
      <dgm:prSet presAssocID="{2FAEA773-BD24-4830-BE58-DC97BCF94FBB}" presName="connectorText" presStyleLbl="sibTrans2D1" presStyleIdx="5" presStyleCnt="9"/>
      <dgm:spPr/>
      <dgm:t>
        <a:bodyPr/>
        <a:lstStyle/>
        <a:p>
          <a:endParaRPr lang="fr-FR"/>
        </a:p>
      </dgm:t>
    </dgm:pt>
    <dgm:pt modelId="{C4638C15-D371-4F75-998A-E390F0813E89}" type="pres">
      <dgm:prSet presAssocID="{96BB685E-5C50-430A-9058-AB044ED21BCB}" presName="node" presStyleLbl="node1" presStyleIdx="5" presStyleCnt="9" custScaleX="1295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E213AD-73EB-47BB-A6F7-56635B90C58B}" type="pres">
      <dgm:prSet presAssocID="{DEC5C51B-E526-4836-8A47-950EBA7699D2}" presName="parTrans" presStyleLbl="sibTrans2D1" presStyleIdx="6" presStyleCnt="9"/>
      <dgm:spPr/>
      <dgm:t>
        <a:bodyPr/>
        <a:lstStyle/>
        <a:p>
          <a:endParaRPr lang="fr-FR"/>
        </a:p>
      </dgm:t>
    </dgm:pt>
    <dgm:pt modelId="{43E11932-3914-4195-92ED-9E001724B862}" type="pres">
      <dgm:prSet presAssocID="{DEC5C51B-E526-4836-8A47-950EBA7699D2}" presName="connectorText" presStyleLbl="sibTrans2D1" presStyleIdx="6" presStyleCnt="9"/>
      <dgm:spPr/>
      <dgm:t>
        <a:bodyPr/>
        <a:lstStyle/>
        <a:p>
          <a:endParaRPr lang="fr-FR"/>
        </a:p>
      </dgm:t>
    </dgm:pt>
    <dgm:pt modelId="{135E0059-9DB3-46A0-BD27-D373518D1D2D}" type="pres">
      <dgm:prSet presAssocID="{6C8A2229-F7D4-41EF-9439-9A3E6A107425}" presName="node" presStyleLbl="node1" presStyleIdx="6" presStyleCnt="9" custScaleX="1124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D288FA-916E-47E5-9C4A-CF535AD94D9A}" type="pres">
      <dgm:prSet presAssocID="{D0BCFABD-957D-4930-9DE0-C18E8E7B2C00}" presName="parTrans" presStyleLbl="sibTrans2D1" presStyleIdx="7" presStyleCnt="9"/>
      <dgm:spPr/>
      <dgm:t>
        <a:bodyPr/>
        <a:lstStyle/>
        <a:p>
          <a:endParaRPr lang="fr-FR"/>
        </a:p>
      </dgm:t>
    </dgm:pt>
    <dgm:pt modelId="{5687E70A-A4D9-4A82-9F53-9BC2E5147DA1}" type="pres">
      <dgm:prSet presAssocID="{D0BCFABD-957D-4930-9DE0-C18E8E7B2C00}" presName="connectorText" presStyleLbl="sibTrans2D1" presStyleIdx="7" presStyleCnt="9"/>
      <dgm:spPr/>
      <dgm:t>
        <a:bodyPr/>
        <a:lstStyle/>
        <a:p>
          <a:endParaRPr lang="fr-FR"/>
        </a:p>
      </dgm:t>
    </dgm:pt>
    <dgm:pt modelId="{E01A6A31-A850-4A73-B303-64554FEBDDC2}" type="pres">
      <dgm:prSet presAssocID="{1328651B-5B2D-4A1D-8B9F-204102A112F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7304B-ECE5-4226-8502-3C1499C47242}" type="pres">
      <dgm:prSet presAssocID="{6098843B-2B41-4F6E-8B62-F94B4645F80E}" presName="parTrans" presStyleLbl="sibTrans2D1" presStyleIdx="8" presStyleCnt="9"/>
      <dgm:spPr/>
      <dgm:t>
        <a:bodyPr/>
        <a:lstStyle/>
        <a:p>
          <a:endParaRPr lang="fr-FR"/>
        </a:p>
      </dgm:t>
    </dgm:pt>
    <dgm:pt modelId="{204F0AAB-CBE7-4339-B41A-C25698D338B7}" type="pres">
      <dgm:prSet presAssocID="{6098843B-2B41-4F6E-8B62-F94B4645F80E}" presName="connectorText" presStyleLbl="sibTrans2D1" presStyleIdx="8" presStyleCnt="9"/>
      <dgm:spPr/>
      <dgm:t>
        <a:bodyPr/>
        <a:lstStyle/>
        <a:p>
          <a:endParaRPr lang="fr-FR"/>
        </a:p>
      </dgm:t>
    </dgm:pt>
    <dgm:pt modelId="{BB6B968A-4965-42BC-8FDC-03991FDE51C0}" type="pres">
      <dgm:prSet presAssocID="{AB56219B-265F-4C6F-A119-63DEC91E6A9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800CE3-2DDB-49C8-A0CB-2BE45DE442DE}" srcId="{BDCAE718-9656-499C-A3B5-F9655840AB1D}" destId="{1328651B-5B2D-4A1D-8B9F-204102A112FC}" srcOrd="7" destOrd="0" parTransId="{D0BCFABD-957D-4930-9DE0-C18E8E7B2C00}" sibTransId="{0DEF3B33-6AEA-4235-BF0C-1DA86352C65E}"/>
    <dgm:cxn modelId="{A00DE816-96BD-4E8D-A97E-F9EF7EBA12BB}" type="presOf" srcId="{291C5D05-6B7C-434D-9280-0D33372F78E4}" destId="{02BC0F5B-95DD-4E15-AA28-C6D736E9B85B}" srcOrd="0" destOrd="0" presId="urn:microsoft.com/office/officeart/2005/8/layout/radial5"/>
    <dgm:cxn modelId="{F940287C-FFC4-468A-93DC-70B83DF9870B}" type="presOf" srcId="{1AEC95C1-23DD-48E9-99EA-002E30D2FDB6}" destId="{8C71B3B1-5A54-495B-9955-C8BFC701AD19}" srcOrd="0" destOrd="0" presId="urn:microsoft.com/office/officeart/2005/8/layout/radial5"/>
    <dgm:cxn modelId="{A676AD7A-CB7E-41BF-AE37-3CC036721766}" type="presOf" srcId="{F247E984-FA51-45F8-8DA5-CBF82DFE3D71}" destId="{E6B2E1D0-6A3F-4C9B-8081-D3E080662615}" srcOrd="0" destOrd="0" presId="urn:microsoft.com/office/officeart/2005/8/layout/radial5"/>
    <dgm:cxn modelId="{F3AC3F52-14D7-4D36-ADF3-9564689B13C9}" type="presOf" srcId="{DDFFDC6C-D026-4B33-A445-7C6A6ADF0B3C}" destId="{1CF92D3B-9865-4872-827B-9AA85341B5DC}" srcOrd="0" destOrd="0" presId="urn:microsoft.com/office/officeart/2005/8/layout/radial5"/>
    <dgm:cxn modelId="{5ADD2B9C-74D6-4D12-A9A6-2A9BE1AA49D4}" srcId="{BDCAE718-9656-499C-A3B5-F9655840AB1D}" destId="{8E3CA001-A259-4D0D-96B0-BBFF632F4D2B}" srcOrd="1" destOrd="0" parTransId="{027EC227-FE3E-4BB2-9559-B51102F534A8}" sibTransId="{2AF00188-26E7-4B09-B881-E9DF5B8FCAED}"/>
    <dgm:cxn modelId="{B0BED019-7D39-4837-9825-9B9EDA62A082}" type="presOf" srcId="{027EC227-FE3E-4BB2-9559-B51102F534A8}" destId="{60D8ED61-C0B4-47A2-A6BC-35E6AF93D196}" srcOrd="0" destOrd="0" presId="urn:microsoft.com/office/officeart/2005/8/layout/radial5"/>
    <dgm:cxn modelId="{E006EF0D-C52D-4CA4-AE52-E7A8D93F57AE}" type="presOf" srcId="{D0BCFABD-957D-4930-9DE0-C18E8E7B2C00}" destId="{E2D288FA-916E-47E5-9C4A-CF535AD94D9A}" srcOrd="0" destOrd="0" presId="urn:microsoft.com/office/officeart/2005/8/layout/radial5"/>
    <dgm:cxn modelId="{94A7E9DD-0747-4151-A24B-433CCDB199CC}" srcId="{BDCAE718-9656-499C-A3B5-F9655840AB1D}" destId="{72722257-5172-4BB7-9800-20D1D0896C3C}" srcOrd="3" destOrd="0" parTransId="{80581873-98DF-455D-A04B-8D11CF970CAC}" sibTransId="{3319DC20-0555-4D08-B357-5D4C41CA169A}"/>
    <dgm:cxn modelId="{9DEA12E0-0E6F-4BB9-A5C0-65678D4C5B5E}" srcId="{BDCAE718-9656-499C-A3B5-F9655840AB1D}" destId="{6C8A2229-F7D4-41EF-9439-9A3E6A107425}" srcOrd="6" destOrd="0" parTransId="{DEC5C51B-E526-4836-8A47-950EBA7699D2}" sibTransId="{EEA5D588-B66D-4323-8C54-E45285E0DAA4}"/>
    <dgm:cxn modelId="{7A7A42F5-ED66-41A9-9953-DFB7CE70E0E6}" type="presOf" srcId="{80581873-98DF-455D-A04B-8D11CF970CAC}" destId="{90A83CBB-91F0-42F1-BBC1-50B53AA7DA0D}" srcOrd="0" destOrd="0" presId="urn:microsoft.com/office/officeart/2005/8/layout/radial5"/>
    <dgm:cxn modelId="{9ECF7FF9-340C-459F-94F9-954AC2E140D1}" type="presOf" srcId="{FD31168B-9F42-42B5-84B1-2BBADFD7AA6A}" destId="{7015046F-831A-4638-AA14-F95C241D8087}" srcOrd="0" destOrd="0" presId="urn:microsoft.com/office/officeart/2005/8/layout/radial5"/>
    <dgm:cxn modelId="{44C83F07-2AAC-4A59-8FFA-AC9AA7107C3F}" type="presOf" srcId="{291C5D05-6B7C-434D-9280-0D33372F78E4}" destId="{DA5A2F81-59F9-4DC2-8309-5FD6E71E1D72}" srcOrd="1" destOrd="0" presId="urn:microsoft.com/office/officeart/2005/8/layout/radial5"/>
    <dgm:cxn modelId="{75618CC6-82E6-455B-BFCB-5426D2028E8A}" type="presOf" srcId="{D0BCFABD-957D-4930-9DE0-C18E8E7B2C00}" destId="{5687E70A-A4D9-4A82-9F53-9BC2E5147DA1}" srcOrd="1" destOrd="0" presId="urn:microsoft.com/office/officeart/2005/8/layout/radial5"/>
    <dgm:cxn modelId="{FD1260C0-693B-4C35-8733-8D5D52ADC885}" type="presOf" srcId="{DEC5C51B-E526-4836-8A47-950EBA7699D2}" destId="{0BE213AD-73EB-47BB-A6F7-56635B90C58B}" srcOrd="0" destOrd="0" presId="urn:microsoft.com/office/officeart/2005/8/layout/radial5"/>
    <dgm:cxn modelId="{79E14EC0-C1A5-410F-8D7D-05373AE71CA5}" type="presOf" srcId="{AB56219B-265F-4C6F-A119-63DEC91E6A93}" destId="{BB6B968A-4965-42BC-8FDC-03991FDE51C0}" srcOrd="0" destOrd="0" presId="urn:microsoft.com/office/officeart/2005/8/layout/radial5"/>
    <dgm:cxn modelId="{435E8504-BCEF-47AA-A47C-5AE794C5B9D3}" srcId="{BDCAE718-9656-499C-A3B5-F9655840AB1D}" destId="{ABC38E4D-2D81-4CF0-8D74-ECAE6B3954E7}" srcOrd="0" destOrd="0" parTransId="{291C5D05-6B7C-434D-9280-0D33372F78E4}" sibTransId="{CAAA731E-984A-4DC0-A944-CF38943C7A6D}"/>
    <dgm:cxn modelId="{9C562613-5411-4F14-982D-C15A5F953512}" srcId="{DDFFDC6C-D026-4B33-A445-7C6A6ADF0B3C}" destId="{BDCAE718-9656-499C-A3B5-F9655840AB1D}" srcOrd="0" destOrd="0" parTransId="{7170CBBB-688D-4DEF-8A19-8E6F1A893F55}" sibTransId="{114F064F-E1E7-45C7-B5DD-88D6FEAC9086}"/>
    <dgm:cxn modelId="{A0DFAD68-3950-48C2-80DF-8DE5325C8C37}" type="presOf" srcId="{6C8A2229-F7D4-41EF-9439-9A3E6A107425}" destId="{135E0059-9DB3-46A0-BD27-D373518D1D2D}" srcOrd="0" destOrd="0" presId="urn:microsoft.com/office/officeart/2005/8/layout/radial5"/>
    <dgm:cxn modelId="{4B4F97A5-16CD-466F-A737-72CB37FDCC34}" type="presOf" srcId="{8E3CA001-A259-4D0D-96B0-BBFF632F4D2B}" destId="{EFD2F169-F255-4228-BC30-F3BED8400F5D}" srcOrd="0" destOrd="0" presId="urn:microsoft.com/office/officeart/2005/8/layout/radial5"/>
    <dgm:cxn modelId="{A725AE8F-7B2D-4180-9E19-0E65D27B1870}" type="presOf" srcId="{2FAEA773-BD24-4830-BE58-DC97BCF94FBB}" destId="{01FB1642-A366-4A84-BC34-9FE43FE9BB3F}" srcOrd="0" destOrd="0" presId="urn:microsoft.com/office/officeart/2005/8/layout/radial5"/>
    <dgm:cxn modelId="{C8D8F56B-69AB-4884-A29A-D94F63E946CF}" type="presOf" srcId="{80581873-98DF-455D-A04B-8D11CF970CAC}" destId="{341B5EEE-4BE3-45B3-B528-4D4C7EBD23AB}" srcOrd="1" destOrd="0" presId="urn:microsoft.com/office/officeart/2005/8/layout/radial5"/>
    <dgm:cxn modelId="{D1D50B07-3FC4-4F50-81DF-7A8FEC34BB83}" srcId="{BDCAE718-9656-499C-A3B5-F9655840AB1D}" destId="{96BB685E-5C50-430A-9058-AB044ED21BCB}" srcOrd="5" destOrd="0" parTransId="{2FAEA773-BD24-4830-BE58-DC97BCF94FBB}" sibTransId="{049E97FE-FB8A-4084-9BF1-1EEC57B64133}"/>
    <dgm:cxn modelId="{12D53C22-0B5E-4A88-B7CD-1FC9B21D07F6}" type="presOf" srcId="{1328651B-5B2D-4A1D-8B9F-204102A112FC}" destId="{E01A6A31-A850-4A73-B303-64554FEBDDC2}" srcOrd="0" destOrd="0" presId="urn:microsoft.com/office/officeart/2005/8/layout/radial5"/>
    <dgm:cxn modelId="{0B03FE76-A989-4AA5-981B-33E7E5CD1FEC}" type="presOf" srcId="{DEC5C51B-E526-4836-8A47-950EBA7699D2}" destId="{43E11932-3914-4195-92ED-9E001724B862}" srcOrd="1" destOrd="0" presId="urn:microsoft.com/office/officeart/2005/8/layout/radial5"/>
    <dgm:cxn modelId="{41EF8BEC-8122-4138-AE6F-998E2780BE2E}" type="presOf" srcId="{1AEC95C1-23DD-48E9-99EA-002E30D2FDB6}" destId="{D9D9EC0B-4D2B-48A9-A998-E7C53B17E1B4}" srcOrd="1" destOrd="0" presId="urn:microsoft.com/office/officeart/2005/8/layout/radial5"/>
    <dgm:cxn modelId="{9D8C28EB-EB45-46A3-87A0-6DD2E6C4DF70}" type="presOf" srcId="{96BB685E-5C50-430A-9058-AB044ED21BCB}" destId="{C4638C15-D371-4F75-998A-E390F0813E89}" srcOrd="0" destOrd="0" presId="urn:microsoft.com/office/officeart/2005/8/layout/radial5"/>
    <dgm:cxn modelId="{894F44EB-7D31-4CA4-995C-6C996C46D462}" srcId="{BDCAE718-9656-499C-A3B5-F9655840AB1D}" destId="{F247E984-FA51-45F8-8DA5-CBF82DFE3D71}" srcOrd="4" destOrd="0" parTransId="{FD31168B-9F42-42B5-84B1-2BBADFD7AA6A}" sibTransId="{32B89AF9-C6F0-4CA2-8AA7-94BE2D031477}"/>
    <dgm:cxn modelId="{DFE734A8-427E-45A3-A48E-D7440F4D8D30}" type="presOf" srcId="{2FAEA773-BD24-4830-BE58-DC97BCF94FBB}" destId="{1B53752D-D81F-4D5D-A65A-2110D45B7BDC}" srcOrd="1" destOrd="0" presId="urn:microsoft.com/office/officeart/2005/8/layout/radial5"/>
    <dgm:cxn modelId="{445AD1CC-C72E-4B8F-BFDF-2600708DE274}" srcId="{BDCAE718-9656-499C-A3B5-F9655840AB1D}" destId="{AB56219B-265F-4C6F-A119-63DEC91E6A93}" srcOrd="8" destOrd="0" parTransId="{6098843B-2B41-4F6E-8B62-F94B4645F80E}" sibTransId="{96F2D236-07B4-4CFB-A5D5-CEA951CADBB6}"/>
    <dgm:cxn modelId="{1744C774-BF17-4B3C-82E9-E84978D9F34A}" type="presOf" srcId="{6098843B-2B41-4F6E-8B62-F94B4645F80E}" destId="{31B7304B-ECE5-4226-8502-3C1499C47242}" srcOrd="0" destOrd="0" presId="urn:microsoft.com/office/officeart/2005/8/layout/radial5"/>
    <dgm:cxn modelId="{1620790F-0F6D-4B87-B1A8-887B89A0455C}" srcId="{BDCAE718-9656-499C-A3B5-F9655840AB1D}" destId="{1EF392CE-92A4-4214-9028-2F9AF3610775}" srcOrd="2" destOrd="0" parTransId="{1AEC95C1-23DD-48E9-99EA-002E30D2FDB6}" sibTransId="{63F42B26-EAA0-4DCD-9548-D694981832F7}"/>
    <dgm:cxn modelId="{B9B37133-AC17-42AF-B63C-2041F321C5D6}" type="presOf" srcId="{027EC227-FE3E-4BB2-9559-B51102F534A8}" destId="{FCD24941-CE05-4825-BECD-C6A05E272C9E}" srcOrd="1" destOrd="0" presId="urn:microsoft.com/office/officeart/2005/8/layout/radial5"/>
    <dgm:cxn modelId="{29C2FF7C-E143-4CD2-98CB-E24FC32C2514}" type="presOf" srcId="{72722257-5172-4BB7-9800-20D1D0896C3C}" destId="{6EA2CF85-8A1A-4019-B484-0806DD593FA0}" srcOrd="0" destOrd="0" presId="urn:microsoft.com/office/officeart/2005/8/layout/radial5"/>
    <dgm:cxn modelId="{1FC3AFEC-1005-4D7B-81F0-555939713771}" type="presOf" srcId="{FD31168B-9F42-42B5-84B1-2BBADFD7AA6A}" destId="{D71F7D29-B3E3-4636-8F56-98ECDA69F6C0}" srcOrd="1" destOrd="0" presId="urn:microsoft.com/office/officeart/2005/8/layout/radial5"/>
    <dgm:cxn modelId="{F32D1CFB-E261-4A0F-A9DF-752281E86FFF}" type="presOf" srcId="{1EF392CE-92A4-4214-9028-2F9AF3610775}" destId="{C831DBFB-9128-4405-B243-B9FA5798825B}" srcOrd="0" destOrd="0" presId="urn:microsoft.com/office/officeart/2005/8/layout/radial5"/>
    <dgm:cxn modelId="{A0F4B7DA-6ECA-4FD7-89E2-420EDE6E55A2}" type="presOf" srcId="{BDCAE718-9656-499C-A3B5-F9655840AB1D}" destId="{456F0EC7-D38B-4EB2-B06C-273DD41EFEE7}" srcOrd="0" destOrd="0" presId="urn:microsoft.com/office/officeart/2005/8/layout/radial5"/>
    <dgm:cxn modelId="{7471DDB4-79F5-46B9-AD30-78DA1793A689}" type="presOf" srcId="{6098843B-2B41-4F6E-8B62-F94B4645F80E}" destId="{204F0AAB-CBE7-4339-B41A-C25698D338B7}" srcOrd="1" destOrd="0" presId="urn:microsoft.com/office/officeart/2005/8/layout/radial5"/>
    <dgm:cxn modelId="{FF8B5E3E-D51B-4C29-AA48-575254DDAC52}" type="presOf" srcId="{ABC38E4D-2D81-4CF0-8D74-ECAE6B3954E7}" destId="{3D09945F-D444-4D59-85BA-88243068F63B}" srcOrd="0" destOrd="0" presId="urn:microsoft.com/office/officeart/2005/8/layout/radial5"/>
    <dgm:cxn modelId="{BDCB05B4-FA9F-4DFD-BCCE-18781E2AD5E1}" type="presParOf" srcId="{1CF92D3B-9865-4872-827B-9AA85341B5DC}" destId="{456F0EC7-D38B-4EB2-B06C-273DD41EFEE7}" srcOrd="0" destOrd="0" presId="urn:microsoft.com/office/officeart/2005/8/layout/radial5"/>
    <dgm:cxn modelId="{0BDE759E-A1F7-4E06-B6E7-39974A672E79}" type="presParOf" srcId="{1CF92D3B-9865-4872-827B-9AA85341B5DC}" destId="{02BC0F5B-95DD-4E15-AA28-C6D736E9B85B}" srcOrd="1" destOrd="0" presId="urn:microsoft.com/office/officeart/2005/8/layout/radial5"/>
    <dgm:cxn modelId="{22E14DBE-B385-479A-8A94-A9E0483EB4EA}" type="presParOf" srcId="{02BC0F5B-95DD-4E15-AA28-C6D736E9B85B}" destId="{DA5A2F81-59F9-4DC2-8309-5FD6E71E1D72}" srcOrd="0" destOrd="0" presId="urn:microsoft.com/office/officeart/2005/8/layout/radial5"/>
    <dgm:cxn modelId="{D22BC202-5844-4E26-BE70-B0571B1FDDCF}" type="presParOf" srcId="{1CF92D3B-9865-4872-827B-9AA85341B5DC}" destId="{3D09945F-D444-4D59-85BA-88243068F63B}" srcOrd="2" destOrd="0" presId="urn:microsoft.com/office/officeart/2005/8/layout/radial5"/>
    <dgm:cxn modelId="{CCD0A0D0-DDD6-4A2E-BC95-7E2022D98CD2}" type="presParOf" srcId="{1CF92D3B-9865-4872-827B-9AA85341B5DC}" destId="{60D8ED61-C0B4-47A2-A6BC-35E6AF93D196}" srcOrd="3" destOrd="0" presId="urn:microsoft.com/office/officeart/2005/8/layout/radial5"/>
    <dgm:cxn modelId="{A200ADB2-B529-4720-AF60-BB875CAC21EA}" type="presParOf" srcId="{60D8ED61-C0B4-47A2-A6BC-35E6AF93D196}" destId="{FCD24941-CE05-4825-BECD-C6A05E272C9E}" srcOrd="0" destOrd="0" presId="urn:microsoft.com/office/officeart/2005/8/layout/radial5"/>
    <dgm:cxn modelId="{7A52CCA8-F255-4D19-A3A4-E856CB59E67B}" type="presParOf" srcId="{1CF92D3B-9865-4872-827B-9AA85341B5DC}" destId="{EFD2F169-F255-4228-BC30-F3BED8400F5D}" srcOrd="4" destOrd="0" presId="urn:microsoft.com/office/officeart/2005/8/layout/radial5"/>
    <dgm:cxn modelId="{28F7518E-11E4-456D-BE26-6918D9BE564A}" type="presParOf" srcId="{1CF92D3B-9865-4872-827B-9AA85341B5DC}" destId="{8C71B3B1-5A54-495B-9955-C8BFC701AD19}" srcOrd="5" destOrd="0" presId="urn:microsoft.com/office/officeart/2005/8/layout/radial5"/>
    <dgm:cxn modelId="{B9C93086-5232-495F-9C5D-E3B1E814FF60}" type="presParOf" srcId="{8C71B3B1-5A54-495B-9955-C8BFC701AD19}" destId="{D9D9EC0B-4D2B-48A9-A998-E7C53B17E1B4}" srcOrd="0" destOrd="0" presId="urn:microsoft.com/office/officeart/2005/8/layout/radial5"/>
    <dgm:cxn modelId="{B09156CE-150D-4ACB-90ED-DD808D0F7EF0}" type="presParOf" srcId="{1CF92D3B-9865-4872-827B-9AA85341B5DC}" destId="{C831DBFB-9128-4405-B243-B9FA5798825B}" srcOrd="6" destOrd="0" presId="urn:microsoft.com/office/officeart/2005/8/layout/radial5"/>
    <dgm:cxn modelId="{3545AD09-2A70-4A6E-9246-0DD6501236DC}" type="presParOf" srcId="{1CF92D3B-9865-4872-827B-9AA85341B5DC}" destId="{90A83CBB-91F0-42F1-BBC1-50B53AA7DA0D}" srcOrd="7" destOrd="0" presId="urn:microsoft.com/office/officeart/2005/8/layout/radial5"/>
    <dgm:cxn modelId="{89722CE7-5092-43F3-9078-0A375B2AE0F6}" type="presParOf" srcId="{90A83CBB-91F0-42F1-BBC1-50B53AA7DA0D}" destId="{341B5EEE-4BE3-45B3-B528-4D4C7EBD23AB}" srcOrd="0" destOrd="0" presId="urn:microsoft.com/office/officeart/2005/8/layout/radial5"/>
    <dgm:cxn modelId="{0E299F9E-8012-43BF-B947-E5D9D4D18FB7}" type="presParOf" srcId="{1CF92D3B-9865-4872-827B-9AA85341B5DC}" destId="{6EA2CF85-8A1A-4019-B484-0806DD593FA0}" srcOrd="8" destOrd="0" presId="urn:microsoft.com/office/officeart/2005/8/layout/radial5"/>
    <dgm:cxn modelId="{53C0E32C-4BB0-4EFA-947C-754CEB8322E0}" type="presParOf" srcId="{1CF92D3B-9865-4872-827B-9AA85341B5DC}" destId="{7015046F-831A-4638-AA14-F95C241D8087}" srcOrd="9" destOrd="0" presId="urn:microsoft.com/office/officeart/2005/8/layout/radial5"/>
    <dgm:cxn modelId="{4ACF8DEF-98F6-429D-B524-BB9C0E436B1A}" type="presParOf" srcId="{7015046F-831A-4638-AA14-F95C241D8087}" destId="{D71F7D29-B3E3-4636-8F56-98ECDA69F6C0}" srcOrd="0" destOrd="0" presId="urn:microsoft.com/office/officeart/2005/8/layout/radial5"/>
    <dgm:cxn modelId="{4AEFE44F-AAA5-4D73-A939-773A723335C2}" type="presParOf" srcId="{1CF92D3B-9865-4872-827B-9AA85341B5DC}" destId="{E6B2E1D0-6A3F-4C9B-8081-D3E080662615}" srcOrd="10" destOrd="0" presId="urn:microsoft.com/office/officeart/2005/8/layout/radial5"/>
    <dgm:cxn modelId="{04269019-9F7A-4FC5-A150-42930F7EBC1E}" type="presParOf" srcId="{1CF92D3B-9865-4872-827B-9AA85341B5DC}" destId="{01FB1642-A366-4A84-BC34-9FE43FE9BB3F}" srcOrd="11" destOrd="0" presId="urn:microsoft.com/office/officeart/2005/8/layout/radial5"/>
    <dgm:cxn modelId="{C2DA1D5B-1EFE-4B18-8B91-6F7CD026CE52}" type="presParOf" srcId="{01FB1642-A366-4A84-BC34-9FE43FE9BB3F}" destId="{1B53752D-D81F-4D5D-A65A-2110D45B7BDC}" srcOrd="0" destOrd="0" presId="urn:microsoft.com/office/officeart/2005/8/layout/radial5"/>
    <dgm:cxn modelId="{0E65A5D9-478C-4463-92E7-8E75727B7EFE}" type="presParOf" srcId="{1CF92D3B-9865-4872-827B-9AA85341B5DC}" destId="{C4638C15-D371-4F75-998A-E390F0813E89}" srcOrd="12" destOrd="0" presId="urn:microsoft.com/office/officeart/2005/8/layout/radial5"/>
    <dgm:cxn modelId="{6F571E84-1D1D-4520-AF87-0588E41D89FB}" type="presParOf" srcId="{1CF92D3B-9865-4872-827B-9AA85341B5DC}" destId="{0BE213AD-73EB-47BB-A6F7-56635B90C58B}" srcOrd="13" destOrd="0" presId="urn:microsoft.com/office/officeart/2005/8/layout/radial5"/>
    <dgm:cxn modelId="{FA40CBC1-934D-46B9-BFC0-D4E36D3C2162}" type="presParOf" srcId="{0BE213AD-73EB-47BB-A6F7-56635B90C58B}" destId="{43E11932-3914-4195-92ED-9E001724B862}" srcOrd="0" destOrd="0" presId="urn:microsoft.com/office/officeart/2005/8/layout/radial5"/>
    <dgm:cxn modelId="{14545F8D-ADC8-4842-93EB-51C2B8A52844}" type="presParOf" srcId="{1CF92D3B-9865-4872-827B-9AA85341B5DC}" destId="{135E0059-9DB3-46A0-BD27-D373518D1D2D}" srcOrd="14" destOrd="0" presId="urn:microsoft.com/office/officeart/2005/8/layout/radial5"/>
    <dgm:cxn modelId="{73BE638C-4CDF-4822-98ED-452341EAB0FD}" type="presParOf" srcId="{1CF92D3B-9865-4872-827B-9AA85341B5DC}" destId="{E2D288FA-916E-47E5-9C4A-CF535AD94D9A}" srcOrd="15" destOrd="0" presId="urn:microsoft.com/office/officeart/2005/8/layout/radial5"/>
    <dgm:cxn modelId="{04002912-B435-4100-8D3E-BC6146336E49}" type="presParOf" srcId="{E2D288FA-916E-47E5-9C4A-CF535AD94D9A}" destId="{5687E70A-A4D9-4A82-9F53-9BC2E5147DA1}" srcOrd="0" destOrd="0" presId="urn:microsoft.com/office/officeart/2005/8/layout/radial5"/>
    <dgm:cxn modelId="{93CC1DAB-99CD-4FE2-A0F5-8AAD62A01B02}" type="presParOf" srcId="{1CF92D3B-9865-4872-827B-9AA85341B5DC}" destId="{E01A6A31-A850-4A73-B303-64554FEBDDC2}" srcOrd="16" destOrd="0" presId="urn:microsoft.com/office/officeart/2005/8/layout/radial5"/>
    <dgm:cxn modelId="{36E37D5E-4D6C-4AD0-AC77-F2E567EAC750}" type="presParOf" srcId="{1CF92D3B-9865-4872-827B-9AA85341B5DC}" destId="{31B7304B-ECE5-4226-8502-3C1499C47242}" srcOrd="17" destOrd="0" presId="urn:microsoft.com/office/officeart/2005/8/layout/radial5"/>
    <dgm:cxn modelId="{0D2871AA-1A3D-4C5A-9BF6-EA5C9DA3A95A}" type="presParOf" srcId="{31B7304B-ECE5-4226-8502-3C1499C47242}" destId="{204F0AAB-CBE7-4339-B41A-C25698D338B7}" srcOrd="0" destOrd="0" presId="urn:microsoft.com/office/officeart/2005/8/layout/radial5"/>
    <dgm:cxn modelId="{FE1A056A-4E81-4EC8-952F-EA8C92BE3F96}" type="presParOf" srcId="{1CF92D3B-9865-4872-827B-9AA85341B5DC}" destId="{BB6B968A-4965-42BC-8FDC-03991FDE51C0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50A6-D3AB-4EB9-A164-9281AC7AAFB6}" type="datetimeFigureOut">
              <a:rPr lang="fr-FR" smtClean="0"/>
              <a:t>18/02/2019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578F-85EB-4A2C-8A86-9F6EFB97B9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39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DD09-A0A5-45C1-8FB1-F5F595257802}" type="datetimeFigureOut">
              <a:rPr lang="fr-FR" smtClean="0"/>
              <a:pPr/>
              <a:t>18/02/2019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A881-BF4D-45FB-A9F1-552C43CF1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8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51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96817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45340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5189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6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005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59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01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65011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78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08/04/2013</a:t>
            </a:r>
          </a:p>
        </p:txBody>
      </p:sp>
    </p:spTree>
    <p:extLst>
      <p:ext uri="{BB962C8B-B14F-4D97-AF65-F5344CB8AC3E}">
        <p14:creationId xmlns:p14="http://schemas.microsoft.com/office/powerpoint/2010/main" val="124347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83814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85187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98306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7703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5708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5914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318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B7F-0013-4A0B-91ED-D694544E861D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7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DE89-BD2F-453B-A8A9-7B966E17934A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2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2BF2-D265-440D-9B29-50E699FDD773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71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_Title and Conten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3" y="970737"/>
            <a:ext cx="8555022" cy="49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dirty="0" smtClean="0"/>
            </a:lvl1pPr>
            <a:lvl2pPr marL="265113" indent="0">
              <a:buNone/>
              <a:defRPr lang="en-US" sz="1200" dirty="0" smtClean="0"/>
            </a:lvl2pPr>
            <a:lvl3pPr marL="538162" indent="0">
              <a:buNone/>
              <a:defRPr lang="en-US" sz="1200" dirty="0" smtClean="0"/>
            </a:lvl3pPr>
            <a:lvl4pPr marL="809625" indent="0">
              <a:buNone/>
              <a:defRPr lang="en-US" sz="1200" dirty="0" smtClean="0"/>
            </a:lvl4pPr>
            <a:lvl5pPr marL="1076325" indent="0">
              <a:buNone/>
              <a:defRPr lang="nl-NL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4C9D-DA2F-4912-A84C-09E250CB95EC}" type="datetime1">
              <a:rPr lang="fr-FR" smtClean="0">
                <a:solidFill>
                  <a:srgbClr val="5A5A5A"/>
                </a:solidFill>
              </a:rPr>
              <a:t>18/02/2019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endParaRPr lang="nl-NL">
              <a:solidFill>
                <a:srgbClr val="5A5A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>
                <a:solidFill>
                  <a:srgbClr val="5A5A5A"/>
                </a:solidFill>
              </a:rPr>
              <a:pPr/>
              <a:t>‹N°›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Click to add notes and sources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8399" y="276417"/>
            <a:ext cx="6289200" cy="4263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08466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20EF-1A7A-4839-8A56-3FECC0601E9C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2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B01A-D592-475C-822C-2C9E97B2E316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54FC-777D-4205-A07A-EF6AD76B9F59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64-DBC7-4600-9F9B-EBAA212FA1C0}" type="datetime1">
              <a:rPr lang="fr-FR" smtClean="0"/>
              <a:t>18/02/2019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9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B47F-81AC-4E12-9DFB-C12E1BFCCE73}" type="datetime1">
              <a:rPr lang="fr-FR" smtClean="0"/>
              <a:t>18/02/2019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911-6681-4FF1-B7E9-012026C38593}" type="datetime1">
              <a:rPr lang="fr-FR" smtClean="0"/>
              <a:t>18/02/2019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58-BA41-4F58-AC08-843D858274A5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754-7588-49A4-B71D-3454FB4E406C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84DE-CA6D-457C-8865-8F9EFE96BD77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 rot="16200000">
            <a:off x="3469568" y="922920"/>
            <a:ext cx="2204864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" cy="85723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2223209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99938" y="3812847"/>
            <a:ext cx="200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Réalisé par :</a:t>
            </a:r>
          </a:p>
          <a:p>
            <a:pPr algn="ctr"/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Karem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059832" y="5960313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16 Février  2019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3438" y="6572272"/>
            <a:ext cx="4500562" cy="285728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6572272"/>
            <a:ext cx="4643438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0"/>
            <a:ext cx="4572000" cy="857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13" grpId="0"/>
      <p:bldP spid="18" grpId="0"/>
      <p:bldP spid="19" grpId="0" animBg="1"/>
      <p:bldP spid="22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11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422" y="1104398"/>
            <a:ext cx="857720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fr-FR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entre le dernier commit et les dernières modifications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master..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 rapport à master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--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cached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la différenciation entre le dernier commit et les dernières modifications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l’index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{. |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nom_du_fichier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Ajouter les fichiers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versionnés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ou non à la zone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staging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(l’index)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commit –m “{Message du commit}”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« Valide » les fichiers = création d’une nouvelle version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824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350" y="1804468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clone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&lt;url&gt;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élécharger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 projet et tout son historique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versions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89" y="0"/>
            <a:ext cx="6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47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480" y="1641801"/>
            <a:ext cx="795481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réer une nouvelle branche 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checkout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Déplacer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dans une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branche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-a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Affiche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les branches 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-d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Supprimer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une branche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Accolade fermante 2"/>
          <p:cNvSpPr/>
          <p:nvPr/>
        </p:nvSpPr>
        <p:spPr>
          <a:xfrm>
            <a:off x="4533611" y="2338911"/>
            <a:ext cx="245791" cy="1522137"/>
          </a:xfrm>
          <a:prstGeom prst="rightBrac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115036" y="2404723"/>
            <a:ext cx="41456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checkout -b n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Créer &amp; déplacer dans une branche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26259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1765308"/>
            <a:ext cx="100811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fusion entre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[--no-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ff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]{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Fusionne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sur la branche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courante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est un dossier git distant (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GitHub,Visual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Studio 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Online,Kiln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Multiplicité de celles-ci (défaut :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24998"/>
            <a:ext cx="3469493" cy="13758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898173"/>
            <a:ext cx="2232248" cy="14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6754" y="2054192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local vers la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282252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push </a:t>
            </a:r>
            <a:r>
              <a:rPr lang="fr-FR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origin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</a:rPr>
              <a:t> master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Pousse les modifications de master vers la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1276178" y="1916832"/>
            <a:ext cx="7020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interface de navigation dans le projet (raccourci : « t »)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langages principaux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Diverses statistiques (contributeurs, activités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La fusion entre branches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Du local vers la </a:t>
            </a:r>
            <a:r>
              <a:rPr lang="fr-FR" dirty="0" err="1">
                <a:solidFill>
                  <a:srgbClr val="404040"/>
                </a:solidFill>
                <a:latin typeface="Arial" panose="020B0604020202020204" pitchFamily="34" charset="0"/>
              </a:rPr>
              <a:t>remote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7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611560" y="1916832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Présentation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Moyen visuel de contrôle d’un dossier Git (appelé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Réseau social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coding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CV en ligne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26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145765190"/>
              </p:ext>
            </p:extLst>
          </p:nvPr>
        </p:nvGraphicFramePr>
        <p:xfrm>
          <a:off x="539552" y="1484784"/>
          <a:ext cx="8196456" cy="511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29802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88640"/>
            <a:ext cx="3046320" cy="3046320"/>
          </a:xfrm>
          <a:prstGeom prst="rect">
            <a:avLst/>
          </a:prstGeom>
        </p:spPr>
      </p:pic>
      <p:sp>
        <p:nvSpPr>
          <p:cNvPr id="4" name="ZoneTexte 5"/>
          <p:cNvSpPr txBox="1"/>
          <p:nvPr/>
        </p:nvSpPr>
        <p:spPr>
          <a:xfrm>
            <a:off x="500034" y="3374990"/>
            <a:ext cx="810441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</a:t>
            </a:r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Merci </a:t>
            </a:r>
          </a:p>
          <a:p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>
            <a:spLocks noChangeArrowheads="1"/>
          </p:cNvSpPr>
          <p:nvPr/>
        </p:nvSpPr>
        <p:spPr bwMode="auto">
          <a:xfrm rot="16200000">
            <a:off x="3613584" y="1327584"/>
            <a:ext cx="191683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0" name="Line 9"/>
          <p:cNvSpPr>
            <a:spLocks noChangeShapeType="1"/>
          </p:cNvSpPr>
          <p:nvPr/>
        </p:nvSpPr>
        <p:spPr bwMode="auto">
          <a:xfrm>
            <a:off x="1907704" y="32441"/>
            <a:ext cx="411797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fr-FR"/>
          </a:p>
        </p:txBody>
      </p:sp>
      <p:grpSp>
        <p:nvGrpSpPr>
          <p:cNvPr id="152" name="Group 160"/>
          <p:cNvGrpSpPr>
            <a:grpSpLocks/>
          </p:cNvGrpSpPr>
          <p:nvPr/>
        </p:nvGrpSpPr>
        <p:grpSpPr bwMode="auto">
          <a:xfrm flipH="1">
            <a:off x="971600" y="4437112"/>
            <a:ext cx="4272495" cy="412750"/>
            <a:chOff x="-1360" y="1088"/>
            <a:chExt cx="3954" cy="260"/>
          </a:xfrm>
        </p:grpSpPr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 flipH="1">
              <a:off x="-1360" y="1088"/>
              <a:ext cx="3811" cy="260"/>
            </a:xfrm>
            <a:prstGeom prst="rect">
              <a:avLst/>
            </a:prstGeom>
            <a:gradFill rotWithShape="1">
              <a:gsLst>
                <a:gs pos="0">
                  <a:srgbClr val="9EC5E6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How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-1217" y="1112"/>
              <a:ext cx="38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31" name="Group 574"/>
          <p:cNvGrpSpPr>
            <a:grpSpLocks/>
          </p:cNvGrpSpPr>
          <p:nvPr/>
        </p:nvGrpSpPr>
        <p:grpSpPr bwMode="auto">
          <a:xfrm flipH="1">
            <a:off x="1081520" y="3675211"/>
            <a:ext cx="4117976" cy="689893"/>
            <a:chOff x="152400" y="2645966"/>
            <a:chExt cx="4117975" cy="689893"/>
          </a:xfrm>
        </p:grpSpPr>
        <p:grpSp>
          <p:nvGrpSpPr>
            <p:cNvPr id="32" name="Group 160"/>
            <p:cNvGrpSpPr>
              <a:grpSpLocks/>
            </p:cNvGrpSpPr>
            <p:nvPr/>
          </p:nvGrpSpPr>
          <p:grpSpPr bwMode="auto">
            <a:xfrm>
              <a:off x="152400" y="2645966"/>
              <a:ext cx="4117975" cy="412750"/>
              <a:chOff x="-1217" y="1097"/>
              <a:chExt cx="3811" cy="260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 flipH="1">
                <a:off x="-1217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47849" y="2902790"/>
              <a:ext cx="3804882" cy="4330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Why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en-US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81" name="Group 172"/>
          <p:cNvGrpSpPr>
            <a:grpSpLocks/>
          </p:cNvGrpSpPr>
          <p:nvPr/>
        </p:nvGrpSpPr>
        <p:grpSpPr bwMode="auto">
          <a:xfrm>
            <a:off x="642746" y="3596630"/>
            <a:ext cx="555625" cy="552450"/>
            <a:chOff x="2401" y="1045"/>
            <a:chExt cx="350" cy="348"/>
          </a:xfrm>
        </p:grpSpPr>
        <p:grpSp>
          <p:nvGrpSpPr>
            <p:cNvPr id="182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84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3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85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172"/>
          <p:cNvGrpSpPr>
            <a:grpSpLocks/>
          </p:cNvGrpSpPr>
          <p:nvPr/>
        </p:nvGrpSpPr>
        <p:grpSpPr bwMode="auto">
          <a:xfrm>
            <a:off x="641952" y="4388718"/>
            <a:ext cx="555625" cy="552450"/>
            <a:chOff x="2401" y="1045"/>
            <a:chExt cx="350" cy="348"/>
          </a:xfrm>
        </p:grpSpPr>
        <p:grpSp>
          <p:nvGrpSpPr>
            <p:cNvPr id="3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Group 574"/>
          <p:cNvGrpSpPr>
            <a:grpSpLocks/>
          </p:cNvGrpSpPr>
          <p:nvPr/>
        </p:nvGrpSpPr>
        <p:grpSpPr bwMode="auto">
          <a:xfrm flipH="1">
            <a:off x="960544" y="2712914"/>
            <a:ext cx="4259529" cy="412750"/>
            <a:chOff x="152399" y="2645966"/>
            <a:chExt cx="4259528" cy="412750"/>
          </a:xfrm>
        </p:grpSpPr>
        <p:grpSp>
          <p:nvGrpSpPr>
            <p:cNvPr id="48" name="Group 160"/>
            <p:cNvGrpSpPr>
              <a:grpSpLocks/>
            </p:cNvGrpSpPr>
            <p:nvPr/>
          </p:nvGrpSpPr>
          <p:grpSpPr bwMode="auto">
            <a:xfrm>
              <a:off x="152399" y="2645966"/>
              <a:ext cx="4259528" cy="412750"/>
              <a:chOff x="-1217" y="1097"/>
              <a:chExt cx="3942" cy="260"/>
            </a:xfrm>
          </p:grpSpPr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 flipH="1">
                <a:off x="-1086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1383381" y="2678733"/>
              <a:ext cx="2730500" cy="330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en-US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What is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</p:txBody>
        </p:sp>
      </p:grpSp>
      <p:grpSp>
        <p:nvGrpSpPr>
          <p:cNvPr id="166" name="Group 172"/>
          <p:cNvGrpSpPr>
            <a:grpSpLocks/>
          </p:cNvGrpSpPr>
          <p:nvPr/>
        </p:nvGrpSpPr>
        <p:grpSpPr bwMode="auto">
          <a:xfrm>
            <a:off x="682996" y="2660526"/>
            <a:ext cx="555625" cy="552450"/>
            <a:chOff x="2401" y="1045"/>
            <a:chExt cx="350" cy="348"/>
          </a:xfrm>
        </p:grpSpPr>
        <p:grpSp>
          <p:nvGrpSpPr>
            <p:cNvPr id="16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6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4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7" name="TextBox 15"/>
          <p:cNvSpPr txBox="1"/>
          <p:nvPr/>
        </p:nvSpPr>
        <p:spPr>
          <a:xfrm>
            <a:off x="0" y="6577607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&amp; Problématique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495553"/>
            <a:ext cx="770485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413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Une équipe de développement composée de 3 personnes réalise une application. Ils souhaitent s’échanger leur fichiers sources. Comment procéder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 développeur a écrit du code qui fait planter l’application. Pire encore, un autre développeur a supprimé des fichiers par mégarde. Comment restaurer les fichiers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- 2 développeurs ont modifié le même fichier avec des modifications différentes. Comment les fusionner ?</a:t>
            </a:r>
          </a:p>
        </p:txBody>
      </p:sp>
    </p:spTree>
    <p:extLst>
      <p:ext uri="{BB962C8B-B14F-4D97-AF65-F5344CB8AC3E}">
        <p14:creationId xmlns:p14="http://schemas.microsoft.com/office/powerpoint/2010/main" val="137817268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30777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1" y="1844824"/>
            <a:ext cx="8217163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Le VERSIONING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</a:p>
          <a:p>
            <a:pPr algn="ctr"/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Partage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code source entre plusieurs développeurs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Historisation des fichiers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Gestion des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conflits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Collaboration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94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5048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3438" y="6550486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37742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Pourquoi Agile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808638"/>
            <a:ext cx="1754006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VERSIONING</a:t>
            </a:r>
          </a:p>
        </p:txBody>
      </p:sp>
      <p:pic>
        <p:nvPicPr>
          <p:cNvPr id="12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1840" y="1884551"/>
            <a:ext cx="5284874" cy="4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03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828" y="1520043"/>
            <a:ext cx="89372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</a:t>
            </a:r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COMMANDES DE BASE</a:t>
            </a:r>
          </a:p>
          <a:p>
            <a:pPr algn="ctr"/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sz="1400" b="1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158" y="2069650"/>
            <a:ext cx="86073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mkdir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nom_repertoire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d’une nouvelle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répertoire</a:t>
            </a:r>
          </a:p>
          <a:p>
            <a:endParaRPr lang="fr-FR" sz="800" b="1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pwd</a:t>
            </a:r>
            <a:r>
              <a:rPr lang="fr-FR" b="1" dirty="0"/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rmet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connaitre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repertoire courante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cd 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nom_répertoire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Clr>
                <a:srgbClr val="00B050"/>
              </a:buClr>
            </a:pPr>
            <a:r>
              <a:rPr lang="en-GB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Permet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placer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repertoire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</a:t>
            </a: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la </a:t>
            </a:r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liste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fichiers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-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l-a   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details des fi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chier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touch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fichier d’extension spécifique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 le contenu d’un fichier</a:t>
            </a:r>
          </a:p>
          <a:p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7343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 rot="16200000">
            <a:off x="3429004" y="835227"/>
            <a:ext cx="22859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858" y="2089283"/>
            <a:ext cx="820891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git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les informations de l'utilisateur pour tous les dépôts locaux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-global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user.name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&lt;nom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 -global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user.email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&lt;adresse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mail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Initialise un dossier caché .git afin de versioner le dossier courant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log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informations de tous les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commits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(un commit représente une version de l’application)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status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l’état de notre git (ce qu’il se passe dans les différentes zones)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4972" y="1744118"/>
            <a:ext cx="3563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COMMANDES </a:t>
            </a:r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2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19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04" y="1340768"/>
            <a:ext cx="6351392" cy="49796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314" y="14745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</a:rPr>
              <a:t>Centralized</a:t>
            </a:r>
            <a:r>
              <a:rPr lang="fr-FR" sz="2400" dirty="0">
                <a:latin typeface="Arial" panose="020B0604020202020204" pitchFamily="34" charset="0"/>
              </a:rPr>
              <a:t> VCS </a:t>
            </a:r>
          </a:p>
          <a:p>
            <a:r>
              <a:rPr lang="fr-FR" sz="2000" dirty="0">
                <a:latin typeface="Arial" panose="020B0604020202020204" pitchFamily="34" charset="0"/>
              </a:rPr>
              <a:t>–Subversion (SVN) </a:t>
            </a:r>
          </a:p>
          <a:p>
            <a:r>
              <a:rPr lang="fr-FR" dirty="0">
                <a:latin typeface="Arial" panose="020B0604020202020204" pitchFamily="34" charset="0"/>
              </a:rPr>
              <a:t>•</a:t>
            </a:r>
            <a:r>
              <a:rPr lang="fr-FR" dirty="0" err="1">
                <a:latin typeface="Arial" panose="020B0604020202020204" pitchFamily="34" charset="0"/>
              </a:rPr>
              <a:t>checkout</a:t>
            </a:r>
            <a:r>
              <a:rPr lang="fr-FR" dirty="0">
                <a:latin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</a:rPr>
              <a:t>•update </a:t>
            </a:r>
          </a:p>
          <a:p>
            <a:r>
              <a:rPr lang="fr-FR" dirty="0">
                <a:latin typeface="Arial" panose="020B0604020202020204" pitchFamily="34" charset="0"/>
              </a:rPr>
              <a:t>•commit </a:t>
            </a:r>
          </a:p>
        </p:txBody>
      </p:sp>
    </p:spTree>
    <p:extLst>
      <p:ext uri="{BB962C8B-B14F-4D97-AF65-F5344CB8AC3E}">
        <p14:creationId xmlns:p14="http://schemas.microsoft.com/office/powerpoint/2010/main" val="19252285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54" y="1375218"/>
            <a:ext cx="5112568" cy="5108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000" dirty="0">
              <a:latin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</a:rPr>
              <a:t>Distributed</a:t>
            </a:r>
            <a:r>
              <a:rPr lang="fr-FR" dirty="0">
                <a:latin typeface="Arial" panose="020B0604020202020204" pitchFamily="34" charset="0"/>
              </a:rPr>
              <a:t> VCS </a:t>
            </a:r>
          </a:p>
          <a:p>
            <a:r>
              <a:rPr lang="fr-FR" sz="1600" dirty="0">
                <a:latin typeface="Arial" panose="020B0604020202020204" pitchFamily="34" charset="0"/>
              </a:rPr>
              <a:t>–GIT </a:t>
            </a:r>
          </a:p>
        </p:txBody>
      </p:sp>
    </p:spTree>
    <p:extLst>
      <p:ext uri="{BB962C8B-B14F-4D97-AF65-F5344CB8AC3E}">
        <p14:creationId xmlns:p14="http://schemas.microsoft.com/office/powerpoint/2010/main" val="30432728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Words>773</Words>
  <Application>Microsoft Office PowerPoint</Application>
  <PresentationFormat>Affichage à l'écran (4:3)</PresentationFormat>
  <Paragraphs>223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Calligraphy</vt:lpstr>
      <vt:lpstr>MV Boli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safa</dc:creator>
  <cp:lastModifiedBy>karem</cp:lastModifiedBy>
  <cp:revision>1284</cp:revision>
  <dcterms:created xsi:type="dcterms:W3CDTF">2013-09-01T09:15:20Z</dcterms:created>
  <dcterms:modified xsi:type="dcterms:W3CDTF">2019-02-18T08:45:37Z</dcterms:modified>
</cp:coreProperties>
</file>