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">
          <p15:clr>
            <a:srgbClr val="747775"/>
          </p15:clr>
        </p15:guide>
        <p15:guide id="2" pos="2880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pos="5516">
          <p15:clr>
            <a:srgbClr val="747775"/>
          </p15:clr>
        </p15:guide>
        <p15:guide id="6" orient="horz" pos="136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" orient="horz"/>
        <p:guide pos="2880"/>
        <p:guide pos="2880"/>
        <p:guide pos="288" orient="horz"/>
        <p:guide pos="5516"/>
        <p:guide pos="136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slide" Target="slides/slide9.xml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e6211c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e6211c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4e6211c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4e6211c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4e6211c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4e6211c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e6211c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e6211c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e6211cb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e6211cb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e6211c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e6211c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4e6211c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4e6211c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e6211cb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4e6211cb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2408" y="457200"/>
            <a:ext cx="768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80">
                <a:latin typeface="Lexend"/>
                <a:ea typeface="Lexend"/>
                <a:cs typeface="Lexend"/>
                <a:sym typeface="Lexend"/>
              </a:rPr>
              <a:t>La otra cara del COVID: </a:t>
            </a:r>
            <a:r>
              <a:rPr lang="es-419" sz="2880">
                <a:latin typeface="Lexend"/>
                <a:ea typeface="Lexend"/>
                <a:cs typeface="Lexend"/>
                <a:sym typeface="Lexend"/>
              </a:rPr>
              <a:t>un estudio preliminar de la mortalidad en la pandemia en Peru, Chile, México y Colombia</a:t>
            </a:r>
            <a:endParaRPr sz="218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2400" y="3232550"/>
            <a:ext cx="768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Lexend"/>
                <a:ea typeface="Lexend"/>
                <a:cs typeface="Lexend"/>
                <a:sym typeface="Lexend"/>
              </a:rPr>
              <a:t>P R E S E N T A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58627" y="3751225"/>
            <a:ext cx="768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Karen Estefanía Aguilar Cruz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800" y="3733800"/>
            <a:ext cx="1296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7848600" y="1771649"/>
            <a:ext cx="1219200" cy="249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19048" t="0"/>
          <a:stretch/>
        </p:blipFill>
        <p:spPr>
          <a:xfrm>
            <a:off x="7772400" y="76200"/>
            <a:ext cx="12954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000" y="20574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7">
            <a:alphaModFix/>
          </a:blip>
          <a:srcRect b="35716" l="0" r="21433" t="0"/>
          <a:stretch/>
        </p:blipFill>
        <p:spPr>
          <a:xfrm>
            <a:off x="8229598" y="4419600"/>
            <a:ext cx="838202" cy="68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Introducción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990600"/>
            <a:ext cx="5715000" cy="380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30875" y="1364750"/>
            <a:ext cx="28116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Lexend"/>
              <a:buChar char="★"/>
            </a:pP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Afectaciones</a:t>
            </a:r>
            <a:r>
              <a:rPr b="1" lang="es-419" sz="15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a toda la población mundial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Lexend"/>
              <a:buChar char="★"/>
            </a:pP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Mortalidad</a:t>
            </a:r>
            <a:endParaRPr b="1" sz="1500"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Lexend"/>
              <a:buChar char="★"/>
            </a:pP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Países de </a:t>
            </a: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América</a:t>
            </a: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 latina: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 Peru, Chile, Colombia y México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500"/>
              </a:spcAft>
              <a:buClr>
                <a:srgbClr val="3C78D8"/>
              </a:buClr>
              <a:buSzPts val="1500"/>
              <a:buFont typeface="Lexend"/>
              <a:buChar char="★"/>
            </a:pPr>
            <a:r>
              <a:rPr b="1" lang="es-419" sz="1500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Reportes</a:t>
            </a:r>
            <a:r>
              <a:rPr lang="es-419" sz="1500">
                <a:latin typeface="Lexend"/>
                <a:ea typeface="Lexend"/>
                <a:cs typeface="Lexend"/>
                <a:sym typeface="Lexend"/>
              </a:rPr>
              <a:t> por las autoridades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Muertes por COVID </a:t>
            </a:r>
            <a:r>
              <a:rPr b="1" lang="es-419"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 Exceso de mortalidad: México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5" y="104775"/>
            <a:ext cx="6191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1" y="1625480"/>
            <a:ext cx="8839199" cy="271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Muertes por COVID </a:t>
            </a:r>
            <a:r>
              <a:rPr b="1" lang="es-419"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 Exceso de mortalidad: Peru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400" y="76200"/>
            <a:ext cx="60267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600200"/>
            <a:ext cx="8839201" cy="272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Muertes por COVID </a:t>
            </a:r>
            <a:r>
              <a:rPr b="1" lang="es-419"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 Exceso de mortalidad: Chile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400" y="76200"/>
            <a:ext cx="609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600200"/>
            <a:ext cx="8839199" cy="269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Muertes por COVID </a:t>
            </a:r>
            <a:r>
              <a:rPr b="1" lang="es-419">
                <a:latin typeface="Lexend"/>
                <a:ea typeface="Lexend"/>
                <a:cs typeface="Lexend"/>
                <a:sym typeface="Lexend"/>
              </a:rPr>
              <a:t>vs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 Exceso de mortalidad: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Colombia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5" y="38100"/>
            <a:ext cx="6191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1" y="1600200"/>
            <a:ext cx="8839199" cy="270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Resultados y </a:t>
            </a:r>
            <a:r>
              <a:rPr lang="es-419">
                <a:latin typeface="Lexend"/>
                <a:ea typeface="Lexend"/>
                <a:cs typeface="Lexend"/>
                <a:sym typeface="Lexend"/>
              </a:rPr>
              <a:t>conclusiones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00200"/>
            <a:ext cx="8839201" cy="271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exend"/>
                <a:ea typeface="Lexend"/>
                <a:cs typeface="Lexend"/>
                <a:sym typeface="Lexend"/>
              </a:rPr>
              <a:t>Resultados y conclusiones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4876800"/>
            <a:ext cx="9144000" cy="228600"/>
          </a:xfrm>
          <a:prstGeom prst="rect">
            <a:avLst/>
          </a:prstGeom>
          <a:solidFill>
            <a:srgbClr val="6CCC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1600200"/>
            <a:ext cx="8839201" cy="269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04800" y="1828800"/>
            <a:ext cx="85206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3400">
                <a:latin typeface="Lexend"/>
                <a:ea typeface="Lexend"/>
                <a:cs typeface="Lexend"/>
                <a:sym typeface="Lexend"/>
              </a:rPr>
              <a:t>¡Muchas gracias por tu atención!</a:t>
            </a:r>
            <a:endParaRPr b="1" sz="3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953000" y="4572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Karen Estefanía Aguilar Cruz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800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karen.eaguilarc@gmail.com</a:t>
            </a:r>
            <a:endParaRPr u="sng">
              <a:solidFill>
                <a:srgbClr val="1155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00"/>
            <a:ext cx="9144000" cy="47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828800" y="1828800"/>
            <a:ext cx="5486400" cy="27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3400">
                <a:latin typeface="Lexend"/>
                <a:ea typeface="Lexend"/>
                <a:cs typeface="Lexend"/>
                <a:sym typeface="Lexend"/>
              </a:rPr>
              <a:t>¡Muchas gracias por tu atención!</a:t>
            </a:r>
            <a:endParaRPr b="1" sz="3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953000" y="457200"/>
            <a:ext cx="358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Karen Estefanía Aguilar Cruz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800" u="sng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karen.eaguilarc@gmail.com</a:t>
            </a:r>
            <a:endParaRPr u="sng">
              <a:solidFill>
                <a:srgbClr val="1155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