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306" r:id="rId4"/>
    <p:sldId id="307" r:id="rId5"/>
    <p:sldId id="308" r:id="rId6"/>
    <p:sldId id="309" r:id="rId7"/>
    <p:sldId id="257" r:id="rId8"/>
    <p:sldId id="310" r:id="rId9"/>
    <p:sldId id="295" r:id="rId10"/>
    <p:sldId id="311" r:id="rId11"/>
    <p:sldId id="312" r:id="rId12"/>
    <p:sldId id="313" r:id="rId13"/>
    <p:sldId id="302" r:id="rId14"/>
    <p:sldId id="293" r:id="rId15"/>
    <p:sldId id="294" r:id="rId16"/>
    <p:sldId id="304" r:id="rId17"/>
    <p:sldId id="314" r:id="rId18"/>
    <p:sldId id="300" r:id="rId19"/>
    <p:sldId id="315" r:id="rId20"/>
    <p:sldId id="316" r:id="rId21"/>
    <p:sldId id="317" r:id="rId22"/>
    <p:sldId id="320" r:id="rId23"/>
    <p:sldId id="321" r:id="rId24"/>
    <p:sldId id="318" r:id="rId25"/>
    <p:sldId id="322" r:id="rId26"/>
    <p:sldId id="323" r:id="rId27"/>
    <p:sldId id="32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76" d="100"/>
          <a:sy n="76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4D14-1ECE-46BA-BC49-A8E8F4D25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23A4F-CA1D-4329-B8A4-F4DAD766C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7B87E-C740-4973-B8DB-8209A01F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D3AE-B36E-44AB-8F23-328995D9620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3EDC1-AFF4-4155-A6B9-F1237F33C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55F27-8E60-4A94-9C1B-B50B799B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F700-A06C-4354-8E03-44325D40A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3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D1AB1-CB2E-4FC2-896D-7418822E9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078A4-5CC9-4059-9ACB-7243BB042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99168-DA63-4896-8F8A-81EF94B4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D3AE-B36E-44AB-8F23-328995D9620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F313F-45BD-482E-98B0-A913AE79E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3C24-64D7-4B79-9E8B-5A0338FC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F700-A06C-4354-8E03-44325D40A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0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3FDB9-A7EF-4B01-886B-BC71F3205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8D757-54A6-459F-9F93-C9DBF4F7A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A5ED6-E35A-4D23-BE39-83B4AB3D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D3AE-B36E-44AB-8F23-328995D9620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7DFC0-45B2-411C-B85F-DF15FFF93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78356-DA88-4DDA-9B3F-E21F52770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F700-A06C-4354-8E03-44325D40A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1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E743C-13AC-43DC-A9FF-2D6594F0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88BD6-0D9A-43BA-87A8-1911774EE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28DA2-9F18-4B92-95CC-CAF89528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D3AE-B36E-44AB-8F23-328995D9620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F0D8A-00A9-47C1-A761-D37443E8D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224F6-A934-434E-92F6-9DD05734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F700-A06C-4354-8E03-44325D40A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2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76FE-6671-4E45-865B-E3A25455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D17F4-BA36-426A-8975-44A07B486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1D14F-00F3-4A84-B68E-DD235D54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D3AE-B36E-44AB-8F23-328995D9620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F963A-C8C2-4DAE-8B88-63461850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3DB33-4A55-4EBA-A79D-DD7DC064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F700-A06C-4354-8E03-44325D40A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4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2EFC-7412-4C29-8BB7-70FDF107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A1C25-9464-4D61-B89E-02389A25C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69E1F-9480-4AC0-A685-8E0754E78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FC19D-0315-495F-A62A-2D9EF8D6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D3AE-B36E-44AB-8F23-328995D9620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AF3EE-0555-4ACA-ABB2-ACC61914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09377-8B12-4C88-AC59-610E223A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F700-A06C-4354-8E03-44325D40A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5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2402-ECCA-48D3-BA44-0ED604668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2E6-2D57-4D14-891A-CD6AED093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AD9E5-0292-4126-803E-613EA9E4E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74D24-470A-4691-84A4-476401523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0F61F9-1C68-4BD2-A7FB-6598AEABC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C0A6E-5CDA-4C8C-9C8B-CCC50D71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D3AE-B36E-44AB-8F23-328995D9620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C1BF1-02B0-42B7-92DF-FF88ACEC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D357D8-6566-4B53-A2DF-A6FA2869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F700-A06C-4354-8E03-44325D40A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9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54CF2-D649-4DAB-85F3-759E8CE01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1C348-2D14-4AF0-82AC-40D24ADD4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D3AE-B36E-44AB-8F23-328995D9620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6C5FD-3FB1-4E9F-A193-9A5001C1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CB19B-C93A-463B-AF33-DD1D7E2D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F700-A06C-4354-8E03-44325D40A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8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453316-B8FD-4EC5-A0BF-822753A0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D3AE-B36E-44AB-8F23-328995D9620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366BE0-1A28-4D04-8986-3126D0DE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1EEFB-46D5-43F3-B861-47DEE397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F700-A06C-4354-8E03-44325D40A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4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B0842-037A-4538-B12A-01FCA8A61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B33AB-CB77-49F1-84D9-4E0C82E3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5F78E-EA6D-4245-988E-4B330D42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F664B-2DC4-4A83-81E4-FB737AD05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D3AE-B36E-44AB-8F23-328995D9620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5EA3E-B687-47D1-A09F-54F73475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D60FB-31E4-4A79-AE36-829F787EE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F700-A06C-4354-8E03-44325D40A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8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BF6F0-AD8C-496D-9A20-404A362B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3DD8F3-859E-439D-971A-216AE6409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27A2A-2269-412E-91E9-DE06DB5F2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43305-6674-4175-AB65-D05F1AB1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D3AE-B36E-44AB-8F23-328995D9620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BCD71-54ED-4EAD-AD51-5912C272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05385-F3B2-4463-A1F8-83E60227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F700-A06C-4354-8E03-44325D40A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A38B4E-A470-443A-A091-495664008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F3CC4-3952-4E91-B3E2-3519C5281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47F9C-8340-4B9F-8D0E-A11A31B83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8D3AE-B36E-44AB-8F23-328995D9620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E4364-E6BC-4A2D-88B3-4022FBBC8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D6D34-4A84-4A35-8AC9-7EA84957C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FF700-A06C-4354-8E03-44325D40A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3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gif"/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B870-FE84-42DE-B973-F4520D2CD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872" y="1119955"/>
            <a:ext cx="9144000" cy="238760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Ajuste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funciones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un conjunto de puntos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D6A35-3382-4484-92DE-46A606443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5872" y="5014119"/>
            <a:ext cx="9144000" cy="1655762"/>
          </a:xfrm>
        </p:spPr>
        <p:txBody>
          <a:bodyPr>
            <a:normAutofit/>
          </a:bodyPr>
          <a:lstStyle/>
          <a:p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Inteligencia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Artificial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CE5C8DC6-88DF-4963-AA8B-3A246AE3F20A}"/>
              </a:ext>
            </a:extLst>
          </p:cNvPr>
          <p:cNvSpPr/>
          <p:nvPr/>
        </p:nvSpPr>
        <p:spPr>
          <a:xfrm>
            <a:off x="5343901" y="3611509"/>
            <a:ext cx="945397" cy="10848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42FCCCF-C9C2-4F25-84DF-93C6E53CB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7734" y="340561"/>
            <a:ext cx="587853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Clase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 3,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junio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 09 del 2021 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627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256F06BC-92E4-43BD-91F1-1FC6C71B2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313" y="1270000"/>
            <a:ext cx="8335373" cy="538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A7E7F7-345B-4FC2-86F2-17C91DB54EBD}"/>
              </a:ext>
            </a:extLst>
          </p:cNvPr>
          <p:cNvSpPr txBox="1"/>
          <p:nvPr/>
        </p:nvSpPr>
        <p:spPr>
          <a:xfrm>
            <a:off x="3027410" y="330200"/>
            <a:ext cx="7236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Se varían en cada iteración ambos parámetro </a:t>
            </a:r>
            <a:r>
              <a:rPr lang="es-MX" sz="2400" i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MX" sz="24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004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5C7CC6-484A-418F-BA5D-480646992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125" y="258762"/>
            <a:ext cx="8667750" cy="981075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7D910647-9C69-4524-9D77-C340267FD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7" y="1439863"/>
            <a:ext cx="8734425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473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5C3FAECB-3951-405E-8D70-643816458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651" y="622300"/>
            <a:ext cx="8685547" cy="567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F49858-6CA6-4788-A5FB-0068B2AB67E2}"/>
              </a:ext>
            </a:extLst>
          </p:cNvPr>
          <p:cNvSpPr txBox="1"/>
          <p:nvPr/>
        </p:nvSpPr>
        <p:spPr>
          <a:xfrm>
            <a:off x="6616700" y="1358900"/>
            <a:ext cx="1118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Ajustar</a:t>
            </a:r>
          </a:p>
          <a:p>
            <a:r>
              <a:rPr lang="es-MX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675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AB7075-CFC3-471C-A818-9E6251302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4" y="587829"/>
            <a:ext cx="11798286" cy="583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89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675E477-2DB1-4A81-8A8E-361991BB97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0277" y="238777"/>
            <a:ext cx="5671437" cy="346435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6C644806-3487-4E08-8A7F-7675DEB0B3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330290" y="238777"/>
            <a:ext cx="5276691" cy="324571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9EC9D112-7C86-45F4-9EA6-C659FAEB824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13274" y="3502965"/>
            <a:ext cx="5648440" cy="335503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7E701AA1-A948-42A3-9100-E6EBC8663F1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096003" y="3502965"/>
            <a:ext cx="5648440" cy="335503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Graphic 2">
            <a:extLst>
              <a:ext uri="{FF2B5EF4-FFF2-40B4-BE49-F238E27FC236}">
                <a16:creationId xmlns:a16="http://schemas.microsoft.com/office/drawing/2014/main" id="{958E7481-D27F-4808-AE6E-A44FFCA1EB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86335" y="3924367"/>
            <a:ext cx="2450793" cy="5153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4" descr="Diagram, text&#10;&#10;Description automatically generated">
            <a:extLst>
              <a:ext uri="{FF2B5EF4-FFF2-40B4-BE49-F238E27FC236}">
                <a16:creationId xmlns:a16="http://schemas.microsoft.com/office/drawing/2014/main" id="{F6B186E2-D159-4A65-9B91-E978F4159F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6742" y="4104887"/>
            <a:ext cx="2033808" cy="66966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848665-A281-4274-B863-8A0205EB9250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5A3E8B4-1D99-4C75-85F8-CE1E1ACCA3CC}" type="slidenum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14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CFE39440-FF18-4B4E-B3EA-80668FC1B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59" y="103235"/>
            <a:ext cx="9026014" cy="554539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2 CuadroTexto">
            <a:extLst>
              <a:ext uri="{FF2B5EF4-FFF2-40B4-BE49-F238E27FC236}">
                <a16:creationId xmlns:a16="http://schemas.microsoft.com/office/drawing/2014/main" id="{82992460-F3A4-42B2-A85D-A75DB879EF65}"/>
              </a:ext>
            </a:extLst>
          </p:cNvPr>
          <p:cNvSpPr txBox="1"/>
          <p:nvPr/>
        </p:nvSpPr>
        <p:spPr>
          <a:xfrm>
            <a:off x="8842412" y="1846127"/>
            <a:ext cx="3027715" cy="584777"/>
          </a:xfrm>
          <a:prstGeom prst="rect">
            <a:avLst/>
          </a:prstGeom>
          <a:solidFill>
            <a:srgbClr val="0070C0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200" b="1" i="1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S</a:t>
            </a:r>
            <a:r>
              <a:rPr lang="es-ES" sz="3200" b="1" i="1" u="none" strike="noStrike" kern="1200" cap="none" spc="0" baseline="-25000">
                <a:solidFill>
                  <a:srgbClr val="FFFFFF"/>
                </a:solidFill>
                <a:uFillTx/>
                <a:latin typeface="Calibri"/>
              </a:rPr>
              <a:t>y</a:t>
            </a:r>
            <a:r>
              <a:rPr lang="es-ES" sz="3200" b="1" i="1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= </a:t>
            </a:r>
            <a:r>
              <a:rPr lang="es-MX" sz="3200" b="1" i="0" u="none" strike="noStrike" kern="1200" cap="none" spc="0" baseline="0">
                <a:solidFill>
                  <a:srgbClr val="FFFFFF"/>
                </a:solidFill>
                <a:uFillTx/>
              </a:rPr>
              <a:t></a:t>
            </a:r>
            <a:r>
              <a:rPr lang="es-MX" sz="32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es-ES" sz="3200" b="1" i="1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w</a:t>
            </a:r>
            <a:r>
              <a:rPr lang="es-ES" sz="3200" b="1" i="1" u="none" strike="noStrike" kern="1200" cap="none" spc="0" baseline="-25000">
                <a:solidFill>
                  <a:srgbClr val="FFFFFF"/>
                </a:solidFill>
                <a:uFillTx/>
                <a:latin typeface="Calibri"/>
              </a:rPr>
              <a:t>i </a:t>
            </a:r>
            <a:r>
              <a:rPr lang="es-ES" sz="32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(</a:t>
            </a:r>
            <a:r>
              <a:rPr lang="es-ES" sz="3200" b="1" i="1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y</a:t>
            </a:r>
            <a:r>
              <a:rPr lang="es-ES" sz="3200" b="1" i="1" u="none" strike="noStrike" kern="1200" cap="none" spc="0" baseline="-25000">
                <a:solidFill>
                  <a:srgbClr val="FFFFFF"/>
                </a:solidFill>
                <a:uFillTx/>
                <a:latin typeface="Calibri"/>
              </a:rPr>
              <a:t>i</a:t>
            </a:r>
            <a:r>
              <a:rPr lang="es-ES" sz="3200" b="1" i="1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es-ES" sz="32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- </a:t>
            </a:r>
            <a:r>
              <a:rPr lang="es-ES" sz="3200" b="1" i="1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y</a:t>
            </a:r>
            <a:r>
              <a:rPr lang="es-ES" sz="3200" b="1" i="1" u="none" strike="noStrike" kern="1200" cap="none" spc="0" baseline="-25000">
                <a:solidFill>
                  <a:srgbClr val="FFFFFF"/>
                </a:solidFill>
                <a:uFillTx/>
                <a:latin typeface="Calibri"/>
              </a:rPr>
              <a:t>ci</a:t>
            </a:r>
            <a:r>
              <a:rPr lang="es-ES" sz="32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)</a:t>
            </a:r>
            <a:r>
              <a:rPr lang="es-ES" sz="3200" b="1" i="0" u="none" strike="noStrike" kern="1200" cap="none" spc="0" baseline="30000">
                <a:solidFill>
                  <a:srgbClr val="FFFFFF"/>
                </a:solidFill>
                <a:uFillTx/>
                <a:latin typeface="Calibri"/>
              </a:rPr>
              <a:t>2</a:t>
            </a:r>
            <a:r>
              <a:rPr lang="es-ES" sz="32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</a:t>
            </a:r>
            <a:endParaRPr lang="en-US" sz="32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520BA8A3-AC0D-4E0D-8CD6-03BEC3201C68}"/>
              </a:ext>
            </a:extLst>
          </p:cNvPr>
          <p:cNvSpPr txBox="1"/>
          <p:nvPr/>
        </p:nvSpPr>
        <p:spPr>
          <a:xfrm>
            <a:off x="8517956" y="2967337"/>
            <a:ext cx="2872898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54 pesos  refinados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0E1BD71-FE75-4141-909E-A3E47B38C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045" y="5574548"/>
            <a:ext cx="8562139" cy="118021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E6B71D3B-D167-4187-8227-09FF6B15DE95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1158712-3E2E-491F-9053-AC513A22542C}" type="slidenum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15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8BFA53-AB3F-49BA-AB6F-902708BE2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531173"/>
            <a:ext cx="12077700" cy="2078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8BC05C-3817-45AE-A796-A6464024DD6C}"/>
              </a:ext>
            </a:extLst>
          </p:cNvPr>
          <p:cNvSpPr txBox="1"/>
          <p:nvPr/>
        </p:nvSpPr>
        <p:spPr>
          <a:xfrm>
            <a:off x="252894" y="3218284"/>
            <a:ext cx="1168621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En inteligencia artificial,</a:t>
            </a:r>
          </a:p>
          <a:p>
            <a:pPr algn="ctr"/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Un sistema es inteligente,</a:t>
            </a:r>
          </a:p>
          <a:p>
            <a:pPr algn="ctr"/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cuando después de ser entrenado con información que se le suministra,</a:t>
            </a:r>
          </a:p>
          <a:p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capaz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inferencias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predicciones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89471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168F39-35D7-4351-82D4-C3A60A791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35" y="402811"/>
            <a:ext cx="12034565" cy="24038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8A8FBC-75F3-4A9E-9C68-9AA59BF3154D}"/>
              </a:ext>
            </a:extLst>
          </p:cNvPr>
          <p:cNvSpPr txBox="1"/>
          <p:nvPr/>
        </p:nvSpPr>
        <p:spPr>
          <a:xfrm>
            <a:off x="12613" y="3072348"/>
            <a:ext cx="121793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Por ejemplo: </a:t>
            </a:r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Deseamos determinar la energía total de un conjunto de átomos dadas sus coordenadas</a:t>
            </a:r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Deseamos predecir el contenido de azufre del Diesel generado en la refinería de Tula</a:t>
            </a:r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 un conjunto de átomos, deseamos predecir a que tipo de compuesto darán origen</a:t>
            </a:r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Deseamos predecir la mortalidad en un año de un paciente con sobrepeso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167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0632B2-CC00-4D1F-B58C-38C6AA67A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17" y="123986"/>
            <a:ext cx="10746893" cy="673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43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95BF616F-AB5E-4FC6-A65C-43E8A87DA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384" y="673100"/>
            <a:ext cx="8905714" cy="570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65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>
            <a:extLst>
              <a:ext uri="{FF2B5EF4-FFF2-40B4-BE49-F238E27FC236}">
                <a16:creationId xmlns:a16="http://schemas.microsoft.com/office/drawing/2014/main" id="{C522A2D2-58A3-4649-89EE-6939B6BD1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54" y="850900"/>
            <a:ext cx="8836556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E6DE00-33C3-4421-8058-7755CAFF1DB9}"/>
              </a:ext>
            </a:extLst>
          </p:cNvPr>
          <p:cNvSpPr txBox="1"/>
          <p:nvPr/>
        </p:nvSpPr>
        <p:spPr>
          <a:xfrm>
            <a:off x="4686300" y="266125"/>
            <a:ext cx="3738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Distancia vs tiempo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909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EE23D4A9-8047-44C7-A045-FE7B06703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00125"/>
            <a:ext cx="868680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135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8921E3-0F4B-4421-AAD8-78A450F73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14" y="365070"/>
            <a:ext cx="11763386" cy="887937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C037133A-C6BB-478D-ADCE-5061E4204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1" y="1968500"/>
            <a:ext cx="10787537" cy="443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379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702267-BCB8-4F75-AE2E-925688F59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92" y="1016000"/>
            <a:ext cx="10653535" cy="1739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D99746-1BBD-4180-B026-FB815AC5E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45" y="3200404"/>
            <a:ext cx="11392882" cy="9016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CD85AA-FDAD-4A2C-B656-22571F7BD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488" y="5194299"/>
            <a:ext cx="11627023" cy="64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46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24BB24-6510-42F5-BB52-9A3FEB147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39" y="518533"/>
            <a:ext cx="10520061" cy="607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20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18E4C8-6BF8-4296-B452-6007439AE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39" y="2578100"/>
            <a:ext cx="11402916" cy="3721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4F94C5-071D-496D-A8D6-CBD5434B7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747" y="125967"/>
            <a:ext cx="5784901" cy="17526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AAA318-68ED-4DAD-8553-454A290BB4E0}"/>
              </a:ext>
            </a:extLst>
          </p:cNvPr>
          <p:cNvSpPr txBox="1"/>
          <p:nvPr/>
        </p:nvSpPr>
        <p:spPr>
          <a:xfrm>
            <a:off x="2221034" y="1602769"/>
            <a:ext cx="81603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effectLst/>
                <a:latin typeface="Arial" panose="020B0604020202020204" pitchFamily="34" charset="0"/>
              </a:rPr>
              <a:t>Compte Rendu `a l’Acad</a:t>
            </a:r>
            <a:r>
              <a:rPr lang="fr-FR" sz="2000" b="1" dirty="0">
                <a:latin typeface="Arial" panose="020B0604020202020204" pitchFamily="34" charset="0"/>
              </a:rPr>
              <a:t>é</a:t>
            </a:r>
            <a:r>
              <a:rPr lang="fr-FR" sz="2000" b="1" dirty="0">
                <a:effectLst/>
                <a:latin typeface="Arial" panose="020B0604020202020204" pitchFamily="34" charset="0"/>
              </a:rPr>
              <a:t>mie des Sciences of </a:t>
            </a:r>
            <a:r>
              <a:rPr lang="fr-FR" sz="2000" b="1" dirty="0" err="1">
                <a:effectLst/>
                <a:latin typeface="Arial" panose="020B0604020202020204" pitchFamily="34" charset="0"/>
              </a:rPr>
              <a:t>October</a:t>
            </a:r>
            <a:r>
              <a:rPr lang="fr-FR" sz="2000" b="1" dirty="0">
                <a:effectLst/>
                <a:latin typeface="Arial" panose="020B0604020202020204" pitchFamily="34" charset="0"/>
              </a:rPr>
              <a:t> 18, 1847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71084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E98A39-A84B-42B5-9001-818BEAD3A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8" y="73025"/>
            <a:ext cx="12052584" cy="1629085"/>
          </a:xfrm>
          <a:prstGeom prst="rect">
            <a:avLst/>
          </a:prstGeom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19E45746-478F-4E4B-942C-456C769DD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48" y="1687649"/>
            <a:ext cx="7959751" cy="517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538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8D73B0-8CBC-4D1C-ACA6-EE67E6AC6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46" y="825500"/>
            <a:ext cx="11816380" cy="448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753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4304BB-6C5A-4177-B5A1-387110B1E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72" y="2273300"/>
            <a:ext cx="11975028" cy="42290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4EFD45-33ED-4E8D-9429-AC0A4EE31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09" y="355601"/>
            <a:ext cx="11984581" cy="152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9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76CA890-AE69-47E5-965A-B9D580109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31" y="1587500"/>
            <a:ext cx="11230851" cy="46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838C8C-2625-40B6-82A1-62B6AE31E817}"/>
              </a:ext>
            </a:extLst>
          </p:cNvPr>
          <p:cNvSpPr txBox="1"/>
          <p:nvPr/>
        </p:nvSpPr>
        <p:spPr>
          <a:xfrm>
            <a:off x="4940300" y="386090"/>
            <a:ext cx="3340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n_points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= 5000</a:t>
            </a:r>
          </a:p>
        </p:txBody>
      </p:sp>
    </p:spTree>
    <p:extLst>
      <p:ext uri="{BB962C8B-B14F-4D97-AF65-F5344CB8AC3E}">
        <p14:creationId xmlns:p14="http://schemas.microsoft.com/office/powerpoint/2010/main" val="204485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32E0E6-F58F-4505-9053-6FD4F4C67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29" y="1422400"/>
            <a:ext cx="11906163" cy="443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8485CE-6DE8-4620-86BD-AEF53BDA7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150" y="250825"/>
            <a:ext cx="8540750" cy="66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6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2EFACA-26B8-4504-AFD6-58E6D3E69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2" y="482600"/>
            <a:ext cx="12075256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4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5F194A5-F4CF-48A0-A5A6-DBEC9D736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860" y="1451065"/>
            <a:ext cx="8834680" cy="539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998629-3BAF-4F0A-AEFA-B35D37F73C16}"/>
              </a:ext>
            </a:extLst>
          </p:cNvPr>
          <p:cNvSpPr txBox="1"/>
          <p:nvPr/>
        </p:nvSpPr>
        <p:spPr>
          <a:xfrm>
            <a:off x="3771900" y="187236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inicializan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los </a:t>
            </a:r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parámetros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 y b</a:t>
            </a:r>
          </a:p>
          <a:p>
            <a:r>
              <a:rPr lang="en-US" dirty="0"/>
              <a:t>         weight_0 = </a:t>
            </a:r>
            <a:r>
              <a:rPr lang="en-US" dirty="0" err="1"/>
              <a:t>np.random.random</a:t>
            </a:r>
            <a:r>
              <a:rPr lang="en-US" dirty="0"/>
              <a:t>()*10</a:t>
            </a:r>
          </a:p>
          <a:p>
            <a:r>
              <a:rPr lang="en-US" dirty="0"/>
              <a:t>             bias_0 = </a:t>
            </a:r>
            <a:r>
              <a:rPr lang="en-US" dirty="0" err="1"/>
              <a:t>np.random.random</a:t>
            </a:r>
            <a:r>
              <a:rPr lang="en-US" dirty="0"/>
              <a:t>()*10</a:t>
            </a:r>
          </a:p>
        </p:txBody>
      </p:sp>
    </p:spTree>
    <p:extLst>
      <p:ext uri="{BB962C8B-B14F-4D97-AF65-F5344CB8AC3E}">
        <p14:creationId xmlns:p14="http://schemas.microsoft.com/office/powerpoint/2010/main" val="346720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18E4C8-6BF8-4296-B452-6007439AE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39" y="2578100"/>
            <a:ext cx="11402916" cy="3721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4F94C5-071D-496D-A8D6-CBD5434B7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747" y="125967"/>
            <a:ext cx="5784901" cy="17526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AAA318-68ED-4DAD-8553-454A290BB4E0}"/>
              </a:ext>
            </a:extLst>
          </p:cNvPr>
          <p:cNvSpPr txBox="1"/>
          <p:nvPr/>
        </p:nvSpPr>
        <p:spPr>
          <a:xfrm>
            <a:off x="2221034" y="1602769"/>
            <a:ext cx="81603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effectLst/>
                <a:latin typeface="Arial" panose="020B0604020202020204" pitchFamily="34" charset="0"/>
              </a:rPr>
              <a:t>Compte Rendu `a l’Acad</a:t>
            </a:r>
            <a:r>
              <a:rPr lang="fr-FR" sz="2000" b="1" dirty="0">
                <a:latin typeface="Arial" panose="020B0604020202020204" pitchFamily="34" charset="0"/>
              </a:rPr>
              <a:t>é</a:t>
            </a:r>
            <a:r>
              <a:rPr lang="fr-FR" sz="2000" b="1" dirty="0">
                <a:effectLst/>
                <a:latin typeface="Arial" panose="020B0604020202020204" pitchFamily="34" charset="0"/>
              </a:rPr>
              <a:t>mie des Sciences of </a:t>
            </a:r>
            <a:r>
              <a:rPr lang="fr-FR" sz="2000" b="1" dirty="0" err="1">
                <a:effectLst/>
                <a:latin typeface="Arial" panose="020B0604020202020204" pitchFamily="34" charset="0"/>
              </a:rPr>
              <a:t>October</a:t>
            </a:r>
            <a:r>
              <a:rPr lang="fr-FR" sz="2000" b="1" dirty="0">
                <a:effectLst/>
                <a:latin typeface="Arial" panose="020B0604020202020204" pitchFamily="34" charset="0"/>
              </a:rPr>
              <a:t> 18, 1847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6043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F27131-C4C1-4C65-8848-F42C42583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04" y="1625600"/>
            <a:ext cx="11139484" cy="41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15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4DF32C82-1820-42D9-BDDB-D6EC8D3FE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962025"/>
            <a:ext cx="1142047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04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Widescreen</PresentationFormat>
  <Paragraphs>33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Ajuste de funciones a un conjunto de puntos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Ajuste de funciones a un conjunto de puntos</dc:title>
  <dc:creator>J Guadalupe Perez Ramirez</dc:creator>
  <cp:lastModifiedBy>J Guadalupe Perez Ramirez</cp:lastModifiedBy>
  <cp:revision>23</cp:revision>
  <dcterms:created xsi:type="dcterms:W3CDTF">2020-10-08T00:11:05Z</dcterms:created>
  <dcterms:modified xsi:type="dcterms:W3CDTF">2021-06-09T21:29:40Z</dcterms:modified>
</cp:coreProperties>
</file>