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6E40A-2DED-3E83-98E4-1831963002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0DF6CE-7073-BF52-B43F-EE1674E009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8D2B9-31F8-A26C-22B6-BCC88FC3F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B4958-FE42-437D-9E9D-4633F712C707}" type="datetimeFigureOut">
              <a:rPr lang="en-CA" smtClean="0"/>
              <a:t>2023-11-29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F354B-D498-3BC4-AFD2-0A50E8A95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1025BA-8FD0-4058-10D3-BE550D647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61E7C-F938-4B90-A23A-E22B7FDE0CD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5075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DC887-2B0D-0F7C-AE6A-27E8CE155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961B72-939E-4C5E-FF35-26A58DF937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B8C1C-FA10-5A09-C818-F3C2475B4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B4958-FE42-437D-9E9D-4633F712C707}" type="datetimeFigureOut">
              <a:rPr lang="en-CA" smtClean="0"/>
              <a:t>2023-11-29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0CB3D-4D14-71BE-3BCF-A1382C0DA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041DA-3BCE-064C-4C59-A4779378D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61E7C-F938-4B90-A23A-E22B7FDE0CD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7515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783E40-F902-1C52-194C-44FAA1D536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881B8A-8E6B-70F0-DF25-158E040D7D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81D7B5-48BB-3607-FC3B-61987B758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B4958-FE42-437D-9E9D-4633F712C707}" type="datetimeFigureOut">
              <a:rPr lang="en-CA" smtClean="0"/>
              <a:t>2023-11-29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EDB87E-4D3E-792A-D53E-4768F8762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5BADF-C0A1-F8A9-7638-AA9271DF4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61E7C-F938-4B90-A23A-E22B7FDE0CD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5700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50861-3D21-A082-270B-DF5563E30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B28DC-BFEF-372A-8DDC-02E533E3B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3677F-CE95-1AB9-4BFA-22014CB4D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B4958-FE42-437D-9E9D-4633F712C707}" type="datetimeFigureOut">
              <a:rPr lang="en-CA" smtClean="0"/>
              <a:t>2023-11-29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EB3140-E06B-F65C-35FE-52E84282B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995AC-D39C-3D79-C9F4-27A71671C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61E7C-F938-4B90-A23A-E22B7FDE0CD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0634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645FC-3614-E5ED-26CD-D86AC0843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D004A7-22CD-8F69-24CF-B693F0B93D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CC99CE-140F-CC14-A6FA-FF34F36A1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B4958-FE42-437D-9E9D-4633F712C707}" type="datetimeFigureOut">
              <a:rPr lang="en-CA" smtClean="0"/>
              <a:t>2023-11-29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562E88-0334-A796-A9ED-747D7094B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29EA1-439A-30A9-53D7-E7CA243D7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61E7C-F938-4B90-A23A-E22B7FDE0CD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5926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DD0D7-B11C-4A2D-0F54-953BB3C46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C078D-F076-89D6-313A-21140DE8AC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90743D-C785-1CF2-35EF-5858F73FB9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BEE3F4-1974-3F29-E101-59DA846FC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B4958-FE42-437D-9E9D-4633F712C707}" type="datetimeFigureOut">
              <a:rPr lang="en-CA" smtClean="0"/>
              <a:t>2023-11-29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18A4A-926D-64F9-DFB8-50968E1B2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928088-3EF7-25D6-D08E-A1BC19EFB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61E7C-F938-4B90-A23A-E22B7FDE0CD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1008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9ACE2-8A71-9E50-9F53-2722A6F4D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A29664-E9E0-D43B-98D0-C52BB8BAAA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1C808E-50D5-75F4-011F-5BC54A7369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500B7D-9C7A-2559-418D-2F083C2E4D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DEAC6-0D90-CE46-940B-5544923876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6FE0FE-2922-B66B-67F9-B51554D84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B4958-FE42-437D-9E9D-4633F712C707}" type="datetimeFigureOut">
              <a:rPr lang="en-CA" smtClean="0"/>
              <a:t>2023-11-29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C15BB0-4297-048C-C1BC-9AA55F6F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059B39-1E76-A046-6395-53D8BE615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61E7C-F938-4B90-A23A-E22B7FDE0CD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5295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00B92-A79F-89B0-453C-FA921662D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E40302-B7C3-571E-53AA-C479B415A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B4958-FE42-437D-9E9D-4633F712C707}" type="datetimeFigureOut">
              <a:rPr lang="en-CA" smtClean="0"/>
              <a:t>2023-11-29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B44625-D0FD-047A-5DA6-50169C37F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73536B-B185-4B00-C8F0-76D1647D0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61E7C-F938-4B90-A23A-E22B7FDE0CD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7734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AC5CAA-25AC-A60D-0AB3-1F49CE9CD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B4958-FE42-437D-9E9D-4633F712C707}" type="datetimeFigureOut">
              <a:rPr lang="en-CA" smtClean="0"/>
              <a:t>2023-11-29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AECE5F-529A-174F-D6D8-638458DF3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910C23-C52C-9470-C918-466BC1E81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61E7C-F938-4B90-A23A-E22B7FDE0CD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9779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E84F6-06FD-64A8-EB92-14CE0B339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0EC1D-7593-F9EE-F8C7-05243D46F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0CC16F-F58D-7185-C5D3-FCCE79B56B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5E70FB-2F57-6212-C413-937B00F09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B4958-FE42-437D-9E9D-4633F712C707}" type="datetimeFigureOut">
              <a:rPr lang="en-CA" smtClean="0"/>
              <a:t>2023-11-29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2198E1-7247-CA45-825B-1A9014765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27DFC-ED55-63DD-B80B-3FCB76C4E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61E7C-F938-4B90-A23A-E22B7FDE0CD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6591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36F74-1C80-A54E-897F-507CB92C6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3D6035-A88F-0447-AB2D-D8C3235D71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5708E8-B332-0D8B-411B-67B033BA7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7AADC2-6AD1-88B1-C38D-50DAB114C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B4958-FE42-437D-9E9D-4633F712C707}" type="datetimeFigureOut">
              <a:rPr lang="en-CA" smtClean="0"/>
              <a:t>2023-11-29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52B997-C48B-D836-96A7-A6E74512E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744464-C68B-6103-9A70-5462E6BEE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61E7C-F938-4B90-A23A-E22B7FDE0CD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9183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FB8E63-D928-D394-DCAB-41EF8C774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070C2F-48EF-D05D-617A-5E32252EAF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1AEFFC-BC46-D456-F02C-C019C70933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B4958-FE42-437D-9E9D-4633F712C707}" type="datetimeFigureOut">
              <a:rPr lang="en-CA" smtClean="0"/>
              <a:t>2023-11-29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AD540-2DB3-9313-F491-E21452FDCD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2FF6B-26B6-6FC4-2FD1-ACB1AE0A1D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61E7C-F938-4B90-A23A-E22B7FDE0CD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4157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9B8E311-EFB5-0E37-4271-3AF1FFFDBB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0" r="-1153" b="640"/>
          <a:stretch/>
        </p:blipFill>
        <p:spPr>
          <a:xfrm>
            <a:off x="1890652" y="23633"/>
            <a:ext cx="5757033" cy="18349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02AAA49-3D46-C546-0822-E27CB4403B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3" t="498" b="317"/>
          <a:stretch/>
        </p:blipFill>
        <p:spPr>
          <a:xfrm>
            <a:off x="7624438" y="49919"/>
            <a:ext cx="1852677" cy="18467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78E792D-85FE-095D-5C1E-CE9961E9ABBE}"/>
              </a:ext>
            </a:extLst>
          </p:cNvPr>
          <p:cNvSpPr txBox="1"/>
          <p:nvPr/>
        </p:nvSpPr>
        <p:spPr>
          <a:xfrm rot="16200000">
            <a:off x="1315958" y="905502"/>
            <a:ext cx="7966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b="1" dirty="0">
                <a:latin typeface="Arial" panose="020B0604020202020204" pitchFamily="34" charset="0"/>
                <a:cs typeface="Arial" panose="020B0604020202020204" pitchFamily="34" charset="0"/>
              </a:rPr>
              <a:t>Larvae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1A0101F-CD4B-805A-5D1F-8EB82DAE118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67" b="498"/>
          <a:stretch/>
        </p:blipFill>
        <p:spPr>
          <a:xfrm>
            <a:off x="1880587" y="1958343"/>
            <a:ext cx="3747950" cy="182340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65CCF52-A196-3779-609D-9883F8FEA116}"/>
              </a:ext>
            </a:extLst>
          </p:cNvPr>
          <p:cNvSpPr txBox="1"/>
          <p:nvPr/>
        </p:nvSpPr>
        <p:spPr>
          <a:xfrm rot="16200000">
            <a:off x="1315957" y="2634968"/>
            <a:ext cx="7966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b="1" dirty="0">
                <a:latin typeface="Arial" panose="020B0604020202020204" pitchFamily="34" charset="0"/>
                <a:cs typeface="Arial" panose="020B0604020202020204" pitchFamily="34" charset="0"/>
              </a:rPr>
              <a:t>Adults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BC8BB07-9B6C-01D3-7023-5A9FA3A2BC4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902" b="1"/>
          <a:stretch/>
        </p:blipFill>
        <p:spPr>
          <a:xfrm>
            <a:off x="5736522" y="1963486"/>
            <a:ext cx="1852677" cy="183595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ADA91BE-813E-5D3B-F887-6D53D049B5EA}"/>
              </a:ext>
            </a:extLst>
          </p:cNvPr>
          <p:cNvSpPr txBox="1"/>
          <p:nvPr/>
        </p:nvSpPr>
        <p:spPr>
          <a:xfrm rot="16200000">
            <a:off x="1315957" y="4462906"/>
            <a:ext cx="7966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b="1" dirty="0">
                <a:latin typeface="Arial" panose="020B0604020202020204" pitchFamily="34" charset="0"/>
                <a:cs typeface="Arial" panose="020B0604020202020204" pitchFamily="34" charset="0"/>
              </a:rPr>
              <a:t>Spiders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21215D-ECE5-A24C-597C-4A99E20B244B}"/>
              </a:ext>
            </a:extLst>
          </p:cNvPr>
          <p:cNvSpPr txBox="1"/>
          <p:nvPr/>
        </p:nvSpPr>
        <p:spPr>
          <a:xfrm rot="16200000">
            <a:off x="774672" y="2428477"/>
            <a:ext cx="1340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latin typeface="Arial" panose="020B0604020202020204" pitchFamily="34" charset="0"/>
                <a:cs typeface="Arial" panose="020B0604020202020204" pitchFamily="34" charset="0"/>
              </a:rPr>
              <a:t>Phylum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B96C4F-419C-7B7E-C82B-4A4512D0C518}"/>
              </a:ext>
            </a:extLst>
          </p:cNvPr>
          <p:cNvSpPr txBox="1"/>
          <p:nvPr/>
        </p:nvSpPr>
        <p:spPr>
          <a:xfrm>
            <a:off x="5033803" y="5932089"/>
            <a:ext cx="21243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latin typeface="Arial" panose="020B0604020202020204" pitchFamily="34" charset="0"/>
                <a:cs typeface="Arial" panose="020B0604020202020204" pitchFamily="34" charset="0"/>
              </a:rPr>
              <a:t>Relative Abundance (%)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0509B4C-B706-73CC-B268-7FBE0FD103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96157" y="5690338"/>
            <a:ext cx="5651740" cy="24175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0AC8DAD-6C65-53BC-4718-CDFDD9152C4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406"/>
          <a:stretch/>
        </p:blipFill>
        <p:spPr>
          <a:xfrm>
            <a:off x="1827971" y="3805788"/>
            <a:ext cx="3808316" cy="188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064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7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Emilie Diesbourg</dc:creator>
  <cp:lastModifiedBy>Emilie Diesbourg</cp:lastModifiedBy>
  <cp:revision>1</cp:revision>
  <dcterms:created xsi:type="dcterms:W3CDTF">2023-11-29T18:12:12Z</dcterms:created>
  <dcterms:modified xsi:type="dcterms:W3CDTF">2023-11-29T19:17:52Z</dcterms:modified>
</cp:coreProperties>
</file>