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17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8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02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5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5F50-F436-4544-91DC-38DD180179FA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A3A2-7628-43F4-83E5-23769BCA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8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cadb0094 </a:t>
            </a:r>
            <a:endParaRPr lang="en-US" altLang="zh-TW" dirty="0" smtClean="0"/>
          </a:p>
          <a:p>
            <a:r>
              <a:rPr lang="en-US" altLang="zh-TW" dirty="0" smtClean="0"/>
              <a:t>B04505009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劉錫臻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B04505034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呂冠蓉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13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Polygon derivative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)=1 for x, y in polygon, f(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)=0 for x, y not in polygon</a:t>
                </a:r>
              </a:p>
              <a:p>
                <a:r>
                  <a:rPr lang="en-US" altLang="zh-TW" dirty="0" smtClean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nor/>
                          </m:rPr>
                          <a:rPr lang="en-US" altLang="zh-TW" dirty="0" smtClean="0"/>
                          <m:t>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04" y="3879115"/>
            <a:ext cx="2012464" cy="2238864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4480313" y="3853851"/>
            <a:ext cx="2324434" cy="2238863"/>
            <a:chOff x="4793434" y="3879116"/>
            <a:chExt cx="2324434" cy="223886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9768" y="3879116"/>
              <a:ext cx="2012464" cy="223886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621867" y="4001294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93434" y="5130800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375400" y="4001294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46634" y="5398294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283811" y="3607629"/>
            <a:ext cx="2717481" cy="2569334"/>
            <a:chOff x="8387865" y="3625859"/>
            <a:chExt cx="2717481" cy="2569334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9098" y="3777515"/>
              <a:ext cx="2012464" cy="2247792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8462764" y="5814193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387865" y="4340862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0734112" y="4862594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071431" y="3642578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9320829" y="4370626"/>
              <a:ext cx="29633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734112" y="5775805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0033981" y="4862594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9224447" y="3625859"/>
              <a:ext cx="371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-1</a:t>
              </a:r>
              <a:endParaRPr lang="zh-TW" altLang="en-US" dirty="0"/>
            </a:p>
          </p:txBody>
        </p:sp>
      </p:grpSp>
      <p:sp>
        <p:nvSpPr>
          <p:cNvPr id="40" name="向右箭號 39"/>
          <p:cNvSpPr/>
          <p:nvPr/>
        </p:nvSpPr>
        <p:spPr>
          <a:xfrm>
            <a:off x="3587585" y="4807933"/>
            <a:ext cx="592666" cy="52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7376086" y="4807933"/>
            <a:ext cx="592666" cy="52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38200" y="6329537"/>
            <a:ext cx="860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https://www.boost.org/doc/libs/1_70_0/libs/polygon/doc/GTL_boostcon2009.pdf</a:t>
            </a:r>
            <a:endParaRPr lang="zh-TW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Merge(OR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operation)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s2048x2048/64637264_2449039108659068_8335897008837492736_n.jpg?_nc_cat=104&amp;_nc_oc=AQmc72k1xJrHaaAF7z6uFTJCADqZuM7o6xjWJf3ICcXMpcSxpIEXvWC822XDdT29T3A&amp;_nc_ht=scontent-tpe1-1.xx&amp;oh=904e90364ff2940506f27a415d7cb1c9&amp;oe=5D83479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27602" r="2944" b="33410"/>
          <a:stretch/>
        </p:blipFill>
        <p:spPr bwMode="auto">
          <a:xfrm>
            <a:off x="1506904" y="1690688"/>
            <a:ext cx="9381392" cy="218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tpe1-1.xx.fbcdn.net/v/t1.15752-9/s2048x2048/64727972_2264677583582169_1128068693528412160_n.jpg?_nc_cat=103&amp;_nc_oc=AQkaA9qMUspRiMeHUwYdgyuIvrfivtS3lLg9mKZ8-xavFhQlWJGRNzauTJz02HVDWsQ&amp;_nc_ht=scontent-tpe1-1.xx&amp;oh=d22e9d3122f82d9490e61ed501ee2e7b&amp;oe=5D86A6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21168" r="4896" b="40033"/>
          <a:stretch/>
        </p:blipFill>
        <p:spPr bwMode="auto">
          <a:xfrm>
            <a:off x="1950720" y="4053523"/>
            <a:ext cx="8493760" cy="21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Clip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truth table below to decide whether to select the area.</a:t>
            </a:r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Clip B</a:t>
            </a:r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6599"/>
              </p:ext>
            </p:extLst>
          </p:nvPr>
        </p:nvGraphicFramePr>
        <p:xfrm>
          <a:off x="2916766" y="3197224"/>
          <a:ext cx="635846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9234">
                  <a:extLst>
                    <a:ext uri="{9D8B030D-6E8A-4147-A177-3AD203B41FA5}">
                      <a16:colId xmlns:a16="http://schemas.microsoft.com/office/drawing/2014/main" val="3179653060"/>
                    </a:ext>
                  </a:extLst>
                </a:gridCol>
                <a:gridCol w="3179234">
                  <a:extLst>
                    <a:ext uri="{9D8B030D-6E8A-4147-A177-3AD203B41FA5}">
                      <a16:colId xmlns:a16="http://schemas.microsoft.com/office/drawing/2014/main" val="208471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(A,B)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Boolean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5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9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(0,1)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9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(1,1)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4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7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Split Vertical/Horizontal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the concave vertex</a:t>
            </a:r>
          </a:p>
          <a:p>
            <a:r>
              <a:rPr lang="en-US" altLang="zh-TW" dirty="0" smtClean="0"/>
              <a:t>Split the polygon with vertical/horizontal lines</a:t>
            </a:r>
          </a:p>
        </p:txBody>
      </p:sp>
    </p:spTree>
    <p:extLst>
      <p:ext uri="{BB962C8B-B14F-4D97-AF65-F5344CB8AC3E}">
        <p14:creationId xmlns:p14="http://schemas.microsoft.com/office/powerpoint/2010/main" val="21179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Split Optimal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concave vertex</a:t>
            </a:r>
          </a:p>
          <a:p>
            <a:r>
              <a:rPr lang="en-US" altLang="zh-TW" dirty="0" smtClean="0"/>
              <a:t>Find maximum independent set</a:t>
            </a:r>
          </a:p>
          <a:p>
            <a:r>
              <a:rPr lang="en-US" altLang="zh-TW" dirty="0" smtClean="0"/>
              <a:t>Split polygon on else concave vertex arbitrary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15" y="3566024"/>
            <a:ext cx="8978370" cy="28734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6372469"/>
            <a:ext cx="1111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http://library.utia.cas.cz/separaty/2012/ZOI/suk-rectangular%20decomposition%20of%20binary%20images.pdf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on 2015 MacBook Pro 13’ with 2.9GHz Intel Core i5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4680"/>
              </p:ext>
            </p:extLst>
          </p:nvPr>
        </p:nvGraphicFramePr>
        <p:xfrm>
          <a:off x="6096000" y="3308522"/>
          <a:ext cx="5515709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376">
                  <a:extLst>
                    <a:ext uri="{9D8B030D-6E8A-4147-A177-3AD203B41FA5}">
                      <a16:colId xmlns:a16="http://schemas.microsoft.com/office/drawing/2014/main" val="3972404192"/>
                    </a:ext>
                  </a:extLst>
                </a:gridCol>
                <a:gridCol w="1676763">
                  <a:extLst>
                    <a:ext uri="{9D8B030D-6E8A-4147-A177-3AD203B41FA5}">
                      <a16:colId xmlns:a16="http://schemas.microsoft.com/office/drawing/2014/main" val="1923908192"/>
                    </a:ext>
                  </a:extLst>
                </a:gridCol>
                <a:gridCol w="1838570">
                  <a:extLst>
                    <a:ext uri="{9D8B030D-6E8A-4147-A177-3AD203B41FA5}">
                      <a16:colId xmlns:a16="http://schemas.microsoft.com/office/drawing/2014/main" val="275859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Rectangles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Num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Time(s)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5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Small</a:t>
                      </a:r>
                      <a:r>
                        <a:rPr lang="en-US" altLang="zh-TW" baseline="0" dirty="0" smtClean="0"/>
                        <a:t> case on </a:t>
                      </a:r>
                      <a:r>
                        <a:rPr lang="en-US" altLang="zh-TW" baseline="0" dirty="0" err="1" smtClean="0"/>
                        <a:t>proj_slide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39" dirty="0" smtClean="0"/>
                        <a:t>4</a:t>
                      </a:r>
                      <a:endParaRPr lang="zh-TW" altLang="en-US" sz="173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OpenCase_1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OpenCase_2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586132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09923"/>
                  </a:ext>
                </a:extLst>
              </a:tr>
            </a:tbl>
          </a:graphicData>
        </a:graphic>
      </p:graphicFrame>
      <p:pic>
        <p:nvPicPr>
          <p:cNvPr id="1026" name="Picture 2" descr="https://scontent-tpe1-1.xx.fbcdn.net/v/t1.15752-9/64822224_484818675621745_5496466263704076288_n.png?_nc_cat=105&amp;_nc_oc=AQlopZj9omcicATdftjZHFMOyTiYIKk7DJ3uxJWp-POBQwAgTnD-ipCCFibYQx-4W3E&amp;_nc_ht=scontent-tpe1-1.xx&amp;oh=e2706be322e65b10bb95c786c9237172&amp;oe=5D8FE98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" b="5020"/>
          <a:stretch/>
        </p:blipFill>
        <p:spPr bwMode="auto">
          <a:xfrm>
            <a:off x="741239" y="3110499"/>
            <a:ext cx="5096852" cy="241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Research and discuss algorithm </a:t>
            </a:r>
            <a:r>
              <a:rPr lang="en-US" altLang="zh-TW" dirty="0" smtClean="0">
                <a:sym typeface="Wingdings" panose="05000000000000000000" pitchFamily="2" charset="2"/>
              </a:rPr>
              <a:t> b04505009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b04505034</a:t>
            </a:r>
          </a:p>
          <a:p>
            <a:r>
              <a:rPr lang="en-US" altLang="zh-TW" dirty="0" smtClean="0"/>
              <a:t>Pair Coding </a:t>
            </a:r>
            <a:r>
              <a:rPr lang="en-US" altLang="zh-TW" dirty="0" smtClean="0">
                <a:sym typeface="Wingdings" panose="05000000000000000000" pitchFamily="2" charset="2"/>
              </a:rPr>
              <a:t> b04505009(driver)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b04505034(observer)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Slide  b04505034(main)</a:t>
            </a:r>
            <a:r>
              <a:rPr lang="zh-TW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b04505009(support)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5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177</Words>
  <Application>Microsoft Office PowerPoint</Application>
  <PresentationFormat>寬螢幕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Algorithm Final Project</vt:lpstr>
      <vt:lpstr>Polygon derivative</vt:lpstr>
      <vt:lpstr>Merge(OR operation)</vt:lpstr>
      <vt:lpstr>Clip</vt:lpstr>
      <vt:lpstr>Split Vertical/Horizontal</vt:lpstr>
      <vt:lpstr>Split Optimal</vt:lpstr>
      <vt:lpstr>Result</vt:lpstr>
      <vt:lpstr>Teamwork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Final Project</dc:title>
  <dc:creator>KL</dc:creator>
  <cp:lastModifiedBy>KL</cp:lastModifiedBy>
  <cp:revision>17</cp:revision>
  <dcterms:created xsi:type="dcterms:W3CDTF">2019-06-20T09:54:10Z</dcterms:created>
  <dcterms:modified xsi:type="dcterms:W3CDTF">2019-06-25T17:10:24Z</dcterms:modified>
</cp:coreProperties>
</file>